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184" r:id="rId2"/>
    <p:sldId id="1185" r:id="rId3"/>
    <p:sldId id="1186" r:id="rId4"/>
    <p:sldId id="1187" r:id="rId5"/>
    <p:sldId id="1191" r:id="rId6"/>
    <p:sldId id="1188" r:id="rId7"/>
    <p:sldId id="1190" r:id="rId8"/>
    <p:sldId id="1189" r:id="rId9"/>
    <p:sldId id="1192" r:id="rId10"/>
    <p:sldId id="1173" r:id="rId11"/>
    <p:sldId id="1176" r:id="rId12"/>
    <p:sldId id="1181" r:id="rId13"/>
    <p:sldId id="1175" r:id="rId14"/>
    <p:sldId id="1163" r:id="rId15"/>
    <p:sldId id="1169" r:id="rId16"/>
    <p:sldId id="1172" r:id="rId17"/>
    <p:sldId id="1177" r:id="rId18"/>
    <p:sldId id="1179" r:id="rId19"/>
    <p:sldId id="1178" r:id="rId20"/>
    <p:sldId id="1180" r:id="rId21"/>
    <p:sldId id="1168" r:id="rId22"/>
    <p:sldId id="1174" r:id="rId23"/>
    <p:sldId id="1165" r:id="rId24"/>
    <p:sldId id="1166" r:id="rId25"/>
    <p:sldId id="1167" r:id="rId26"/>
    <p:sldId id="1171" r:id="rId27"/>
    <p:sldId id="1170" r:id="rId28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8"/>
    <a:srgbClr val="FF0000"/>
    <a:srgbClr val="00FF00"/>
    <a:srgbClr val="0000FF"/>
    <a:srgbClr val="FFC8C8"/>
    <a:srgbClr val="D4AF37"/>
    <a:srgbClr val="FF5050"/>
    <a:srgbClr val="C80000"/>
    <a:srgbClr val="F9FF1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394" autoAdjust="0"/>
  </p:normalViewPr>
  <p:slideViewPr>
    <p:cSldViewPr snapToGrid="0" snapToObjects="1">
      <p:cViewPr>
        <p:scale>
          <a:sx n="75" d="100"/>
          <a:sy n="75" d="100"/>
        </p:scale>
        <p:origin x="2670" y="936"/>
      </p:cViewPr>
      <p:guideLst>
        <p:guide orient="horz" pos="2112"/>
        <p:guide pos="288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040" y="-96"/>
      </p:cViewPr>
      <p:guideLst>
        <p:guide orient="horz" pos="2876"/>
        <p:guide pos="2196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12001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8076" y="1"/>
            <a:ext cx="3012000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3355"/>
            <a:ext cx="3012001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8076" y="8773355"/>
            <a:ext cx="3012000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A0053A-F666-4814-9825-2743214C214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769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12001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076" y="1"/>
            <a:ext cx="3012000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482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074" y="4387443"/>
            <a:ext cx="5097928" cy="41568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3355"/>
            <a:ext cx="3012001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076" y="8773355"/>
            <a:ext cx="3012000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1DA9A1D-97EF-4E63-BEEE-16D55544C065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547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-28575"/>
            <a:ext cx="2295525" cy="828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4763" y="-28575"/>
            <a:ext cx="6738938" cy="828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-4763" y="-28575"/>
            <a:ext cx="9186863" cy="82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732213" y="525463"/>
            <a:ext cx="3581400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732213" y="738188"/>
            <a:ext cx="3581400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525463"/>
            <a:ext cx="3579813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732213" y="525463"/>
            <a:ext cx="3581400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738188"/>
            <a:ext cx="3579813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32213" y="738188"/>
            <a:ext cx="3581400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2213" y="525463"/>
            <a:ext cx="3581400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2213" y="525463"/>
            <a:ext cx="3581400" cy="274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763" y="-28575"/>
            <a:ext cx="9186863" cy="547688"/>
          </a:xfrm>
          <a:prstGeom prst="rect">
            <a:avLst/>
          </a:prstGeom>
          <a:solidFill>
            <a:schemeClr val="tx1"/>
          </a:solidFill>
          <a:ln w="3810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25463"/>
            <a:ext cx="7313613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0E81-3AD3-4DAC-92E8-B330F174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</a:t>
            </a:r>
            <a:r>
              <a:rPr lang="en-US" dirty="0" err="1"/>
              <a:t>nonspherical</a:t>
            </a:r>
            <a:r>
              <a:rPr lang="en-US" dirty="0"/>
              <a:t> particle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96BBD-300A-4591-8128-AABA3541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1" y="4090580"/>
            <a:ext cx="2185626" cy="21900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6631FAB-3190-41AD-BDF9-E851FBD323E1}"/>
              </a:ext>
            </a:extLst>
          </p:cNvPr>
          <p:cNvGrpSpPr/>
          <p:nvPr/>
        </p:nvGrpSpPr>
        <p:grpSpPr>
          <a:xfrm>
            <a:off x="-4763" y="519113"/>
            <a:ext cx="9699267" cy="3026670"/>
            <a:chOff x="-4763" y="519113"/>
            <a:chExt cx="9699267" cy="30266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6B62FA-A322-4A6C-A3EE-37F3A5EA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763" y="876300"/>
              <a:ext cx="5486400" cy="2552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66BE0E-579F-46A8-80DC-AEA87FB1B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61"/>
            <a:stretch/>
          </p:blipFill>
          <p:spPr>
            <a:xfrm>
              <a:off x="5189135" y="1814797"/>
              <a:ext cx="4505369" cy="1730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9AEF96-BF62-4E30-A340-35DF844AE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087"/>
            <a:stretch/>
          </p:blipFill>
          <p:spPr>
            <a:xfrm>
              <a:off x="5189135" y="519113"/>
              <a:ext cx="4505369" cy="14124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9F1685-6E56-4F22-B646-130D75678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"/>
          <a:stretch/>
        </p:blipFill>
        <p:spPr>
          <a:xfrm>
            <a:off x="2624137" y="3915339"/>
            <a:ext cx="6654439" cy="25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5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80F2-B635-4192-B0C3-BEF6964C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D8680F5-E057-47C3-9DD3-C93EE740CF3E}"/>
              </a:ext>
            </a:extLst>
          </p:cNvPr>
          <p:cNvGrpSpPr/>
          <p:nvPr/>
        </p:nvGrpSpPr>
        <p:grpSpPr>
          <a:xfrm>
            <a:off x="267090" y="579401"/>
            <a:ext cx="8606794" cy="6464705"/>
            <a:chOff x="267090" y="579401"/>
            <a:chExt cx="8606794" cy="6464705"/>
          </a:xfrm>
        </p:grpSpPr>
        <p:grpSp>
          <p:nvGrpSpPr>
            <p:cNvPr id="2567" name="Group 2566">
              <a:extLst>
                <a:ext uri="{FF2B5EF4-FFF2-40B4-BE49-F238E27FC236}">
                  <a16:creationId xmlns:a16="http://schemas.microsoft.com/office/drawing/2014/main" id="{3DBFFC4E-066B-4DAF-A3D5-B1D70CB64CAA}"/>
                </a:ext>
              </a:extLst>
            </p:cNvPr>
            <p:cNvGrpSpPr/>
            <p:nvPr/>
          </p:nvGrpSpPr>
          <p:grpSpPr>
            <a:xfrm>
              <a:off x="1011568" y="1727750"/>
              <a:ext cx="1110463" cy="1014509"/>
              <a:chOff x="3285474" y="2722444"/>
              <a:chExt cx="2039812" cy="1863554"/>
            </a:xfrm>
          </p:grpSpPr>
          <p:grpSp>
            <p:nvGrpSpPr>
              <p:cNvPr id="2568" name="Group 2567">
                <a:extLst>
                  <a:ext uri="{FF2B5EF4-FFF2-40B4-BE49-F238E27FC236}">
                    <a16:creationId xmlns:a16="http://schemas.microsoft.com/office/drawing/2014/main" id="{DC8A78CE-FC9C-4998-9515-C2783F4DC6FD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639" name="Oval 2638">
                  <a:extLst>
                    <a:ext uri="{FF2B5EF4-FFF2-40B4-BE49-F238E27FC236}">
                      <a16:creationId xmlns:a16="http://schemas.microsoft.com/office/drawing/2014/main" id="{B0C389C2-1CC2-44D4-9F26-F7F38CDE949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0" name="Oval 2639">
                  <a:extLst>
                    <a:ext uri="{FF2B5EF4-FFF2-40B4-BE49-F238E27FC236}">
                      <a16:creationId xmlns:a16="http://schemas.microsoft.com/office/drawing/2014/main" id="{B4566A4E-F700-42D0-B0B6-5AB9603896E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1" name="Oval 2640">
                  <a:extLst>
                    <a:ext uri="{FF2B5EF4-FFF2-40B4-BE49-F238E27FC236}">
                      <a16:creationId xmlns:a16="http://schemas.microsoft.com/office/drawing/2014/main" id="{04C4C4A0-C95C-47BD-A17E-1B5CFD93EAB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2" name="Oval 2641">
                  <a:extLst>
                    <a:ext uri="{FF2B5EF4-FFF2-40B4-BE49-F238E27FC236}">
                      <a16:creationId xmlns:a16="http://schemas.microsoft.com/office/drawing/2014/main" id="{8DA4B03F-5294-4354-B575-7EA11D863C7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3" name="Oval 2642">
                  <a:extLst>
                    <a:ext uri="{FF2B5EF4-FFF2-40B4-BE49-F238E27FC236}">
                      <a16:creationId xmlns:a16="http://schemas.microsoft.com/office/drawing/2014/main" id="{E265F0FE-16E0-441C-8712-A1E081C4A13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69" name="Group 2568">
                <a:extLst>
                  <a:ext uri="{FF2B5EF4-FFF2-40B4-BE49-F238E27FC236}">
                    <a16:creationId xmlns:a16="http://schemas.microsoft.com/office/drawing/2014/main" id="{7F6D1950-510F-4583-83F0-7CC70F1178E6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633" name="Oval 2632">
                  <a:extLst>
                    <a:ext uri="{FF2B5EF4-FFF2-40B4-BE49-F238E27FC236}">
                      <a16:creationId xmlns:a16="http://schemas.microsoft.com/office/drawing/2014/main" id="{4A047264-EBF2-442C-B3C4-6AA0BDC52EB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34" name="Oval 2633">
                  <a:extLst>
                    <a:ext uri="{FF2B5EF4-FFF2-40B4-BE49-F238E27FC236}">
                      <a16:creationId xmlns:a16="http://schemas.microsoft.com/office/drawing/2014/main" id="{BD1F2D42-824D-4BEF-B4C7-E25673E7AA9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5" name="Oval 2634">
                  <a:extLst>
                    <a:ext uri="{FF2B5EF4-FFF2-40B4-BE49-F238E27FC236}">
                      <a16:creationId xmlns:a16="http://schemas.microsoft.com/office/drawing/2014/main" id="{CBD69B5B-6395-4B35-A0FB-52BD8D0770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6" name="Oval 2635">
                  <a:extLst>
                    <a:ext uri="{FF2B5EF4-FFF2-40B4-BE49-F238E27FC236}">
                      <a16:creationId xmlns:a16="http://schemas.microsoft.com/office/drawing/2014/main" id="{D46BC40D-7496-405D-9B7E-19B2A34CF4A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7" name="Oval 2636">
                  <a:extLst>
                    <a:ext uri="{FF2B5EF4-FFF2-40B4-BE49-F238E27FC236}">
                      <a16:creationId xmlns:a16="http://schemas.microsoft.com/office/drawing/2014/main" id="{18CF8EAB-722F-4028-BADC-B714901D7B7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8" name="Oval 2637">
                  <a:extLst>
                    <a:ext uri="{FF2B5EF4-FFF2-40B4-BE49-F238E27FC236}">
                      <a16:creationId xmlns:a16="http://schemas.microsoft.com/office/drawing/2014/main" id="{344FBB86-E769-48E0-9097-59389FC4B91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0" name="Group 2569">
                <a:extLst>
                  <a:ext uri="{FF2B5EF4-FFF2-40B4-BE49-F238E27FC236}">
                    <a16:creationId xmlns:a16="http://schemas.microsoft.com/office/drawing/2014/main" id="{B7A5C3BA-DFA0-4672-BCAE-FD1E95F327CB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625" name="Oval 2624">
                  <a:extLst>
                    <a:ext uri="{FF2B5EF4-FFF2-40B4-BE49-F238E27FC236}">
                      <a16:creationId xmlns:a16="http://schemas.microsoft.com/office/drawing/2014/main" id="{0B2023A0-FB0B-4151-9889-3893C6E63FE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26" name="Group 2625">
                  <a:extLst>
                    <a:ext uri="{FF2B5EF4-FFF2-40B4-BE49-F238E27FC236}">
                      <a16:creationId xmlns:a16="http://schemas.microsoft.com/office/drawing/2014/main" id="{27E35246-288D-4FDA-85FA-62E07653552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627" name="Oval 2626">
                    <a:extLst>
                      <a:ext uri="{FF2B5EF4-FFF2-40B4-BE49-F238E27FC236}">
                        <a16:creationId xmlns:a16="http://schemas.microsoft.com/office/drawing/2014/main" id="{B43351D0-164F-4DFF-8ABC-84876806EF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28" name="Oval 2627">
                    <a:extLst>
                      <a:ext uri="{FF2B5EF4-FFF2-40B4-BE49-F238E27FC236}">
                        <a16:creationId xmlns:a16="http://schemas.microsoft.com/office/drawing/2014/main" id="{BE52D208-7FB4-4ECB-A324-746D5A4708E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9" name="Oval 2628">
                    <a:extLst>
                      <a:ext uri="{FF2B5EF4-FFF2-40B4-BE49-F238E27FC236}">
                        <a16:creationId xmlns:a16="http://schemas.microsoft.com/office/drawing/2014/main" id="{7F503894-12D1-4254-B0CF-3332684BA04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30" name="Oval 2629">
                    <a:extLst>
                      <a:ext uri="{FF2B5EF4-FFF2-40B4-BE49-F238E27FC236}">
                        <a16:creationId xmlns:a16="http://schemas.microsoft.com/office/drawing/2014/main" id="{7F4EEF20-73D5-4E83-8B25-F2C51FFBE1C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31" name="Oval 2630">
                    <a:extLst>
                      <a:ext uri="{FF2B5EF4-FFF2-40B4-BE49-F238E27FC236}">
                        <a16:creationId xmlns:a16="http://schemas.microsoft.com/office/drawing/2014/main" id="{E985D332-3D6E-4A43-B7F2-052DC41191D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32" name="Oval 2631">
                    <a:extLst>
                      <a:ext uri="{FF2B5EF4-FFF2-40B4-BE49-F238E27FC236}">
                        <a16:creationId xmlns:a16="http://schemas.microsoft.com/office/drawing/2014/main" id="{8176C7F2-080B-49A2-98BA-4279E783BA1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1" name="Group 2570">
                <a:extLst>
                  <a:ext uri="{FF2B5EF4-FFF2-40B4-BE49-F238E27FC236}">
                    <a16:creationId xmlns:a16="http://schemas.microsoft.com/office/drawing/2014/main" id="{B990BA44-FC00-457A-8193-DE414C289FBD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16" name="Oval 2615">
                  <a:extLst>
                    <a:ext uri="{FF2B5EF4-FFF2-40B4-BE49-F238E27FC236}">
                      <a16:creationId xmlns:a16="http://schemas.microsoft.com/office/drawing/2014/main" id="{D02322D4-357A-4A4B-BB6E-92C67BCE11C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17" name="Group 2616">
                  <a:extLst>
                    <a:ext uri="{FF2B5EF4-FFF2-40B4-BE49-F238E27FC236}">
                      <a16:creationId xmlns:a16="http://schemas.microsoft.com/office/drawing/2014/main" id="{9606E07D-3044-49D8-A825-52BE806CE39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18" name="Oval 2617">
                    <a:extLst>
                      <a:ext uri="{FF2B5EF4-FFF2-40B4-BE49-F238E27FC236}">
                        <a16:creationId xmlns:a16="http://schemas.microsoft.com/office/drawing/2014/main" id="{4D070F7A-0E85-4C57-860C-19072B9A302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19" name="Oval 2618">
                    <a:extLst>
                      <a:ext uri="{FF2B5EF4-FFF2-40B4-BE49-F238E27FC236}">
                        <a16:creationId xmlns:a16="http://schemas.microsoft.com/office/drawing/2014/main" id="{6DB26E0F-EEF6-48D1-A9EF-47854678602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0" name="Oval 2619">
                    <a:extLst>
                      <a:ext uri="{FF2B5EF4-FFF2-40B4-BE49-F238E27FC236}">
                        <a16:creationId xmlns:a16="http://schemas.microsoft.com/office/drawing/2014/main" id="{2B068AAF-0A1D-447A-925F-79CC2DFC7F7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21" name="Oval 2620">
                    <a:extLst>
                      <a:ext uri="{FF2B5EF4-FFF2-40B4-BE49-F238E27FC236}">
                        <a16:creationId xmlns:a16="http://schemas.microsoft.com/office/drawing/2014/main" id="{863A71CB-825D-4391-90FC-EECE71B27D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22" name="Oval 2621">
                    <a:extLst>
                      <a:ext uri="{FF2B5EF4-FFF2-40B4-BE49-F238E27FC236}">
                        <a16:creationId xmlns:a16="http://schemas.microsoft.com/office/drawing/2014/main" id="{8EAB1B8C-A637-4732-B285-2193AF47420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3" name="Oval 2622">
                    <a:extLst>
                      <a:ext uri="{FF2B5EF4-FFF2-40B4-BE49-F238E27FC236}">
                        <a16:creationId xmlns:a16="http://schemas.microsoft.com/office/drawing/2014/main" id="{DAF33CFD-EF27-402F-8785-62F17B03A2E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24" name="Oval 2623">
                    <a:extLst>
                      <a:ext uri="{FF2B5EF4-FFF2-40B4-BE49-F238E27FC236}">
                        <a16:creationId xmlns:a16="http://schemas.microsoft.com/office/drawing/2014/main" id="{75E55257-7960-4F33-8E73-FB72B0EF2A2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2" name="Group 2571">
                <a:extLst>
                  <a:ext uri="{FF2B5EF4-FFF2-40B4-BE49-F238E27FC236}">
                    <a16:creationId xmlns:a16="http://schemas.microsoft.com/office/drawing/2014/main" id="{6F88BCE3-65C5-4BA0-9D1A-3E5BBE21865D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605" name="Group 2604">
                  <a:extLst>
                    <a:ext uri="{FF2B5EF4-FFF2-40B4-BE49-F238E27FC236}">
                      <a16:creationId xmlns:a16="http://schemas.microsoft.com/office/drawing/2014/main" id="{16469615-CF50-4312-B595-1215E182C96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607" name="Oval 2606">
                    <a:extLst>
                      <a:ext uri="{FF2B5EF4-FFF2-40B4-BE49-F238E27FC236}">
                        <a16:creationId xmlns:a16="http://schemas.microsoft.com/office/drawing/2014/main" id="{4B44BF43-5097-4D88-A218-C08E052387C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608" name="Group 2607">
                    <a:extLst>
                      <a:ext uri="{FF2B5EF4-FFF2-40B4-BE49-F238E27FC236}">
                        <a16:creationId xmlns:a16="http://schemas.microsoft.com/office/drawing/2014/main" id="{67121B2F-710C-43B6-A469-5BB24BFFC7E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609" name="Oval 2608">
                      <a:extLst>
                        <a:ext uri="{FF2B5EF4-FFF2-40B4-BE49-F238E27FC236}">
                          <a16:creationId xmlns:a16="http://schemas.microsoft.com/office/drawing/2014/main" id="{869E948E-DFDB-4D13-8072-B1999F974D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10" name="Oval 2609">
                      <a:extLst>
                        <a:ext uri="{FF2B5EF4-FFF2-40B4-BE49-F238E27FC236}">
                          <a16:creationId xmlns:a16="http://schemas.microsoft.com/office/drawing/2014/main" id="{CC911B04-792D-4E71-9DBE-868737C0C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11" name="Oval 2610">
                      <a:extLst>
                        <a:ext uri="{FF2B5EF4-FFF2-40B4-BE49-F238E27FC236}">
                          <a16:creationId xmlns:a16="http://schemas.microsoft.com/office/drawing/2014/main" id="{E3C8B7CD-BAC8-43B1-BECF-D30631C023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612" name="Oval 2611">
                      <a:extLst>
                        <a:ext uri="{FF2B5EF4-FFF2-40B4-BE49-F238E27FC236}">
                          <a16:creationId xmlns:a16="http://schemas.microsoft.com/office/drawing/2014/main" id="{54BAE516-B161-4462-9E60-F86992149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13" name="Oval 2612">
                      <a:extLst>
                        <a:ext uri="{FF2B5EF4-FFF2-40B4-BE49-F238E27FC236}">
                          <a16:creationId xmlns:a16="http://schemas.microsoft.com/office/drawing/2014/main" id="{0DA9A699-B2C8-4E62-B56B-4FD183075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14" name="Oval 2613">
                      <a:extLst>
                        <a:ext uri="{FF2B5EF4-FFF2-40B4-BE49-F238E27FC236}">
                          <a16:creationId xmlns:a16="http://schemas.microsoft.com/office/drawing/2014/main" id="{732ABA3C-C39B-4039-94F5-8D14CFF6D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615" name="Oval 2614">
                      <a:extLst>
                        <a:ext uri="{FF2B5EF4-FFF2-40B4-BE49-F238E27FC236}">
                          <a16:creationId xmlns:a16="http://schemas.microsoft.com/office/drawing/2014/main" id="{2CBAFFCE-1655-43A3-B401-EAA9DCA2DF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606" name="Oval 2605">
                  <a:extLst>
                    <a:ext uri="{FF2B5EF4-FFF2-40B4-BE49-F238E27FC236}">
                      <a16:creationId xmlns:a16="http://schemas.microsoft.com/office/drawing/2014/main" id="{36CC0DBF-3F71-47C3-ACE8-A0B412473DC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3" name="Group 2572">
                <a:extLst>
                  <a:ext uri="{FF2B5EF4-FFF2-40B4-BE49-F238E27FC236}">
                    <a16:creationId xmlns:a16="http://schemas.microsoft.com/office/drawing/2014/main" id="{60FF9D6B-F6A0-4338-93EC-BF2E94855448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596" name="Oval 2595">
                  <a:extLst>
                    <a:ext uri="{FF2B5EF4-FFF2-40B4-BE49-F238E27FC236}">
                      <a16:creationId xmlns:a16="http://schemas.microsoft.com/office/drawing/2014/main" id="{C1D7821E-5D1C-4BD7-B839-8C8E99C8BFA9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597" name="Group 2596">
                  <a:extLst>
                    <a:ext uri="{FF2B5EF4-FFF2-40B4-BE49-F238E27FC236}">
                      <a16:creationId xmlns:a16="http://schemas.microsoft.com/office/drawing/2014/main" id="{44FEB617-5B91-4391-B365-1E91711E1F8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598" name="Oval 2597">
                    <a:extLst>
                      <a:ext uri="{FF2B5EF4-FFF2-40B4-BE49-F238E27FC236}">
                        <a16:creationId xmlns:a16="http://schemas.microsoft.com/office/drawing/2014/main" id="{E75323DD-9C31-40C1-B5AF-C7B310EBB0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9" name="Oval 2598">
                    <a:extLst>
                      <a:ext uri="{FF2B5EF4-FFF2-40B4-BE49-F238E27FC236}">
                        <a16:creationId xmlns:a16="http://schemas.microsoft.com/office/drawing/2014/main" id="{D4793112-A0E9-41DC-AEC7-2B5C3E37767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00" name="Oval 2599">
                    <a:extLst>
                      <a:ext uri="{FF2B5EF4-FFF2-40B4-BE49-F238E27FC236}">
                        <a16:creationId xmlns:a16="http://schemas.microsoft.com/office/drawing/2014/main" id="{5A123FDC-742B-4D25-894F-5A28F4D1D5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01" name="Oval 2600">
                    <a:extLst>
                      <a:ext uri="{FF2B5EF4-FFF2-40B4-BE49-F238E27FC236}">
                        <a16:creationId xmlns:a16="http://schemas.microsoft.com/office/drawing/2014/main" id="{1F4B04DE-B534-4530-8E99-D1A2C904A78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02" name="Oval 2601">
                    <a:extLst>
                      <a:ext uri="{FF2B5EF4-FFF2-40B4-BE49-F238E27FC236}">
                        <a16:creationId xmlns:a16="http://schemas.microsoft.com/office/drawing/2014/main" id="{23572C73-4856-4B63-A305-976AFCB4D3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03" name="Oval 2602">
                    <a:extLst>
                      <a:ext uri="{FF2B5EF4-FFF2-40B4-BE49-F238E27FC236}">
                        <a16:creationId xmlns:a16="http://schemas.microsoft.com/office/drawing/2014/main" id="{80912F92-F81F-4ED9-95CB-A6F80E71F6E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04" name="Oval 2603">
                    <a:extLst>
                      <a:ext uri="{FF2B5EF4-FFF2-40B4-BE49-F238E27FC236}">
                        <a16:creationId xmlns:a16="http://schemas.microsoft.com/office/drawing/2014/main" id="{823320BD-4827-473D-B327-2B99326F78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4" name="Group 2573">
                <a:extLst>
                  <a:ext uri="{FF2B5EF4-FFF2-40B4-BE49-F238E27FC236}">
                    <a16:creationId xmlns:a16="http://schemas.microsoft.com/office/drawing/2014/main" id="{886AB868-E2F5-4EED-A931-97092BE21B81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588" name="Oval 2587">
                  <a:extLst>
                    <a:ext uri="{FF2B5EF4-FFF2-40B4-BE49-F238E27FC236}">
                      <a16:creationId xmlns:a16="http://schemas.microsoft.com/office/drawing/2014/main" id="{CD4A7DBB-8D8C-416D-8CB1-F2275450D94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589" name="Group 2588">
                  <a:extLst>
                    <a:ext uri="{FF2B5EF4-FFF2-40B4-BE49-F238E27FC236}">
                      <a16:creationId xmlns:a16="http://schemas.microsoft.com/office/drawing/2014/main" id="{AD084805-4666-4844-85A5-25A8C5CBB05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590" name="Oval 2589">
                    <a:extLst>
                      <a:ext uri="{FF2B5EF4-FFF2-40B4-BE49-F238E27FC236}">
                        <a16:creationId xmlns:a16="http://schemas.microsoft.com/office/drawing/2014/main" id="{5E9D0946-99B1-4C30-91E8-D80B6F8CFF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1" name="Oval 2590">
                    <a:extLst>
                      <a:ext uri="{FF2B5EF4-FFF2-40B4-BE49-F238E27FC236}">
                        <a16:creationId xmlns:a16="http://schemas.microsoft.com/office/drawing/2014/main" id="{2DADBBA7-05D0-492A-81BE-DFE3F94265F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2" name="Oval 2591">
                    <a:extLst>
                      <a:ext uri="{FF2B5EF4-FFF2-40B4-BE49-F238E27FC236}">
                        <a16:creationId xmlns:a16="http://schemas.microsoft.com/office/drawing/2014/main" id="{DCADC2FA-A383-4744-AB3A-BDAF7130B8D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3" name="Oval 2592">
                    <a:extLst>
                      <a:ext uri="{FF2B5EF4-FFF2-40B4-BE49-F238E27FC236}">
                        <a16:creationId xmlns:a16="http://schemas.microsoft.com/office/drawing/2014/main" id="{52D22230-8942-47A9-A5F7-B1AFFFF15C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4" name="Oval 2593">
                    <a:extLst>
                      <a:ext uri="{FF2B5EF4-FFF2-40B4-BE49-F238E27FC236}">
                        <a16:creationId xmlns:a16="http://schemas.microsoft.com/office/drawing/2014/main" id="{6114DAC7-F8C6-462F-98A1-CAAB7862E75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5" name="Oval 2594">
                    <a:extLst>
                      <a:ext uri="{FF2B5EF4-FFF2-40B4-BE49-F238E27FC236}">
                        <a16:creationId xmlns:a16="http://schemas.microsoft.com/office/drawing/2014/main" id="{0002BFA0-ECB8-4FDE-9F6D-19E8B446873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5" name="Group 2574">
                <a:extLst>
                  <a:ext uri="{FF2B5EF4-FFF2-40B4-BE49-F238E27FC236}">
                    <a16:creationId xmlns:a16="http://schemas.microsoft.com/office/drawing/2014/main" id="{666E5134-15BF-4B1A-9386-255C56608FF3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582" name="Oval 2581">
                  <a:extLst>
                    <a:ext uri="{FF2B5EF4-FFF2-40B4-BE49-F238E27FC236}">
                      <a16:creationId xmlns:a16="http://schemas.microsoft.com/office/drawing/2014/main" id="{93FD52A5-E204-4530-B20E-928C81D09B4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3" name="Oval 2582">
                  <a:extLst>
                    <a:ext uri="{FF2B5EF4-FFF2-40B4-BE49-F238E27FC236}">
                      <a16:creationId xmlns:a16="http://schemas.microsoft.com/office/drawing/2014/main" id="{818A84A4-43FA-456F-94AC-6101303F9AE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4" name="Oval 2583">
                  <a:extLst>
                    <a:ext uri="{FF2B5EF4-FFF2-40B4-BE49-F238E27FC236}">
                      <a16:creationId xmlns:a16="http://schemas.microsoft.com/office/drawing/2014/main" id="{A2C9F70B-4C3B-430C-88DA-435C50F0BC8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5" name="Oval 2584">
                  <a:extLst>
                    <a:ext uri="{FF2B5EF4-FFF2-40B4-BE49-F238E27FC236}">
                      <a16:creationId xmlns:a16="http://schemas.microsoft.com/office/drawing/2014/main" id="{1EE692C6-C863-454D-976D-1ABF886461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6" name="Oval 2585">
                  <a:extLst>
                    <a:ext uri="{FF2B5EF4-FFF2-40B4-BE49-F238E27FC236}">
                      <a16:creationId xmlns:a16="http://schemas.microsoft.com/office/drawing/2014/main" id="{110D8379-C829-4470-B2DF-F9CBD58EA0E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7" name="Oval 2586">
                  <a:extLst>
                    <a:ext uri="{FF2B5EF4-FFF2-40B4-BE49-F238E27FC236}">
                      <a16:creationId xmlns:a16="http://schemas.microsoft.com/office/drawing/2014/main" id="{28000831-F4B3-4090-8527-EDE7A8F1C88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6" name="Group 2575">
                <a:extLst>
                  <a:ext uri="{FF2B5EF4-FFF2-40B4-BE49-F238E27FC236}">
                    <a16:creationId xmlns:a16="http://schemas.microsoft.com/office/drawing/2014/main" id="{265CB867-503D-4CE3-903E-E996EBD9E014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577" name="Oval 2576">
                  <a:extLst>
                    <a:ext uri="{FF2B5EF4-FFF2-40B4-BE49-F238E27FC236}">
                      <a16:creationId xmlns:a16="http://schemas.microsoft.com/office/drawing/2014/main" id="{F8F1CF3E-BC68-4072-9D34-40C62F5B89C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78" name="Oval 2577">
                  <a:extLst>
                    <a:ext uri="{FF2B5EF4-FFF2-40B4-BE49-F238E27FC236}">
                      <a16:creationId xmlns:a16="http://schemas.microsoft.com/office/drawing/2014/main" id="{0F16521A-BDBF-43CE-BBFF-C20F3C95B42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79" name="Oval 2578">
                  <a:extLst>
                    <a:ext uri="{FF2B5EF4-FFF2-40B4-BE49-F238E27FC236}">
                      <a16:creationId xmlns:a16="http://schemas.microsoft.com/office/drawing/2014/main" id="{334291DA-CA25-4A80-ACAD-10D530B466A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0" name="Oval 2579">
                  <a:extLst>
                    <a:ext uri="{FF2B5EF4-FFF2-40B4-BE49-F238E27FC236}">
                      <a16:creationId xmlns:a16="http://schemas.microsoft.com/office/drawing/2014/main" id="{EA1121AA-90BC-46D9-9177-B665400D0BC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1" name="Oval 2580">
                  <a:extLst>
                    <a:ext uri="{FF2B5EF4-FFF2-40B4-BE49-F238E27FC236}">
                      <a16:creationId xmlns:a16="http://schemas.microsoft.com/office/drawing/2014/main" id="{C4D31530-C530-4077-AEC3-3308D675C06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A4F6878-F0CB-4A0C-9647-C6E07493DB3E}"/>
                </a:ext>
              </a:extLst>
            </p:cNvPr>
            <p:cNvSpPr/>
            <p:nvPr/>
          </p:nvSpPr>
          <p:spPr>
            <a:xfrm>
              <a:off x="288054" y="605830"/>
              <a:ext cx="2838339" cy="2521999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2AA18B-6B4D-402A-B938-165C952C5ECD}"/>
                </a:ext>
              </a:extLst>
            </p:cNvPr>
            <p:cNvGrpSpPr/>
            <p:nvPr/>
          </p:nvGrpSpPr>
          <p:grpSpPr>
            <a:xfrm rot="6077599">
              <a:off x="1792684" y="1566572"/>
              <a:ext cx="191190" cy="105306"/>
              <a:chOff x="7168257" y="992294"/>
              <a:chExt cx="147904" cy="814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0428E3-0630-4211-A5CE-76AA0773F480}"/>
                  </a:ext>
                </a:extLst>
              </p:cNvPr>
              <p:cNvSpPr/>
              <p:nvPr/>
            </p:nvSpPr>
            <p:spPr>
              <a:xfrm rot="6621502">
                <a:off x="7234698" y="992294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3A7D648-F741-4220-A49C-46CD593DC584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AF9E07-F768-4902-9265-FF56BD0BCA60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>
              <a:off x="1175173" y="1501274"/>
              <a:ext cx="528071" cy="5827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80DE43-0905-4031-BC11-91BD9C446EB1}"/>
                </a:ext>
              </a:extLst>
            </p:cNvPr>
            <p:cNvCxnSpPr>
              <a:cxnSpLocks/>
              <a:stCxn id="98" idx="5"/>
            </p:cNvCxnSpPr>
            <p:nvPr/>
          </p:nvCxnSpPr>
          <p:spPr>
            <a:xfrm>
              <a:off x="665009" y="2269578"/>
              <a:ext cx="848514" cy="1208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CDB6BEE-3DE9-49F9-AF0F-2E41D0653CF1}"/>
                </a:ext>
              </a:extLst>
            </p:cNvPr>
            <p:cNvCxnSpPr>
              <a:cxnSpLocks/>
            </p:cNvCxnSpPr>
            <p:nvPr/>
          </p:nvCxnSpPr>
          <p:spPr>
            <a:xfrm>
              <a:off x="688297" y="1875540"/>
              <a:ext cx="765546" cy="3424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D5948AA-70B6-4552-9D18-732884F7A9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36" y="1692474"/>
              <a:ext cx="495977" cy="3925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9C6665B-BCAD-4A19-B1A2-7F0EDD388A39}"/>
                </a:ext>
              </a:extLst>
            </p:cNvPr>
            <p:cNvCxnSpPr/>
            <p:nvPr/>
          </p:nvCxnSpPr>
          <p:spPr>
            <a:xfrm flipH="1" flipV="1">
              <a:off x="1746446" y="2387145"/>
              <a:ext cx="160297" cy="388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31EA5A-C1D5-422F-AD68-0BB3AB447F99}"/>
                </a:ext>
              </a:extLst>
            </p:cNvPr>
            <p:cNvCxnSpPr/>
            <p:nvPr/>
          </p:nvCxnSpPr>
          <p:spPr>
            <a:xfrm flipH="1" flipV="1">
              <a:off x="1861575" y="2278994"/>
              <a:ext cx="688280" cy="2619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D0E05B5-2743-4548-AD05-65D5AD593E18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 flipH="1">
              <a:off x="1906387" y="1558208"/>
              <a:ext cx="261160" cy="5093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FE861E2-23A8-468D-AAB5-A06760CC2D65}"/>
                </a:ext>
              </a:extLst>
            </p:cNvPr>
            <p:cNvCxnSpPr>
              <a:cxnSpLocks/>
              <a:stCxn id="103" idx="4"/>
              <a:endCxn id="2601" idx="3"/>
            </p:cNvCxnSpPr>
            <p:nvPr/>
          </p:nvCxnSpPr>
          <p:spPr>
            <a:xfrm flipV="1">
              <a:off x="1086719" y="2381793"/>
              <a:ext cx="499101" cy="4138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D561A7-7FF7-4B87-BEB6-B35E9106F71A}"/>
                </a:ext>
              </a:extLst>
            </p:cNvPr>
            <p:cNvGrpSpPr/>
            <p:nvPr/>
          </p:nvGrpSpPr>
          <p:grpSpPr>
            <a:xfrm rot="6375563">
              <a:off x="689394" y="1985487"/>
              <a:ext cx="191190" cy="105306"/>
              <a:chOff x="5427034" y="1837492"/>
              <a:chExt cx="147904" cy="814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F2B3D47-C0CA-4A6E-9597-AD029553CEFC}"/>
                  </a:ext>
                </a:extLst>
              </p:cNvPr>
              <p:cNvSpPr/>
              <p:nvPr/>
            </p:nvSpPr>
            <p:spPr>
              <a:xfrm rot="6621502">
                <a:off x="5493475" y="1837492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CF2ABA-B997-4506-9E09-8C07D21000D8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CA3642-3210-4B9B-B590-A55550886E6B}"/>
                </a:ext>
              </a:extLst>
            </p:cNvPr>
            <p:cNvGrpSpPr/>
            <p:nvPr/>
          </p:nvGrpSpPr>
          <p:grpSpPr>
            <a:xfrm rot="13181414">
              <a:off x="2191672" y="1906035"/>
              <a:ext cx="191190" cy="105306"/>
              <a:chOff x="7906061" y="2325450"/>
              <a:chExt cx="147904" cy="8146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757634B-5FC6-4C29-ACCB-D1E12D27817C}"/>
                  </a:ext>
                </a:extLst>
              </p:cNvPr>
              <p:cNvSpPr/>
              <p:nvPr/>
            </p:nvSpPr>
            <p:spPr>
              <a:xfrm rot="6621502">
                <a:off x="7972502" y="232545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4208EF6-92CA-45B8-BF29-60412C539A0E}"/>
                  </a:ext>
                </a:extLst>
              </p:cNvPr>
              <p:cNvCxnSpPr/>
              <p:nvPr/>
            </p:nvCxnSpPr>
            <p:spPr>
              <a:xfrm rot="2070527" flipH="1">
                <a:off x="7906061" y="233167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8018DFA-DD99-45AD-8B68-36B487407571}"/>
                </a:ext>
              </a:extLst>
            </p:cNvPr>
            <p:cNvGrpSpPr/>
            <p:nvPr/>
          </p:nvGrpSpPr>
          <p:grpSpPr>
            <a:xfrm rot="6099571">
              <a:off x="2438976" y="2205021"/>
              <a:ext cx="191190" cy="105306"/>
              <a:chOff x="7631547" y="2635113"/>
              <a:chExt cx="147904" cy="81464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5937BAE-1C3E-4070-9D69-0A5C512BD1E3}"/>
                  </a:ext>
                </a:extLst>
              </p:cNvPr>
              <p:cNvSpPr/>
              <p:nvPr/>
            </p:nvSpPr>
            <p:spPr>
              <a:xfrm rot="6621502">
                <a:off x="7697988" y="2635113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3B7D466-6AA6-4153-A4AA-0152A4B23638}"/>
                  </a:ext>
                </a:extLst>
              </p:cNvPr>
              <p:cNvCxnSpPr/>
              <p:nvPr/>
            </p:nvCxnSpPr>
            <p:spPr>
              <a:xfrm rot="2070527" flipH="1">
                <a:off x="7631547" y="264133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801B1F5-D358-46C3-A410-942746BE0B80}"/>
                </a:ext>
              </a:extLst>
            </p:cNvPr>
            <p:cNvGrpSpPr/>
            <p:nvPr/>
          </p:nvGrpSpPr>
          <p:grpSpPr>
            <a:xfrm rot="19760147">
              <a:off x="2237413" y="2808290"/>
              <a:ext cx="191190" cy="105306"/>
              <a:chOff x="5716439" y="1364378"/>
              <a:chExt cx="147904" cy="8146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9844726-2045-451E-881B-63C0CE6D1BBA}"/>
                  </a:ext>
                </a:extLst>
              </p:cNvPr>
              <p:cNvSpPr/>
              <p:nvPr/>
            </p:nvSpPr>
            <p:spPr>
              <a:xfrm rot="6621502">
                <a:off x="5782880" y="1364378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BD214DC-9F56-48DA-B499-7D95A4F8BB27}"/>
                  </a:ext>
                </a:extLst>
              </p:cNvPr>
              <p:cNvCxnSpPr/>
              <p:nvPr/>
            </p:nvCxnSpPr>
            <p:spPr>
              <a:xfrm rot="2070527" flipH="1">
                <a:off x="5716439" y="137060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3ED609-E02F-425B-A4F9-D3534AA56770}"/>
                </a:ext>
              </a:extLst>
            </p:cNvPr>
            <p:cNvGrpSpPr/>
            <p:nvPr/>
          </p:nvGrpSpPr>
          <p:grpSpPr>
            <a:xfrm>
              <a:off x="910127" y="2507069"/>
              <a:ext cx="191190" cy="105306"/>
              <a:chOff x="6076866" y="1181011"/>
              <a:chExt cx="147904" cy="81464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90DA642-37C5-477F-85B0-3EBCAE9AA26F}"/>
                  </a:ext>
                </a:extLst>
              </p:cNvPr>
              <p:cNvSpPr/>
              <p:nvPr/>
            </p:nvSpPr>
            <p:spPr>
              <a:xfrm rot="6621502">
                <a:off x="6143307" y="1181011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9B47C09-66BD-4323-912A-04C1F2F303A4}"/>
                  </a:ext>
                </a:extLst>
              </p:cNvPr>
              <p:cNvCxnSpPr/>
              <p:nvPr/>
            </p:nvCxnSpPr>
            <p:spPr>
              <a:xfrm rot="2070527" flipH="1">
                <a:off x="6076866" y="1187236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7C3753E-FBAF-44DD-AA25-F34B72C5E3D3}"/>
                </a:ext>
              </a:extLst>
            </p:cNvPr>
            <p:cNvGrpSpPr/>
            <p:nvPr/>
          </p:nvGrpSpPr>
          <p:grpSpPr>
            <a:xfrm rot="9607924">
              <a:off x="2334538" y="1613883"/>
              <a:ext cx="191190" cy="105306"/>
              <a:chOff x="7820601" y="1452217"/>
              <a:chExt cx="147904" cy="8146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F527CA5-1810-499E-B4FB-BC91E0A93232}"/>
                  </a:ext>
                </a:extLst>
              </p:cNvPr>
              <p:cNvSpPr/>
              <p:nvPr/>
            </p:nvSpPr>
            <p:spPr>
              <a:xfrm rot="6621502">
                <a:off x="7887042" y="1452217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570E3EC-6544-4AFB-8958-FEC3DB7A590D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D936A50-85B5-4231-A497-035F9E2504C1}"/>
                </a:ext>
              </a:extLst>
            </p:cNvPr>
            <p:cNvGrpSpPr/>
            <p:nvPr/>
          </p:nvGrpSpPr>
          <p:grpSpPr>
            <a:xfrm>
              <a:off x="2047326" y="1456192"/>
              <a:ext cx="191190" cy="105306"/>
              <a:chOff x="7399889" y="1164536"/>
              <a:chExt cx="147904" cy="8146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328EB43-31C7-4D21-ADE0-24DBF6593A0E}"/>
                  </a:ext>
                </a:extLst>
              </p:cNvPr>
              <p:cNvSpPr/>
              <p:nvPr/>
            </p:nvSpPr>
            <p:spPr>
              <a:xfrm rot="6621502">
                <a:off x="7466330" y="1164536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27CA023-F758-4237-9BDC-B1058A8A3494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E89629E-3B7D-43E7-BAF3-77BB796ABF5F}"/>
                </a:ext>
              </a:extLst>
            </p:cNvPr>
            <p:cNvGrpSpPr/>
            <p:nvPr/>
          </p:nvGrpSpPr>
          <p:grpSpPr>
            <a:xfrm rot="5074669">
              <a:off x="1428221" y="1336699"/>
              <a:ext cx="191190" cy="105306"/>
              <a:chOff x="6908611" y="1231310"/>
              <a:chExt cx="147904" cy="8146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02C010F-7200-4FA7-A22F-5EAA654D8A85}"/>
                  </a:ext>
                </a:extLst>
              </p:cNvPr>
              <p:cNvSpPr/>
              <p:nvPr/>
            </p:nvSpPr>
            <p:spPr>
              <a:xfrm rot="6621502">
                <a:off x="6975052" y="123131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5F26D6D-94CD-4DC5-9783-6132E90C1368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48BC308-B09C-4CEB-8149-8FB4998FCCF1}"/>
                </a:ext>
              </a:extLst>
            </p:cNvPr>
            <p:cNvGrpSpPr/>
            <p:nvPr/>
          </p:nvGrpSpPr>
          <p:grpSpPr>
            <a:xfrm rot="10408491">
              <a:off x="566569" y="2238164"/>
              <a:ext cx="198204" cy="105306"/>
              <a:chOff x="5888191" y="3300340"/>
              <a:chExt cx="153330" cy="8146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FABFC79-B5A7-4D96-9621-1CB683D78878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B147D92-559B-4223-A693-E6CBB1529AB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802393F-CE75-446D-9B04-79BE9ED0ED68}"/>
                </a:ext>
              </a:extLst>
            </p:cNvPr>
            <p:cNvGrpSpPr/>
            <p:nvPr/>
          </p:nvGrpSpPr>
          <p:grpSpPr>
            <a:xfrm rot="7180617">
              <a:off x="969720" y="2735821"/>
              <a:ext cx="198204" cy="105306"/>
              <a:chOff x="5888191" y="3300340"/>
              <a:chExt cx="153330" cy="81464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C27E6C0-9217-494F-B63C-02F66AD7C20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631871F-EF9C-41EF-A0D6-38F96707A8C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34BB75-2BB4-4DB1-9BC3-824A78023259}"/>
                </a:ext>
              </a:extLst>
            </p:cNvPr>
            <p:cNvGrpSpPr/>
            <p:nvPr/>
          </p:nvGrpSpPr>
          <p:grpSpPr>
            <a:xfrm>
              <a:off x="1766113" y="2815210"/>
              <a:ext cx="198204" cy="105306"/>
              <a:chOff x="5888191" y="3300340"/>
              <a:chExt cx="153330" cy="814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F2D844-4F02-459B-9F52-9B724936B35B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C2F4B88-3F63-4CF2-8F95-B168B62A5F62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ACD1B86-249F-4DB3-A153-44364F975855}"/>
                </a:ext>
              </a:extLst>
            </p:cNvPr>
            <p:cNvGrpSpPr/>
            <p:nvPr/>
          </p:nvGrpSpPr>
          <p:grpSpPr>
            <a:xfrm>
              <a:off x="2474712" y="2502646"/>
              <a:ext cx="198204" cy="105306"/>
              <a:chOff x="5888191" y="3300340"/>
              <a:chExt cx="153330" cy="81464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8EFBE3-B3CE-41A3-B832-8D922289480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A3FC103-21FD-48AF-9D5D-183BF1FBEDD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7C3BA6-7D27-4206-B51D-DFDE3FB865E4}"/>
                </a:ext>
              </a:extLst>
            </p:cNvPr>
            <p:cNvGrpSpPr/>
            <p:nvPr/>
          </p:nvGrpSpPr>
          <p:grpSpPr>
            <a:xfrm rot="13032338">
              <a:off x="1085549" y="1431819"/>
              <a:ext cx="198204" cy="105306"/>
              <a:chOff x="5888191" y="3300340"/>
              <a:chExt cx="153330" cy="81464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19CBC17-7D00-4BBA-9DD8-926E808C05E9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E8A9B567-197A-499A-9FD0-DE4DB0BC6A9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04BA108-B637-4C1C-AB93-7AFC87616F82}"/>
                </a:ext>
              </a:extLst>
            </p:cNvPr>
            <p:cNvGrpSpPr/>
            <p:nvPr/>
          </p:nvGrpSpPr>
          <p:grpSpPr>
            <a:xfrm rot="10227499">
              <a:off x="890163" y="1571470"/>
              <a:ext cx="198204" cy="105306"/>
              <a:chOff x="5888191" y="3300340"/>
              <a:chExt cx="153330" cy="81464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DBC47D4-4D8C-4CB7-B09B-2A3DF173ED7B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4AC5A19-6101-4528-B2A5-39A5FA6C5DCA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8B62075-1D2D-45D8-9FD8-29E3CA077AD7}"/>
                </a:ext>
              </a:extLst>
            </p:cNvPr>
            <p:cNvGrpSpPr/>
            <p:nvPr/>
          </p:nvGrpSpPr>
          <p:grpSpPr>
            <a:xfrm rot="10150530">
              <a:off x="546173" y="1744550"/>
              <a:ext cx="198204" cy="105306"/>
              <a:chOff x="5888191" y="3300340"/>
              <a:chExt cx="153330" cy="81464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B744DEB-32D6-4DF7-8C81-BAA30C4710A1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22D5DB6-05C8-4E9E-8997-D2F716866D4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C2DEDA2-2AC6-4C5F-9199-92D46F228B87}"/>
                </a:ext>
              </a:extLst>
            </p:cNvPr>
            <p:cNvSpPr txBox="1"/>
            <p:nvPr/>
          </p:nvSpPr>
          <p:spPr>
            <a:xfrm>
              <a:off x="494380" y="579401"/>
              <a:ext cx="22819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Particles are assigned to different targets before assembly begins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71217A-7399-43BC-A087-AD54610133AF}"/>
                </a:ext>
              </a:extLst>
            </p:cNvPr>
            <p:cNvSpPr/>
            <p:nvPr/>
          </p:nvSpPr>
          <p:spPr>
            <a:xfrm>
              <a:off x="3261111" y="609679"/>
              <a:ext cx="5612773" cy="2556667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02112C31-1022-4329-8E96-3515C0546D72}"/>
                </a:ext>
              </a:extLst>
            </p:cNvPr>
            <p:cNvSpPr txBox="1"/>
            <p:nvPr/>
          </p:nvSpPr>
          <p:spPr>
            <a:xfrm>
              <a:off x="5610456" y="656481"/>
              <a:ext cx="2583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Sequential assembly &amp; growth</a:t>
              </a:r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541ACDB2-EC3C-4444-BFD7-D698879E0C51}"/>
                </a:ext>
              </a:extLst>
            </p:cNvPr>
            <p:cNvSpPr/>
            <p:nvPr/>
          </p:nvSpPr>
          <p:spPr>
            <a:xfrm>
              <a:off x="267090" y="3215246"/>
              <a:ext cx="8603284" cy="382886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3" name="Group 1332">
              <a:extLst>
                <a:ext uri="{FF2B5EF4-FFF2-40B4-BE49-F238E27FC236}">
                  <a16:creationId xmlns:a16="http://schemas.microsoft.com/office/drawing/2014/main" id="{8046EF69-266B-4835-B716-10E4B678E07F}"/>
                </a:ext>
              </a:extLst>
            </p:cNvPr>
            <p:cNvGrpSpPr/>
            <p:nvPr/>
          </p:nvGrpSpPr>
          <p:grpSpPr>
            <a:xfrm rot="14055891">
              <a:off x="4915880" y="5561963"/>
              <a:ext cx="1551056" cy="1158888"/>
              <a:chOff x="380791" y="1282964"/>
              <a:chExt cx="2491467" cy="1861526"/>
            </a:xfrm>
          </p:grpSpPr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FD3969EC-E132-458A-BCB6-03782C9CFFEF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0" name="Oval 1539">
                <a:extLst>
                  <a:ext uri="{FF2B5EF4-FFF2-40B4-BE49-F238E27FC236}">
                    <a16:creationId xmlns:a16="http://schemas.microsoft.com/office/drawing/2014/main" id="{1AB0ED20-D06B-45A8-9A45-43E77064ABF6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CDB45ACC-E9E6-4C6A-86A0-9CCFE4EC8813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A2B4AF2F-802B-49C4-80E1-3ED29A12B1D7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E1C06506-26C2-49CC-B3AF-750A557C11D6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42F07DAA-00DC-44E0-B332-B1645EE74248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DCF6011B-7DE1-4738-8AD7-5E50AE389AFF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6FE9A1C7-078B-435A-84C3-0FC66DFCA471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F35B9138-F1EF-48FE-A011-E4C515176729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8" name="Group 1547">
                <a:extLst>
                  <a:ext uri="{FF2B5EF4-FFF2-40B4-BE49-F238E27FC236}">
                    <a16:creationId xmlns:a16="http://schemas.microsoft.com/office/drawing/2014/main" id="{D363735F-6234-4DB3-8C44-546430560041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175B5216-D7C7-4E24-A42D-C355B570435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F020700D-0E3E-421B-A815-4EDB72444C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74BE2EB6-0625-49D0-BF33-6D0DDDBE35F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7" name="Oval 1616">
                  <a:extLst>
                    <a:ext uri="{FF2B5EF4-FFF2-40B4-BE49-F238E27FC236}">
                      <a16:creationId xmlns:a16="http://schemas.microsoft.com/office/drawing/2014/main" id="{73A0E93E-0AB5-45B3-BF89-E1EB563B1B9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8" name="Oval 1617">
                  <a:extLst>
                    <a:ext uri="{FF2B5EF4-FFF2-40B4-BE49-F238E27FC236}">
                      <a16:creationId xmlns:a16="http://schemas.microsoft.com/office/drawing/2014/main" id="{C46C202B-337E-4BFF-9B3D-B82B969EFE9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9" name="Oval 1618">
                  <a:extLst>
                    <a:ext uri="{FF2B5EF4-FFF2-40B4-BE49-F238E27FC236}">
                      <a16:creationId xmlns:a16="http://schemas.microsoft.com/office/drawing/2014/main" id="{EE22EED3-C6C7-4FE0-97F5-A61C307D81D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0" name="Oval 1619">
                  <a:extLst>
                    <a:ext uri="{FF2B5EF4-FFF2-40B4-BE49-F238E27FC236}">
                      <a16:creationId xmlns:a16="http://schemas.microsoft.com/office/drawing/2014/main" id="{B30F954C-6443-4D63-88C5-5F2218603D5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1D7D563E-B9D0-4084-AA29-41ADF05DD633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0" name="Oval 1549">
                <a:extLst>
                  <a:ext uri="{FF2B5EF4-FFF2-40B4-BE49-F238E27FC236}">
                    <a16:creationId xmlns:a16="http://schemas.microsoft.com/office/drawing/2014/main" id="{06D5048B-A02F-47FF-9C87-0D401D597B1E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1" name="Oval 1550">
                <a:extLst>
                  <a:ext uri="{FF2B5EF4-FFF2-40B4-BE49-F238E27FC236}">
                    <a16:creationId xmlns:a16="http://schemas.microsoft.com/office/drawing/2014/main" id="{F0C262BD-8857-4076-BC12-6A97F6149E0C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2" name="Oval 1551">
                <a:extLst>
                  <a:ext uri="{FF2B5EF4-FFF2-40B4-BE49-F238E27FC236}">
                    <a16:creationId xmlns:a16="http://schemas.microsoft.com/office/drawing/2014/main" id="{C3900405-AD24-4DFC-BD2F-E182D2896E4B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3" name="Oval 1552">
                <a:extLst>
                  <a:ext uri="{FF2B5EF4-FFF2-40B4-BE49-F238E27FC236}">
                    <a16:creationId xmlns:a16="http://schemas.microsoft.com/office/drawing/2014/main" id="{B8548BD0-2516-4029-8BD6-C2642BFAA12A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4" name="Oval 1553">
                <a:extLst>
                  <a:ext uri="{FF2B5EF4-FFF2-40B4-BE49-F238E27FC236}">
                    <a16:creationId xmlns:a16="http://schemas.microsoft.com/office/drawing/2014/main" id="{C0F65E39-C8BA-4B77-B0DB-979413DBD9B9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5" name="Oval 1554">
                <a:extLst>
                  <a:ext uri="{FF2B5EF4-FFF2-40B4-BE49-F238E27FC236}">
                    <a16:creationId xmlns:a16="http://schemas.microsoft.com/office/drawing/2014/main" id="{56750F43-0C33-4F61-A80E-6F44DDC8977A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6" name="Oval 1555">
                <a:extLst>
                  <a:ext uri="{FF2B5EF4-FFF2-40B4-BE49-F238E27FC236}">
                    <a16:creationId xmlns:a16="http://schemas.microsoft.com/office/drawing/2014/main" id="{27224E87-9132-4239-81B2-2BDE38B71F73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7" name="Oval 1556">
                <a:extLst>
                  <a:ext uri="{FF2B5EF4-FFF2-40B4-BE49-F238E27FC236}">
                    <a16:creationId xmlns:a16="http://schemas.microsoft.com/office/drawing/2014/main" id="{41284D07-FDA7-4791-901E-6D23B0C188FB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8" name="Oval 1557">
                <a:extLst>
                  <a:ext uri="{FF2B5EF4-FFF2-40B4-BE49-F238E27FC236}">
                    <a16:creationId xmlns:a16="http://schemas.microsoft.com/office/drawing/2014/main" id="{D5009DB4-F3B5-4E3A-9C9E-0877528D7D47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24D22AAF-060E-4028-A932-E7B506F18CB9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07" name="Oval 1606">
                  <a:extLst>
                    <a:ext uri="{FF2B5EF4-FFF2-40B4-BE49-F238E27FC236}">
                      <a16:creationId xmlns:a16="http://schemas.microsoft.com/office/drawing/2014/main" id="{17F5B6C4-B70B-4B99-B251-FD915ACF3C1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BD66F4E1-22B8-49B5-8212-3B8BD02C178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9" name="Oval 1608">
                  <a:extLst>
                    <a:ext uri="{FF2B5EF4-FFF2-40B4-BE49-F238E27FC236}">
                      <a16:creationId xmlns:a16="http://schemas.microsoft.com/office/drawing/2014/main" id="{F8B105A5-8A8D-4609-8570-FC6A6CF4462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D31C0634-4250-4330-B236-50F70841AC2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26A6B0F0-E124-4F07-9740-E63049FE398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704EBC55-8667-46F0-B472-1589ECDBCAB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3" name="Oval 1612">
                  <a:extLst>
                    <a:ext uri="{FF2B5EF4-FFF2-40B4-BE49-F238E27FC236}">
                      <a16:creationId xmlns:a16="http://schemas.microsoft.com/office/drawing/2014/main" id="{1AF1FF33-0873-45BD-9306-2C90C28E1B1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60" name="Oval 1559">
                <a:extLst>
                  <a:ext uri="{FF2B5EF4-FFF2-40B4-BE49-F238E27FC236}">
                    <a16:creationId xmlns:a16="http://schemas.microsoft.com/office/drawing/2014/main" id="{299B49E9-8CF4-40CD-A484-5C2ED1E3458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1" name="Oval 1560">
                <a:extLst>
                  <a:ext uri="{FF2B5EF4-FFF2-40B4-BE49-F238E27FC236}">
                    <a16:creationId xmlns:a16="http://schemas.microsoft.com/office/drawing/2014/main" id="{9FFB8BF0-0DA0-4303-8325-EE13B49BFA59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2" name="Oval 1561">
                <a:extLst>
                  <a:ext uri="{FF2B5EF4-FFF2-40B4-BE49-F238E27FC236}">
                    <a16:creationId xmlns:a16="http://schemas.microsoft.com/office/drawing/2014/main" id="{C22AEBDB-7AA9-4EFB-A7C1-A10DF70FE63A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3" name="Oval 1562">
                <a:extLst>
                  <a:ext uri="{FF2B5EF4-FFF2-40B4-BE49-F238E27FC236}">
                    <a16:creationId xmlns:a16="http://schemas.microsoft.com/office/drawing/2014/main" id="{EE942C79-92AF-42C7-B912-FF007E7D9BE3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4" name="Oval 1563">
                <a:extLst>
                  <a:ext uri="{FF2B5EF4-FFF2-40B4-BE49-F238E27FC236}">
                    <a16:creationId xmlns:a16="http://schemas.microsoft.com/office/drawing/2014/main" id="{6AB376FD-8E03-4879-AC5E-FE907D958098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5" name="Oval 1564">
                <a:extLst>
                  <a:ext uri="{FF2B5EF4-FFF2-40B4-BE49-F238E27FC236}">
                    <a16:creationId xmlns:a16="http://schemas.microsoft.com/office/drawing/2014/main" id="{7B38EE2E-BC43-4432-B2CF-672F77167426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6" name="Oval 1565">
                <a:extLst>
                  <a:ext uri="{FF2B5EF4-FFF2-40B4-BE49-F238E27FC236}">
                    <a16:creationId xmlns:a16="http://schemas.microsoft.com/office/drawing/2014/main" id="{F28AA6CB-8BB1-46FB-9E8B-64A7A5ECE5A6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7" name="Oval 1566">
                <a:extLst>
                  <a:ext uri="{FF2B5EF4-FFF2-40B4-BE49-F238E27FC236}">
                    <a16:creationId xmlns:a16="http://schemas.microsoft.com/office/drawing/2014/main" id="{CB29A422-7679-4296-9662-05519001FBCE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8" name="Oval 1567">
                <a:extLst>
                  <a:ext uri="{FF2B5EF4-FFF2-40B4-BE49-F238E27FC236}">
                    <a16:creationId xmlns:a16="http://schemas.microsoft.com/office/drawing/2014/main" id="{8D3FC634-1264-4E93-A328-5FE78346A894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9" name="Oval 1568">
                <a:extLst>
                  <a:ext uri="{FF2B5EF4-FFF2-40B4-BE49-F238E27FC236}">
                    <a16:creationId xmlns:a16="http://schemas.microsoft.com/office/drawing/2014/main" id="{7E5C3176-160D-4E38-8476-EB636431D7D9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0" name="Oval 1569">
                <a:extLst>
                  <a:ext uri="{FF2B5EF4-FFF2-40B4-BE49-F238E27FC236}">
                    <a16:creationId xmlns:a16="http://schemas.microsoft.com/office/drawing/2014/main" id="{5119F4EE-FE2C-4BBF-9C71-4818A6A8D251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71" name="Group 1570">
                <a:extLst>
                  <a:ext uri="{FF2B5EF4-FFF2-40B4-BE49-F238E27FC236}">
                    <a16:creationId xmlns:a16="http://schemas.microsoft.com/office/drawing/2014/main" id="{69BD2D29-300D-4152-BC98-995FD6D15D7C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00" name="Oval 1599">
                  <a:extLst>
                    <a:ext uri="{FF2B5EF4-FFF2-40B4-BE49-F238E27FC236}">
                      <a16:creationId xmlns:a16="http://schemas.microsoft.com/office/drawing/2014/main" id="{2C4AFEBF-E7AA-45F3-9561-95D0B6E12C5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1" name="Oval 1600">
                  <a:extLst>
                    <a:ext uri="{FF2B5EF4-FFF2-40B4-BE49-F238E27FC236}">
                      <a16:creationId xmlns:a16="http://schemas.microsoft.com/office/drawing/2014/main" id="{9993EE47-74CE-4C8D-A625-6792444C827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2" name="Oval 1601">
                  <a:extLst>
                    <a:ext uri="{FF2B5EF4-FFF2-40B4-BE49-F238E27FC236}">
                      <a16:creationId xmlns:a16="http://schemas.microsoft.com/office/drawing/2014/main" id="{58C583F6-D2D2-4E9E-A950-60396407622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3" name="Oval 1602">
                  <a:extLst>
                    <a:ext uri="{FF2B5EF4-FFF2-40B4-BE49-F238E27FC236}">
                      <a16:creationId xmlns:a16="http://schemas.microsoft.com/office/drawing/2014/main" id="{7ACB52A1-1A00-497C-BB9D-39B309A1A1B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4" name="Oval 1603">
                  <a:extLst>
                    <a:ext uri="{FF2B5EF4-FFF2-40B4-BE49-F238E27FC236}">
                      <a16:creationId xmlns:a16="http://schemas.microsoft.com/office/drawing/2014/main" id="{F6A7B398-2174-4285-A19E-981A77A3041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5" name="Oval 1604">
                  <a:extLst>
                    <a:ext uri="{FF2B5EF4-FFF2-40B4-BE49-F238E27FC236}">
                      <a16:creationId xmlns:a16="http://schemas.microsoft.com/office/drawing/2014/main" id="{5F4A0A48-4BFE-442E-939F-467721A5E9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6" name="Oval 1605">
                  <a:extLst>
                    <a:ext uri="{FF2B5EF4-FFF2-40B4-BE49-F238E27FC236}">
                      <a16:creationId xmlns:a16="http://schemas.microsoft.com/office/drawing/2014/main" id="{0B0AF1E7-5EE7-485C-AE5F-9ADEEB9FCF8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72" name="Oval 1571">
                <a:extLst>
                  <a:ext uri="{FF2B5EF4-FFF2-40B4-BE49-F238E27FC236}">
                    <a16:creationId xmlns:a16="http://schemas.microsoft.com/office/drawing/2014/main" id="{E8F8B2CA-8664-4BFA-BADD-F60091D7B835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3" name="Oval 1572">
                <a:extLst>
                  <a:ext uri="{FF2B5EF4-FFF2-40B4-BE49-F238E27FC236}">
                    <a16:creationId xmlns:a16="http://schemas.microsoft.com/office/drawing/2014/main" id="{F962C983-17D6-4F42-9767-94AE22C4A963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4" name="Oval 1573">
                <a:extLst>
                  <a:ext uri="{FF2B5EF4-FFF2-40B4-BE49-F238E27FC236}">
                    <a16:creationId xmlns:a16="http://schemas.microsoft.com/office/drawing/2014/main" id="{F34E404D-CEC3-44A9-B3C9-9B3E7AFD7758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5" name="Oval 1574">
                <a:extLst>
                  <a:ext uri="{FF2B5EF4-FFF2-40B4-BE49-F238E27FC236}">
                    <a16:creationId xmlns:a16="http://schemas.microsoft.com/office/drawing/2014/main" id="{A2020FC8-DAC8-47B7-A388-3035859B6EB4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6" name="Oval 1575">
                <a:extLst>
                  <a:ext uri="{FF2B5EF4-FFF2-40B4-BE49-F238E27FC236}">
                    <a16:creationId xmlns:a16="http://schemas.microsoft.com/office/drawing/2014/main" id="{C6296204-DC81-4938-BA51-2471B86C7383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7" name="Oval 1576">
                <a:extLst>
                  <a:ext uri="{FF2B5EF4-FFF2-40B4-BE49-F238E27FC236}">
                    <a16:creationId xmlns:a16="http://schemas.microsoft.com/office/drawing/2014/main" id="{03C94856-9296-41A6-A380-1E98CDF3C7F1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8" name="Oval 1577">
                <a:extLst>
                  <a:ext uri="{FF2B5EF4-FFF2-40B4-BE49-F238E27FC236}">
                    <a16:creationId xmlns:a16="http://schemas.microsoft.com/office/drawing/2014/main" id="{6FD339AE-0E00-471E-9DA0-A19D15D809C7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9" name="Oval 1578">
                <a:extLst>
                  <a:ext uri="{FF2B5EF4-FFF2-40B4-BE49-F238E27FC236}">
                    <a16:creationId xmlns:a16="http://schemas.microsoft.com/office/drawing/2014/main" id="{135C35CF-2989-4A4F-B689-6940270E6F0A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0" name="Oval 1579">
                <a:extLst>
                  <a:ext uri="{FF2B5EF4-FFF2-40B4-BE49-F238E27FC236}">
                    <a16:creationId xmlns:a16="http://schemas.microsoft.com/office/drawing/2014/main" id="{A7AB8E9D-F37B-45EF-82FE-945CA7C21493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1" name="Oval 1580">
                <a:extLst>
                  <a:ext uri="{FF2B5EF4-FFF2-40B4-BE49-F238E27FC236}">
                    <a16:creationId xmlns:a16="http://schemas.microsoft.com/office/drawing/2014/main" id="{6FF83D74-1548-41CB-A617-86E8E034F43A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82" name="Group 1581">
                <a:extLst>
                  <a:ext uri="{FF2B5EF4-FFF2-40B4-BE49-F238E27FC236}">
                    <a16:creationId xmlns:a16="http://schemas.microsoft.com/office/drawing/2014/main" id="{1C6DCE98-EDDA-407D-9DDB-5E36A19E4E10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93" name="Oval 1592">
                  <a:extLst>
                    <a:ext uri="{FF2B5EF4-FFF2-40B4-BE49-F238E27FC236}">
                      <a16:creationId xmlns:a16="http://schemas.microsoft.com/office/drawing/2014/main" id="{C7A941E1-18FF-4231-B856-76468621EFB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0A96D3EF-A288-4220-AC22-C5DF045DD2B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D3D51296-A96D-40D8-955F-88DC1F00326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74E802B2-3EB8-47F6-B287-491DF305EC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7" name="Oval 1596">
                  <a:extLst>
                    <a:ext uri="{FF2B5EF4-FFF2-40B4-BE49-F238E27FC236}">
                      <a16:creationId xmlns:a16="http://schemas.microsoft.com/office/drawing/2014/main" id="{9BF11DF9-432D-44CF-B350-34295A2202C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889BD31E-7904-46B4-8C28-6C80047E673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5A2F9A1B-9F8B-467C-AEE2-113DD6078EE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83" name="Oval 1582">
                <a:extLst>
                  <a:ext uri="{FF2B5EF4-FFF2-40B4-BE49-F238E27FC236}">
                    <a16:creationId xmlns:a16="http://schemas.microsoft.com/office/drawing/2014/main" id="{30590775-47B0-4DF0-A1C5-8AEC03C39588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4" name="Oval 1583">
                <a:extLst>
                  <a:ext uri="{FF2B5EF4-FFF2-40B4-BE49-F238E27FC236}">
                    <a16:creationId xmlns:a16="http://schemas.microsoft.com/office/drawing/2014/main" id="{7B9F63A0-F544-45A9-831A-421238F0EE59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5" name="Oval 1584">
                <a:extLst>
                  <a:ext uri="{FF2B5EF4-FFF2-40B4-BE49-F238E27FC236}">
                    <a16:creationId xmlns:a16="http://schemas.microsoft.com/office/drawing/2014/main" id="{10D14A06-C172-45E9-A742-33C936509EB4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6" name="Oval 1585">
                <a:extLst>
                  <a:ext uri="{FF2B5EF4-FFF2-40B4-BE49-F238E27FC236}">
                    <a16:creationId xmlns:a16="http://schemas.microsoft.com/office/drawing/2014/main" id="{71DAF496-001B-4D32-9FFF-928B8907FEA7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7" name="Oval 1586">
                <a:extLst>
                  <a:ext uri="{FF2B5EF4-FFF2-40B4-BE49-F238E27FC236}">
                    <a16:creationId xmlns:a16="http://schemas.microsoft.com/office/drawing/2014/main" id="{39D0297C-9940-4F8A-9989-2D3555DD9AE4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8" name="Oval 1587">
                <a:extLst>
                  <a:ext uri="{FF2B5EF4-FFF2-40B4-BE49-F238E27FC236}">
                    <a16:creationId xmlns:a16="http://schemas.microsoft.com/office/drawing/2014/main" id="{AD48CCF3-835E-4879-90DD-0A39BFD7D860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9" name="Oval 1588">
                <a:extLst>
                  <a:ext uri="{FF2B5EF4-FFF2-40B4-BE49-F238E27FC236}">
                    <a16:creationId xmlns:a16="http://schemas.microsoft.com/office/drawing/2014/main" id="{CF85290F-917C-41B7-B069-5AA0012D09EF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0" name="Oval 1589">
                <a:extLst>
                  <a:ext uri="{FF2B5EF4-FFF2-40B4-BE49-F238E27FC236}">
                    <a16:creationId xmlns:a16="http://schemas.microsoft.com/office/drawing/2014/main" id="{910F0110-02CA-4666-9D52-1F8FD7D9A8CD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1" name="Oval 1590">
                <a:extLst>
                  <a:ext uri="{FF2B5EF4-FFF2-40B4-BE49-F238E27FC236}">
                    <a16:creationId xmlns:a16="http://schemas.microsoft.com/office/drawing/2014/main" id="{6E20C935-5950-4CAA-92B6-D8D387E618E9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2" name="Oval 1591">
                <a:extLst>
                  <a:ext uri="{FF2B5EF4-FFF2-40B4-BE49-F238E27FC236}">
                    <a16:creationId xmlns:a16="http://schemas.microsoft.com/office/drawing/2014/main" id="{6DF9AC52-65C5-43DE-BA0A-DD61FFA5F097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34" name="Group 1333">
              <a:extLst>
                <a:ext uri="{FF2B5EF4-FFF2-40B4-BE49-F238E27FC236}">
                  <a16:creationId xmlns:a16="http://schemas.microsoft.com/office/drawing/2014/main" id="{ADA98DB6-BC5D-4B13-9243-8BC13B18A29D}"/>
                </a:ext>
              </a:extLst>
            </p:cNvPr>
            <p:cNvGrpSpPr/>
            <p:nvPr/>
          </p:nvGrpSpPr>
          <p:grpSpPr>
            <a:xfrm rot="10408491">
              <a:off x="4769285" y="6350856"/>
              <a:ext cx="198204" cy="105306"/>
              <a:chOff x="5888191" y="3300340"/>
              <a:chExt cx="153330" cy="81464"/>
            </a:xfrm>
          </p:grpSpPr>
          <p:sp>
            <p:nvSpPr>
              <p:cNvPr id="1537" name="Oval 1536">
                <a:extLst>
                  <a:ext uri="{FF2B5EF4-FFF2-40B4-BE49-F238E27FC236}">
                    <a16:creationId xmlns:a16="http://schemas.microsoft.com/office/drawing/2014/main" id="{9F7546BB-B7F9-472E-ACB9-73C39BDE0F66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38" name="Straight Arrow Connector 1537">
                <a:extLst>
                  <a:ext uri="{FF2B5EF4-FFF2-40B4-BE49-F238E27FC236}">
                    <a16:creationId xmlns:a16="http://schemas.microsoft.com/office/drawing/2014/main" id="{29EB68CC-E0DA-4426-8653-B193160B1691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5" name="Oval 1334">
              <a:extLst>
                <a:ext uri="{FF2B5EF4-FFF2-40B4-BE49-F238E27FC236}">
                  <a16:creationId xmlns:a16="http://schemas.microsoft.com/office/drawing/2014/main" id="{313DE7F6-40C1-4D60-99AB-B0A8C44928D5}"/>
                </a:ext>
              </a:extLst>
            </p:cNvPr>
            <p:cNvSpPr/>
            <p:nvPr/>
          </p:nvSpPr>
          <p:spPr>
            <a:xfrm rot="17085489">
              <a:off x="5199574" y="56952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6" name="Oval 1335">
              <a:extLst>
                <a:ext uri="{FF2B5EF4-FFF2-40B4-BE49-F238E27FC236}">
                  <a16:creationId xmlns:a16="http://schemas.microsoft.com/office/drawing/2014/main" id="{614AE84F-E44B-477F-A74D-FEFB13E1E0E0}"/>
                </a:ext>
              </a:extLst>
            </p:cNvPr>
            <p:cNvSpPr/>
            <p:nvPr/>
          </p:nvSpPr>
          <p:spPr>
            <a:xfrm rot="17085489">
              <a:off x="5137510" y="58243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7" name="Oval 1336">
              <a:extLst>
                <a:ext uri="{FF2B5EF4-FFF2-40B4-BE49-F238E27FC236}">
                  <a16:creationId xmlns:a16="http://schemas.microsoft.com/office/drawing/2014/main" id="{984235C3-6263-4696-AF30-FA8921E78EAE}"/>
                </a:ext>
              </a:extLst>
            </p:cNvPr>
            <p:cNvSpPr/>
            <p:nvPr/>
          </p:nvSpPr>
          <p:spPr>
            <a:xfrm rot="17085489">
              <a:off x="5270953" y="579506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8" name="Oval 1337">
              <a:extLst>
                <a:ext uri="{FF2B5EF4-FFF2-40B4-BE49-F238E27FC236}">
                  <a16:creationId xmlns:a16="http://schemas.microsoft.com/office/drawing/2014/main" id="{61FCC876-8733-4DC5-901B-11CE57D6A640}"/>
                </a:ext>
              </a:extLst>
            </p:cNvPr>
            <p:cNvSpPr/>
            <p:nvPr/>
          </p:nvSpPr>
          <p:spPr>
            <a:xfrm rot="17085489">
              <a:off x="4904386" y="57337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9" name="Oval 1338">
              <a:extLst>
                <a:ext uri="{FF2B5EF4-FFF2-40B4-BE49-F238E27FC236}">
                  <a16:creationId xmlns:a16="http://schemas.microsoft.com/office/drawing/2014/main" id="{3469CB27-04D8-4874-8B31-E50C6728C2CB}"/>
                </a:ext>
              </a:extLst>
            </p:cNvPr>
            <p:cNvSpPr/>
            <p:nvPr/>
          </p:nvSpPr>
          <p:spPr>
            <a:xfrm rot="17085489">
              <a:off x="5100583" y="55568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0" name="Oval 1339">
              <a:extLst>
                <a:ext uri="{FF2B5EF4-FFF2-40B4-BE49-F238E27FC236}">
                  <a16:creationId xmlns:a16="http://schemas.microsoft.com/office/drawing/2014/main" id="{E0F81676-FFB4-4B60-B711-6F332F878E7A}"/>
                </a:ext>
              </a:extLst>
            </p:cNvPr>
            <p:cNvSpPr/>
            <p:nvPr/>
          </p:nvSpPr>
          <p:spPr>
            <a:xfrm rot="17085489">
              <a:off x="4985626" y="58331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1" name="Oval 1340">
              <a:extLst>
                <a:ext uri="{FF2B5EF4-FFF2-40B4-BE49-F238E27FC236}">
                  <a16:creationId xmlns:a16="http://schemas.microsoft.com/office/drawing/2014/main" id="{2E67C6A0-0087-484D-B59D-0918AA004A48}"/>
                </a:ext>
              </a:extLst>
            </p:cNvPr>
            <p:cNvSpPr/>
            <p:nvPr/>
          </p:nvSpPr>
          <p:spPr>
            <a:xfrm rot="17085489">
              <a:off x="5417620" y="579078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2" name="Oval 1341">
              <a:extLst>
                <a:ext uri="{FF2B5EF4-FFF2-40B4-BE49-F238E27FC236}">
                  <a16:creationId xmlns:a16="http://schemas.microsoft.com/office/drawing/2014/main" id="{E630ED81-CA90-43C3-AF16-055C667CC803}"/>
                </a:ext>
              </a:extLst>
            </p:cNvPr>
            <p:cNvSpPr/>
            <p:nvPr/>
          </p:nvSpPr>
          <p:spPr>
            <a:xfrm rot="17085489">
              <a:off x="5218777" y="59425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3" name="Oval 1342">
              <a:extLst>
                <a:ext uri="{FF2B5EF4-FFF2-40B4-BE49-F238E27FC236}">
                  <a16:creationId xmlns:a16="http://schemas.microsoft.com/office/drawing/2014/main" id="{525D66EC-A4B7-45AB-BAE2-8EB86D0511BB}"/>
                </a:ext>
              </a:extLst>
            </p:cNvPr>
            <p:cNvSpPr/>
            <p:nvPr/>
          </p:nvSpPr>
          <p:spPr>
            <a:xfrm rot="17085489">
              <a:off x="5589417" y="602866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4" name="Oval 1343">
              <a:extLst>
                <a:ext uri="{FF2B5EF4-FFF2-40B4-BE49-F238E27FC236}">
                  <a16:creationId xmlns:a16="http://schemas.microsoft.com/office/drawing/2014/main" id="{26BF13E7-8B80-4E8B-BD58-8F451504E693}"/>
                </a:ext>
              </a:extLst>
            </p:cNvPr>
            <p:cNvSpPr/>
            <p:nvPr/>
          </p:nvSpPr>
          <p:spPr>
            <a:xfrm rot="17085489">
              <a:off x="5527353" y="615773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5" name="Oval 1344">
              <a:extLst>
                <a:ext uri="{FF2B5EF4-FFF2-40B4-BE49-F238E27FC236}">
                  <a16:creationId xmlns:a16="http://schemas.microsoft.com/office/drawing/2014/main" id="{4058A1F6-ED91-42DB-A90F-2C72AF44BB99}"/>
                </a:ext>
              </a:extLst>
            </p:cNvPr>
            <p:cNvSpPr/>
            <p:nvPr/>
          </p:nvSpPr>
          <p:spPr>
            <a:xfrm rot="17085489">
              <a:off x="5660796" y="61284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6" name="Oval 1345">
              <a:extLst>
                <a:ext uri="{FF2B5EF4-FFF2-40B4-BE49-F238E27FC236}">
                  <a16:creationId xmlns:a16="http://schemas.microsoft.com/office/drawing/2014/main" id="{752BC18A-9DDC-4440-8B62-87C27C02A8C1}"/>
                </a:ext>
              </a:extLst>
            </p:cNvPr>
            <p:cNvSpPr/>
            <p:nvPr/>
          </p:nvSpPr>
          <p:spPr>
            <a:xfrm rot="17085489">
              <a:off x="5294229" y="606709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7" name="Oval 1346">
              <a:extLst>
                <a:ext uri="{FF2B5EF4-FFF2-40B4-BE49-F238E27FC236}">
                  <a16:creationId xmlns:a16="http://schemas.microsoft.com/office/drawing/2014/main" id="{D1DCDED6-729D-4043-9E91-B564C2412024}"/>
                </a:ext>
              </a:extLst>
            </p:cNvPr>
            <p:cNvSpPr/>
            <p:nvPr/>
          </p:nvSpPr>
          <p:spPr>
            <a:xfrm rot="17085489">
              <a:off x="5490426" y="589024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8" name="Oval 1347">
              <a:extLst>
                <a:ext uri="{FF2B5EF4-FFF2-40B4-BE49-F238E27FC236}">
                  <a16:creationId xmlns:a16="http://schemas.microsoft.com/office/drawing/2014/main" id="{CCADCCE9-39B2-472F-B59A-173259FD20E2}"/>
                </a:ext>
              </a:extLst>
            </p:cNvPr>
            <p:cNvSpPr/>
            <p:nvPr/>
          </p:nvSpPr>
          <p:spPr>
            <a:xfrm rot="17085489">
              <a:off x="5375469" y="616656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9" name="Oval 1348">
              <a:extLst>
                <a:ext uri="{FF2B5EF4-FFF2-40B4-BE49-F238E27FC236}">
                  <a16:creationId xmlns:a16="http://schemas.microsoft.com/office/drawing/2014/main" id="{E37FDF38-03FF-4031-A7A1-4DDB62380999}"/>
                </a:ext>
              </a:extLst>
            </p:cNvPr>
            <p:cNvSpPr/>
            <p:nvPr/>
          </p:nvSpPr>
          <p:spPr>
            <a:xfrm rot="17085489">
              <a:off x="5571423" y="577876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0" name="Oval 1349">
              <a:extLst>
                <a:ext uri="{FF2B5EF4-FFF2-40B4-BE49-F238E27FC236}">
                  <a16:creationId xmlns:a16="http://schemas.microsoft.com/office/drawing/2014/main" id="{42CB6E83-E3CE-4491-B936-0870C53A1FB4}"/>
                </a:ext>
              </a:extLst>
            </p:cNvPr>
            <p:cNvSpPr/>
            <p:nvPr/>
          </p:nvSpPr>
          <p:spPr>
            <a:xfrm rot="17085489">
              <a:off x="5608620" y="62759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1" name="Oval 1350">
              <a:extLst>
                <a:ext uri="{FF2B5EF4-FFF2-40B4-BE49-F238E27FC236}">
                  <a16:creationId xmlns:a16="http://schemas.microsoft.com/office/drawing/2014/main" id="{E6340F6F-1BBF-4343-898B-EEB0E7BCBFA0}"/>
                </a:ext>
              </a:extLst>
            </p:cNvPr>
            <p:cNvSpPr/>
            <p:nvPr/>
          </p:nvSpPr>
          <p:spPr>
            <a:xfrm rot="17085489">
              <a:off x="5360253" y="59237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2" name="Oval 1351">
              <a:extLst>
                <a:ext uri="{FF2B5EF4-FFF2-40B4-BE49-F238E27FC236}">
                  <a16:creationId xmlns:a16="http://schemas.microsoft.com/office/drawing/2014/main" id="{1E1CD92B-BBB4-40B5-B8DD-A0B597D7FC6E}"/>
                </a:ext>
              </a:extLst>
            </p:cNvPr>
            <p:cNvSpPr/>
            <p:nvPr/>
          </p:nvSpPr>
          <p:spPr>
            <a:xfrm rot="17085489">
              <a:off x="5452946" y="603106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3" name="Oval 1352">
              <a:extLst>
                <a:ext uri="{FF2B5EF4-FFF2-40B4-BE49-F238E27FC236}">
                  <a16:creationId xmlns:a16="http://schemas.microsoft.com/office/drawing/2014/main" id="{2616A302-77EA-4834-9458-92FAFB4FA22A}"/>
                </a:ext>
              </a:extLst>
            </p:cNvPr>
            <p:cNvSpPr/>
            <p:nvPr/>
          </p:nvSpPr>
          <p:spPr>
            <a:xfrm rot="17085489">
              <a:off x="5477303" y="62961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4" name="Oval 1353">
              <a:extLst>
                <a:ext uri="{FF2B5EF4-FFF2-40B4-BE49-F238E27FC236}">
                  <a16:creationId xmlns:a16="http://schemas.microsoft.com/office/drawing/2014/main" id="{8003D81D-5AC2-4240-8C52-09AE4153165E}"/>
                </a:ext>
              </a:extLst>
            </p:cNvPr>
            <p:cNvSpPr/>
            <p:nvPr/>
          </p:nvSpPr>
          <p:spPr>
            <a:xfrm rot="17085489">
              <a:off x="5146105" y="608397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3B65CFAD-9877-4C7D-A4B5-B93C214409E4}"/>
                </a:ext>
              </a:extLst>
            </p:cNvPr>
            <p:cNvSpPr/>
            <p:nvPr/>
          </p:nvSpPr>
          <p:spPr>
            <a:xfrm rot="17085489">
              <a:off x="5561203" y="64114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07477FED-3EE2-4ED4-A960-87CA49263340}"/>
                </a:ext>
              </a:extLst>
            </p:cNvPr>
            <p:cNvSpPr/>
            <p:nvPr/>
          </p:nvSpPr>
          <p:spPr>
            <a:xfrm rot="17085489">
              <a:off x="5697205" y="640902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E72C98C7-3BA7-4B92-B80B-BD3133D928F4}"/>
                </a:ext>
              </a:extLst>
            </p:cNvPr>
            <p:cNvSpPr/>
            <p:nvPr/>
          </p:nvSpPr>
          <p:spPr>
            <a:xfrm rot="17085489">
              <a:off x="5341395" y="56802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8" name="Oval 1357">
              <a:extLst>
                <a:ext uri="{FF2B5EF4-FFF2-40B4-BE49-F238E27FC236}">
                  <a16:creationId xmlns:a16="http://schemas.microsoft.com/office/drawing/2014/main" id="{32110E21-63C8-4B05-B492-AA66AB901178}"/>
                </a:ext>
              </a:extLst>
            </p:cNvPr>
            <p:cNvSpPr/>
            <p:nvPr/>
          </p:nvSpPr>
          <p:spPr>
            <a:xfrm rot="17085489">
              <a:off x="5415232" y="554432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9" name="Oval 1358">
              <a:extLst>
                <a:ext uri="{FF2B5EF4-FFF2-40B4-BE49-F238E27FC236}">
                  <a16:creationId xmlns:a16="http://schemas.microsoft.com/office/drawing/2014/main" id="{4A919B74-7AD0-4B72-8BFC-27C7AB53D326}"/>
                </a:ext>
              </a:extLst>
            </p:cNvPr>
            <p:cNvSpPr/>
            <p:nvPr/>
          </p:nvSpPr>
          <p:spPr>
            <a:xfrm rot="17085489">
              <a:off x="5489593" y="56445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0" name="Oval 1359">
              <a:extLst>
                <a:ext uri="{FF2B5EF4-FFF2-40B4-BE49-F238E27FC236}">
                  <a16:creationId xmlns:a16="http://schemas.microsoft.com/office/drawing/2014/main" id="{784863CB-FFD0-4365-B7EF-6FEEF92487B4}"/>
                </a:ext>
              </a:extLst>
            </p:cNvPr>
            <p:cNvSpPr/>
            <p:nvPr/>
          </p:nvSpPr>
          <p:spPr>
            <a:xfrm rot="17085489">
              <a:off x="5634981" y="56510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1" name="Oval 1360">
              <a:extLst>
                <a:ext uri="{FF2B5EF4-FFF2-40B4-BE49-F238E27FC236}">
                  <a16:creationId xmlns:a16="http://schemas.microsoft.com/office/drawing/2014/main" id="{965A2E01-ADF1-45D2-82AB-165B73B2E41A}"/>
                </a:ext>
              </a:extLst>
            </p:cNvPr>
            <p:cNvSpPr/>
            <p:nvPr/>
          </p:nvSpPr>
          <p:spPr>
            <a:xfrm rot="17085489">
              <a:off x="5697204" y="55177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2" name="Oval 1361">
              <a:extLst>
                <a:ext uri="{FF2B5EF4-FFF2-40B4-BE49-F238E27FC236}">
                  <a16:creationId xmlns:a16="http://schemas.microsoft.com/office/drawing/2014/main" id="{5A2DED15-56A7-442E-8E55-893BD5DFB8DA}"/>
                </a:ext>
              </a:extLst>
            </p:cNvPr>
            <p:cNvSpPr/>
            <p:nvPr/>
          </p:nvSpPr>
          <p:spPr>
            <a:xfrm rot="17085489">
              <a:off x="5769897" y="53677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3" name="Oval 1362">
              <a:extLst>
                <a:ext uri="{FF2B5EF4-FFF2-40B4-BE49-F238E27FC236}">
                  <a16:creationId xmlns:a16="http://schemas.microsoft.com/office/drawing/2014/main" id="{D5A6CB0E-D870-4733-BC0A-BB8A73AC12EC}"/>
                </a:ext>
              </a:extLst>
            </p:cNvPr>
            <p:cNvSpPr/>
            <p:nvPr/>
          </p:nvSpPr>
          <p:spPr>
            <a:xfrm rot="17085489">
              <a:off x="5619728" y="53985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4" name="Oval 1363">
              <a:extLst>
                <a:ext uri="{FF2B5EF4-FFF2-40B4-BE49-F238E27FC236}">
                  <a16:creationId xmlns:a16="http://schemas.microsoft.com/office/drawing/2014/main" id="{C2823E49-F553-4898-B407-043AB42F72C6}"/>
                </a:ext>
              </a:extLst>
            </p:cNvPr>
            <p:cNvSpPr/>
            <p:nvPr/>
          </p:nvSpPr>
          <p:spPr>
            <a:xfrm rot="17085489">
              <a:off x="4839274" y="58574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5" name="Oval 1364">
              <a:extLst>
                <a:ext uri="{FF2B5EF4-FFF2-40B4-BE49-F238E27FC236}">
                  <a16:creationId xmlns:a16="http://schemas.microsoft.com/office/drawing/2014/main" id="{14A40169-BA20-4A9E-8C87-EE0E614B4113}"/>
                </a:ext>
              </a:extLst>
            </p:cNvPr>
            <p:cNvSpPr/>
            <p:nvPr/>
          </p:nvSpPr>
          <p:spPr>
            <a:xfrm rot="17085489">
              <a:off x="5068629" y="595696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6" name="Star: 5 Points 1365">
              <a:extLst>
                <a:ext uri="{FF2B5EF4-FFF2-40B4-BE49-F238E27FC236}">
                  <a16:creationId xmlns:a16="http://schemas.microsoft.com/office/drawing/2014/main" id="{66D3DB91-DBA6-4095-9B77-6E589F291A0F}"/>
                </a:ext>
              </a:extLst>
            </p:cNvPr>
            <p:cNvSpPr/>
            <p:nvPr/>
          </p:nvSpPr>
          <p:spPr>
            <a:xfrm>
              <a:off x="5778187" y="6045333"/>
              <a:ext cx="45719" cy="4571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Oval 1366">
              <a:extLst>
                <a:ext uri="{FF2B5EF4-FFF2-40B4-BE49-F238E27FC236}">
                  <a16:creationId xmlns:a16="http://schemas.microsoft.com/office/drawing/2014/main" id="{1F93B689-7879-4E10-9D4E-2CCC82597579}"/>
                </a:ext>
              </a:extLst>
            </p:cNvPr>
            <p:cNvSpPr/>
            <p:nvPr/>
          </p:nvSpPr>
          <p:spPr>
            <a:xfrm rot="17085489">
              <a:off x="5245488" y="61950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9749BE2-8B5C-4C3C-98DB-638FC8610C82}"/>
                </a:ext>
              </a:extLst>
            </p:cNvPr>
            <p:cNvGrpSpPr/>
            <p:nvPr/>
          </p:nvGrpSpPr>
          <p:grpSpPr>
            <a:xfrm>
              <a:off x="1217838" y="3315812"/>
              <a:ext cx="3401285" cy="3640602"/>
              <a:chOff x="1005690" y="3250720"/>
              <a:chExt cx="3401285" cy="3640602"/>
            </a:xfrm>
          </p:grpSpPr>
          <p:grpSp>
            <p:nvGrpSpPr>
              <p:cNvPr id="1332" name="Group 1331">
                <a:extLst>
                  <a:ext uri="{FF2B5EF4-FFF2-40B4-BE49-F238E27FC236}">
                    <a16:creationId xmlns:a16="http://schemas.microsoft.com/office/drawing/2014/main" id="{4B74E55F-303C-427E-B930-1C7B97491353}"/>
                  </a:ext>
                </a:extLst>
              </p:cNvPr>
              <p:cNvGrpSpPr/>
              <p:nvPr/>
            </p:nvGrpSpPr>
            <p:grpSpPr>
              <a:xfrm>
                <a:off x="1101712" y="3250720"/>
                <a:ext cx="3305263" cy="3218107"/>
                <a:chOff x="-93059" y="441352"/>
                <a:chExt cx="3305263" cy="3218107"/>
              </a:xfrm>
            </p:grpSpPr>
            <p:pic>
              <p:nvPicPr>
                <p:cNvPr id="1621" name="Picture 1620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C4D7E3E4-8492-4783-B9B4-DCAA6B2F5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86" t="8527" r="13803" b="13330"/>
                <a:stretch/>
              </p:blipFill>
              <p:spPr>
                <a:xfrm>
                  <a:off x="-93059" y="441352"/>
                  <a:ext cx="3305263" cy="3218107"/>
                </a:xfrm>
                <a:prstGeom prst="rect">
                  <a:avLst/>
                </a:prstGeom>
              </p:spPr>
            </p:pic>
            <p:grpSp>
              <p:nvGrpSpPr>
                <p:cNvPr id="1622" name="Group 1621">
                  <a:extLst>
                    <a:ext uri="{FF2B5EF4-FFF2-40B4-BE49-F238E27FC236}">
                      <a16:creationId xmlns:a16="http://schemas.microsoft.com/office/drawing/2014/main" id="{FF09C83A-D4A4-46A5-9D24-AC73223E8508}"/>
                    </a:ext>
                  </a:extLst>
                </p:cNvPr>
                <p:cNvGrpSpPr/>
                <p:nvPr/>
              </p:nvGrpSpPr>
              <p:grpSpPr>
                <a:xfrm>
                  <a:off x="421999" y="1480297"/>
                  <a:ext cx="2230507" cy="2141973"/>
                  <a:chOff x="421999" y="1480297"/>
                  <a:chExt cx="2230507" cy="2141973"/>
                </a:xfrm>
              </p:grpSpPr>
              <p:sp>
                <p:nvSpPr>
                  <p:cNvPr id="1623" name="Oval 1622">
                    <a:extLst>
                      <a:ext uri="{FF2B5EF4-FFF2-40B4-BE49-F238E27FC236}">
                        <a16:creationId xmlns:a16="http://schemas.microsoft.com/office/drawing/2014/main" id="{2A1F38BC-5891-4F30-A909-44AC7E738C9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76752" y="1798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4" name="Oval 1623">
                    <a:extLst>
                      <a:ext uri="{FF2B5EF4-FFF2-40B4-BE49-F238E27FC236}">
                        <a16:creationId xmlns:a16="http://schemas.microsoft.com/office/drawing/2014/main" id="{35839814-7992-4526-9D93-FC9E42913D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06008" y="18508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5" name="Oval 1624">
                    <a:extLst>
                      <a:ext uri="{FF2B5EF4-FFF2-40B4-BE49-F238E27FC236}">
                        <a16:creationId xmlns:a16="http://schemas.microsoft.com/office/drawing/2014/main" id="{A4E77532-CA12-45E1-BF7F-5C3DCD5CFF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2409" y="17999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6" name="Oval 1625">
                    <a:extLst>
                      <a:ext uri="{FF2B5EF4-FFF2-40B4-BE49-F238E27FC236}">
                        <a16:creationId xmlns:a16="http://schemas.microsoft.com/office/drawing/2014/main" id="{F7121674-3C6A-476D-BD98-C917535A72B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2568" y="18530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7" name="Oval 1626">
                    <a:extLst>
                      <a:ext uri="{FF2B5EF4-FFF2-40B4-BE49-F238E27FC236}">
                        <a16:creationId xmlns:a16="http://schemas.microsoft.com/office/drawing/2014/main" id="{C0FD5D48-D5D7-454B-928F-3231282F509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71824" y="19051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8" name="Oval 1627">
                    <a:extLst>
                      <a:ext uri="{FF2B5EF4-FFF2-40B4-BE49-F238E27FC236}">
                        <a16:creationId xmlns:a16="http://schemas.microsoft.com/office/drawing/2014/main" id="{474D8B04-119A-4CB2-A45A-17FE2C8615D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9922" y="14802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9" name="Oval 1628">
                    <a:extLst>
                      <a:ext uri="{FF2B5EF4-FFF2-40B4-BE49-F238E27FC236}">
                        <a16:creationId xmlns:a16="http://schemas.microsoft.com/office/drawing/2014/main" id="{E80DAF87-C0AF-4CD4-AFE0-34510D7B79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15830" y="23265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0" name="Oval 1629">
                    <a:extLst>
                      <a:ext uri="{FF2B5EF4-FFF2-40B4-BE49-F238E27FC236}">
                        <a16:creationId xmlns:a16="http://schemas.microsoft.com/office/drawing/2014/main" id="{C65ED779-5DAE-4F4B-9765-309256FA048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86615" y="22753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1" name="Oval 1630">
                    <a:extLst>
                      <a:ext uri="{FF2B5EF4-FFF2-40B4-BE49-F238E27FC236}">
                        <a16:creationId xmlns:a16="http://schemas.microsoft.com/office/drawing/2014/main" id="{6ABAA4F3-EF58-447F-BF00-B4B46B3579C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6242" y="2222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2" name="Oval 1631">
                    <a:extLst>
                      <a:ext uri="{FF2B5EF4-FFF2-40B4-BE49-F238E27FC236}">
                        <a16:creationId xmlns:a16="http://schemas.microsoft.com/office/drawing/2014/main" id="{D3FA6BE7-8E96-41F4-B2BB-B8BE8F07946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5753" y="21687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3" name="Oval 1632">
                    <a:extLst>
                      <a:ext uri="{FF2B5EF4-FFF2-40B4-BE49-F238E27FC236}">
                        <a16:creationId xmlns:a16="http://schemas.microsoft.com/office/drawing/2014/main" id="{945270AE-1E9A-4DD2-9A27-C8F7F650AD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3155" y="21151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4" name="Oval 1633">
                    <a:extLst>
                      <a:ext uri="{FF2B5EF4-FFF2-40B4-BE49-F238E27FC236}">
                        <a16:creationId xmlns:a16="http://schemas.microsoft.com/office/drawing/2014/main" id="{5BBFB356-B74D-4591-A438-B1956CEEEA4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1823" y="20602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5" name="Oval 1634">
                    <a:extLst>
                      <a:ext uri="{FF2B5EF4-FFF2-40B4-BE49-F238E27FC236}">
                        <a16:creationId xmlns:a16="http://schemas.microsoft.com/office/drawing/2014/main" id="{5CCC9C35-7FF3-4B04-8E0A-DA13AF80D10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1664" y="20071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6" name="Oval 1635">
                    <a:extLst>
                      <a:ext uri="{FF2B5EF4-FFF2-40B4-BE49-F238E27FC236}">
                        <a16:creationId xmlns:a16="http://schemas.microsoft.com/office/drawing/2014/main" id="{CB7BF7B4-F8BB-4A1C-941B-2FC2DDB852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2408" y="19550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7" name="Oval 1636">
                    <a:extLst>
                      <a:ext uri="{FF2B5EF4-FFF2-40B4-BE49-F238E27FC236}">
                        <a16:creationId xmlns:a16="http://schemas.microsoft.com/office/drawing/2014/main" id="{0FA59906-606F-4EDE-B5C3-E249E8173A5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50015" y="227227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8" name="Oval 1637">
                    <a:extLst>
                      <a:ext uri="{FF2B5EF4-FFF2-40B4-BE49-F238E27FC236}">
                        <a16:creationId xmlns:a16="http://schemas.microsoft.com/office/drawing/2014/main" id="{86A578E6-EA60-4047-9FA7-7C7D93719F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20800" y="2221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9" name="Oval 1638">
                    <a:extLst>
                      <a:ext uri="{FF2B5EF4-FFF2-40B4-BE49-F238E27FC236}">
                        <a16:creationId xmlns:a16="http://schemas.microsoft.com/office/drawing/2014/main" id="{367E3F47-572F-49CE-B889-BF425B0CDFB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90426" y="21679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0" name="Oval 1639">
                    <a:extLst>
                      <a:ext uri="{FF2B5EF4-FFF2-40B4-BE49-F238E27FC236}">
                        <a16:creationId xmlns:a16="http://schemas.microsoft.com/office/drawing/2014/main" id="{8FBAF924-B5E4-4412-B6FF-CF3AF4707A0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9938" y="21145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1" name="Oval 1640">
                    <a:extLst>
                      <a:ext uri="{FF2B5EF4-FFF2-40B4-BE49-F238E27FC236}">
                        <a16:creationId xmlns:a16="http://schemas.microsoft.com/office/drawing/2014/main" id="{FFDF31B5-CC05-4225-BC70-58FBEEBC82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7339" y="20608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2" name="Oval 1641">
                    <a:extLst>
                      <a:ext uri="{FF2B5EF4-FFF2-40B4-BE49-F238E27FC236}">
                        <a16:creationId xmlns:a16="http://schemas.microsoft.com/office/drawing/2014/main" id="{064C4430-8851-43AA-BAD9-48F3124A5A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6008" y="20059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3" name="Oval 1642">
                    <a:extLst>
                      <a:ext uri="{FF2B5EF4-FFF2-40B4-BE49-F238E27FC236}">
                        <a16:creationId xmlns:a16="http://schemas.microsoft.com/office/drawing/2014/main" id="{C0D01FFA-8C8D-46BC-9D6F-C68AA60CC5F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5849" y="19528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F4264467-5190-404E-AD2B-44A1ECE970E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6593" y="19007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5" name="Oval 1644">
                    <a:extLst>
                      <a:ext uri="{FF2B5EF4-FFF2-40B4-BE49-F238E27FC236}">
                        <a16:creationId xmlns:a16="http://schemas.microsoft.com/office/drawing/2014/main" id="{93FA1046-0CED-4558-9AFC-725ACC0B7B2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78494" y="23255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6" name="Oval 1645">
                    <a:extLst>
                      <a:ext uri="{FF2B5EF4-FFF2-40B4-BE49-F238E27FC236}">
                        <a16:creationId xmlns:a16="http://schemas.microsoft.com/office/drawing/2014/main" id="{18682136-AE1F-4EB7-BD0B-B488D6E36E2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7378" y="23786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7" name="Oval 1646">
                    <a:extLst>
                      <a:ext uri="{FF2B5EF4-FFF2-40B4-BE49-F238E27FC236}">
                        <a16:creationId xmlns:a16="http://schemas.microsoft.com/office/drawing/2014/main" id="{C3E54543-9C7B-4E15-9C38-438D23DD77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6592" y="24298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8" name="Oval 1647">
                    <a:extLst>
                      <a:ext uri="{FF2B5EF4-FFF2-40B4-BE49-F238E27FC236}">
                        <a16:creationId xmlns:a16="http://schemas.microsoft.com/office/drawing/2014/main" id="{B11878CD-8127-404F-B61B-0127ECCF11C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6966" y="24830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9" name="Oval 1648">
                    <a:extLst>
                      <a:ext uri="{FF2B5EF4-FFF2-40B4-BE49-F238E27FC236}">
                        <a16:creationId xmlns:a16="http://schemas.microsoft.com/office/drawing/2014/main" id="{A46F0FE1-AAA7-4290-B660-E3034F5E8F7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7454" y="25364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0" name="Oval 1649">
                    <a:extLst>
                      <a:ext uri="{FF2B5EF4-FFF2-40B4-BE49-F238E27FC236}">
                        <a16:creationId xmlns:a16="http://schemas.microsoft.com/office/drawing/2014/main" id="{1FA580E4-786B-42B9-AD34-3527148999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30052" y="25900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1" name="Oval 1650">
                    <a:extLst>
                      <a:ext uri="{FF2B5EF4-FFF2-40B4-BE49-F238E27FC236}">
                        <a16:creationId xmlns:a16="http://schemas.microsoft.com/office/drawing/2014/main" id="{90B1D2BA-1986-4F58-8E94-65B63154DEE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61384" y="26449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2" name="Oval 1651">
                    <a:extLst>
                      <a:ext uri="{FF2B5EF4-FFF2-40B4-BE49-F238E27FC236}">
                        <a16:creationId xmlns:a16="http://schemas.microsoft.com/office/drawing/2014/main" id="{04D1D096-AD7B-44D9-A766-7E3303971A3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91544" y="26980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3" name="Oval 1652">
                    <a:extLst>
                      <a:ext uri="{FF2B5EF4-FFF2-40B4-BE49-F238E27FC236}">
                        <a16:creationId xmlns:a16="http://schemas.microsoft.com/office/drawing/2014/main" id="{493435C3-A005-49F4-87D5-2B2B812475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320799" y="2750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4" name="Oval 1653">
                    <a:extLst>
                      <a:ext uri="{FF2B5EF4-FFF2-40B4-BE49-F238E27FC236}">
                        <a16:creationId xmlns:a16="http://schemas.microsoft.com/office/drawing/2014/main" id="{9C695176-3108-4CBC-A52F-F46A2BBA151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73194" y="24329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66CC2EA6-18AD-438B-B72B-151C47091F9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2408" y="24841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AC0A8CE4-C62D-4D31-9D23-0A260920DBE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2782" y="25373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BBE5A551-15EB-4FE5-B753-DC548DDC64F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3270" y="25907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75C1984-2B29-4615-AB41-AE9E965618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5868" y="26443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C33C38A8-508D-4D0C-941D-03A727586EE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27200" y="26992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5A522411-F9ED-4765-825B-C1C59B5B5C0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57360" y="27523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64B9A1D1-C396-4576-8165-9099819787A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86616" y="28044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2" name="Oval 1661">
                    <a:extLst>
                      <a:ext uri="{FF2B5EF4-FFF2-40B4-BE49-F238E27FC236}">
                        <a16:creationId xmlns:a16="http://schemas.microsoft.com/office/drawing/2014/main" id="{FF7BCDF7-6DB9-42D0-8550-56D1EB84A19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44714" y="23796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3" name="Oval 1662">
                    <a:extLst>
                      <a:ext uri="{FF2B5EF4-FFF2-40B4-BE49-F238E27FC236}">
                        <a16:creationId xmlns:a16="http://schemas.microsoft.com/office/drawing/2014/main" id="{D183C01D-BE98-414A-B27E-8A8F271E463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33237" y="32293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4781559C-5118-4E85-A12E-51A0B1DEFFA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04022" y="31781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5" name="Oval 1664">
                    <a:extLst>
                      <a:ext uri="{FF2B5EF4-FFF2-40B4-BE49-F238E27FC236}">
                        <a16:creationId xmlns:a16="http://schemas.microsoft.com/office/drawing/2014/main" id="{312B122F-93E8-4606-B07A-A5E47CE1817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73648" y="31249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6" name="Oval 1665">
                    <a:extLst>
                      <a:ext uri="{FF2B5EF4-FFF2-40B4-BE49-F238E27FC236}">
                        <a16:creationId xmlns:a16="http://schemas.microsoft.com/office/drawing/2014/main" id="{4D2D1C58-A74F-4747-ADC4-09134F2ADC2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3160" y="3071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7" name="Oval 1666">
                    <a:extLst>
                      <a:ext uri="{FF2B5EF4-FFF2-40B4-BE49-F238E27FC236}">
                        <a16:creationId xmlns:a16="http://schemas.microsoft.com/office/drawing/2014/main" id="{EC279970-A7D2-48B8-973F-B2AB84CEF1D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0561" y="30179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8" name="Oval 1667">
                    <a:extLst>
                      <a:ext uri="{FF2B5EF4-FFF2-40B4-BE49-F238E27FC236}">
                        <a16:creationId xmlns:a16="http://schemas.microsoft.com/office/drawing/2014/main" id="{EFAFA4D3-9F32-4E7C-9797-41CE084A39A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79230" y="2963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9" name="Oval 1668">
                    <a:extLst>
                      <a:ext uri="{FF2B5EF4-FFF2-40B4-BE49-F238E27FC236}">
                        <a16:creationId xmlns:a16="http://schemas.microsoft.com/office/drawing/2014/main" id="{E05D1525-7BD8-4B19-ABF6-FB8C8F964BD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49071" y="29099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0" name="Oval 1669">
                    <a:extLst>
                      <a:ext uri="{FF2B5EF4-FFF2-40B4-BE49-F238E27FC236}">
                        <a16:creationId xmlns:a16="http://schemas.microsoft.com/office/drawing/2014/main" id="{5D2D7D1B-4940-41EB-8DA2-B1F7870525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9815" y="28578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1" name="Oval 1670">
                    <a:extLst>
                      <a:ext uri="{FF2B5EF4-FFF2-40B4-BE49-F238E27FC236}">
                        <a16:creationId xmlns:a16="http://schemas.microsoft.com/office/drawing/2014/main" id="{BF8D3DD3-2E49-4D34-B924-812B5508D56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67421" y="3175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2" name="Oval 1671">
                    <a:extLst>
                      <a:ext uri="{FF2B5EF4-FFF2-40B4-BE49-F238E27FC236}">
                        <a16:creationId xmlns:a16="http://schemas.microsoft.com/office/drawing/2014/main" id="{099EA6C9-3449-41BA-A785-09DCF344E89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38206" y="31238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3" name="Oval 1672">
                    <a:extLst>
                      <a:ext uri="{FF2B5EF4-FFF2-40B4-BE49-F238E27FC236}">
                        <a16:creationId xmlns:a16="http://schemas.microsoft.com/office/drawing/2014/main" id="{9F212988-A060-4135-8496-384224C5B4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07833" y="30706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4" name="Oval 1673">
                    <a:extLst>
                      <a:ext uri="{FF2B5EF4-FFF2-40B4-BE49-F238E27FC236}">
                        <a16:creationId xmlns:a16="http://schemas.microsoft.com/office/drawing/2014/main" id="{C502D774-0E2F-4099-B503-2D119F447D6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77344" y="30172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42780F48-D8F2-41B7-81BF-09D31DCAA2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4746" y="2963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DC61BF9D-CEEF-4E25-92DE-E526BE3C01A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3415" y="29087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532FA082-3781-4234-8463-0ED622BD0E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83255" y="28556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19EAA542-1FA5-4472-8A29-4B45A27F466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53998" y="28035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A4F7CB05-5EE3-4244-8BFC-2C92E905A42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95900" y="32283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94141E4-5070-45AA-986B-8F06D4DD877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6662" y="14812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EE474473-2707-4050-906A-9CB4F4AA7C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5876" y="15324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2" name="Oval 1681">
                    <a:extLst>
                      <a:ext uri="{FF2B5EF4-FFF2-40B4-BE49-F238E27FC236}">
                        <a16:creationId xmlns:a16="http://schemas.microsoft.com/office/drawing/2014/main" id="{91B06C69-1B18-4370-A88C-370F6277FCC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6250" y="15856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3" name="Oval 1682">
                    <a:extLst>
                      <a:ext uri="{FF2B5EF4-FFF2-40B4-BE49-F238E27FC236}">
                        <a16:creationId xmlns:a16="http://schemas.microsoft.com/office/drawing/2014/main" id="{77C2805A-8D9D-4BEE-A1FA-9DF7BF0FD4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6738" y="1639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7C444C6B-61BE-4D95-8121-F6715B11E7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9336" y="16927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5" name="Oval 1684">
                    <a:extLst>
                      <a:ext uri="{FF2B5EF4-FFF2-40B4-BE49-F238E27FC236}">
                        <a16:creationId xmlns:a16="http://schemas.microsoft.com/office/drawing/2014/main" id="{5ED85EDA-FF96-4AC4-9C05-81685FED62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0668" y="1747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6" name="Oval 1685">
                    <a:extLst>
                      <a:ext uri="{FF2B5EF4-FFF2-40B4-BE49-F238E27FC236}">
                        <a16:creationId xmlns:a16="http://schemas.microsoft.com/office/drawing/2014/main" id="{92FF923F-2564-42AA-A311-925E7FC751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0828" y="18006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7" name="Oval 1686">
                    <a:extLst>
                      <a:ext uri="{FF2B5EF4-FFF2-40B4-BE49-F238E27FC236}">
                        <a16:creationId xmlns:a16="http://schemas.microsoft.com/office/drawing/2014/main" id="{9E57A001-595F-4156-BB6F-D1823CD6CA5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0083" y="18528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8" name="Oval 1687">
                    <a:extLst>
                      <a:ext uri="{FF2B5EF4-FFF2-40B4-BE49-F238E27FC236}">
                        <a16:creationId xmlns:a16="http://schemas.microsoft.com/office/drawing/2014/main" id="{B7E87D85-8C65-43AA-BD2D-F0EA44951C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2478" y="15355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9" name="Oval 1688">
                    <a:extLst>
                      <a:ext uri="{FF2B5EF4-FFF2-40B4-BE49-F238E27FC236}">
                        <a16:creationId xmlns:a16="http://schemas.microsoft.com/office/drawing/2014/main" id="{B0BEF093-664C-4F32-A114-BDA7BCB121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1692" y="15867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0" name="Oval 1689">
                    <a:extLst>
                      <a:ext uri="{FF2B5EF4-FFF2-40B4-BE49-F238E27FC236}">
                        <a16:creationId xmlns:a16="http://schemas.microsoft.com/office/drawing/2014/main" id="{642EF0D9-51DD-445D-A294-70E855EC1DB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2066" y="16399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1" name="Oval 1690">
                    <a:extLst>
                      <a:ext uri="{FF2B5EF4-FFF2-40B4-BE49-F238E27FC236}">
                        <a16:creationId xmlns:a16="http://schemas.microsoft.com/office/drawing/2014/main" id="{E7E4B511-75A8-41AC-B29A-5627F5CE14D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2554" y="16933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2" name="Oval 1691">
                    <a:extLst>
                      <a:ext uri="{FF2B5EF4-FFF2-40B4-BE49-F238E27FC236}">
                        <a16:creationId xmlns:a16="http://schemas.microsoft.com/office/drawing/2014/main" id="{B994CB55-EC19-4284-AE3C-D554F2B5726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5152" y="17469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3" name="Oval 1692">
                    <a:extLst>
                      <a:ext uri="{FF2B5EF4-FFF2-40B4-BE49-F238E27FC236}">
                        <a16:creationId xmlns:a16="http://schemas.microsoft.com/office/drawing/2014/main" id="{91F0C377-5F06-4C1B-8DE4-EDB6849FCE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6484" y="1801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4" name="Oval 1693">
                    <a:extLst>
                      <a:ext uri="{FF2B5EF4-FFF2-40B4-BE49-F238E27FC236}">
                        <a16:creationId xmlns:a16="http://schemas.microsoft.com/office/drawing/2014/main" id="{B631B288-8930-46BC-89C9-5008F23C3C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16644" y="18549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BD607ED2-8FBB-4BF9-914E-A95BFC88BC2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45900" y="19070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676880F7-3167-4FB0-8CDD-2552B72B19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3998" y="14822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A550C983-D62A-4DB7-A2B9-9ACDB420027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89905" y="23285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705C830D-75C7-4159-A12F-62D847D457B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0691" y="2277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C18CC237-B5E8-4234-8457-76C4A93354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0317" y="2224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7DF1039A-A0BA-4EB5-91EE-840152220E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9829" y="21707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433E01B0-D184-40C9-A3C7-7254207354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7230" y="21170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2" name="Oval 1701">
                    <a:extLst>
                      <a:ext uri="{FF2B5EF4-FFF2-40B4-BE49-F238E27FC236}">
                        <a16:creationId xmlns:a16="http://schemas.microsoft.com/office/drawing/2014/main" id="{65985B12-563D-4D76-8373-5C34366D7E4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5899" y="20622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3" name="Oval 1702">
                    <a:extLst>
                      <a:ext uri="{FF2B5EF4-FFF2-40B4-BE49-F238E27FC236}">
                        <a16:creationId xmlns:a16="http://schemas.microsoft.com/office/drawing/2014/main" id="{13C8C541-5192-4F72-AF1A-D11135D8D2C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5740" y="20091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4" name="Oval 1703">
                    <a:extLst>
                      <a:ext uri="{FF2B5EF4-FFF2-40B4-BE49-F238E27FC236}">
                        <a16:creationId xmlns:a16="http://schemas.microsoft.com/office/drawing/2014/main" id="{843D0322-D0EE-42EC-B450-35D257AB1EC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6483" y="19569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5" name="Oval 1704">
                    <a:extLst>
                      <a:ext uri="{FF2B5EF4-FFF2-40B4-BE49-F238E27FC236}">
                        <a16:creationId xmlns:a16="http://schemas.microsoft.com/office/drawing/2014/main" id="{0CE210E0-E3F8-4F9F-9F94-3099B941C9A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4090" y="22742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6" name="Oval 1705">
                    <a:extLst>
                      <a:ext uri="{FF2B5EF4-FFF2-40B4-BE49-F238E27FC236}">
                        <a16:creationId xmlns:a16="http://schemas.microsoft.com/office/drawing/2014/main" id="{A2115E30-7FCC-4C95-B653-7542C2BF86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4876" y="22230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7" name="Oval 1706">
                    <a:extLst>
                      <a:ext uri="{FF2B5EF4-FFF2-40B4-BE49-F238E27FC236}">
                        <a16:creationId xmlns:a16="http://schemas.microsoft.com/office/drawing/2014/main" id="{7FD52951-2E1B-4FAD-9F5F-DA65F79CD1F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4502" y="21698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8" name="Oval 1707">
                    <a:extLst>
                      <a:ext uri="{FF2B5EF4-FFF2-40B4-BE49-F238E27FC236}">
                        <a16:creationId xmlns:a16="http://schemas.microsoft.com/office/drawing/2014/main" id="{680E8B24-2F34-4A79-B29C-51AD74157D8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4013" y="21164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9" name="Oval 1708">
                    <a:extLst>
                      <a:ext uri="{FF2B5EF4-FFF2-40B4-BE49-F238E27FC236}">
                        <a16:creationId xmlns:a16="http://schemas.microsoft.com/office/drawing/2014/main" id="{6242A378-BEAB-4CED-AD0D-170DE6168B9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1415" y="2062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0" name="Oval 1709">
                    <a:extLst>
                      <a:ext uri="{FF2B5EF4-FFF2-40B4-BE49-F238E27FC236}">
                        <a16:creationId xmlns:a16="http://schemas.microsoft.com/office/drawing/2014/main" id="{798583B6-21F0-44D3-A3D0-448A5A21FC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0084" y="20079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1" name="Oval 1710">
                    <a:extLst>
                      <a:ext uri="{FF2B5EF4-FFF2-40B4-BE49-F238E27FC236}">
                        <a16:creationId xmlns:a16="http://schemas.microsoft.com/office/drawing/2014/main" id="{6CE759E5-47EB-41A2-BFF1-CDA95E1146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9924" y="19548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2" name="Oval 1711">
                    <a:extLst>
                      <a:ext uri="{FF2B5EF4-FFF2-40B4-BE49-F238E27FC236}">
                        <a16:creationId xmlns:a16="http://schemas.microsoft.com/office/drawing/2014/main" id="{CD60FC52-F12F-4B2A-B74D-4F82644E266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0668" y="19027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3" name="Oval 1712">
                    <a:extLst>
                      <a:ext uri="{FF2B5EF4-FFF2-40B4-BE49-F238E27FC236}">
                        <a16:creationId xmlns:a16="http://schemas.microsoft.com/office/drawing/2014/main" id="{3383E68B-BE46-4991-AA13-D638C711CE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2569" y="23275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4" name="Oval 1713">
                    <a:extLst>
                      <a:ext uri="{FF2B5EF4-FFF2-40B4-BE49-F238E27FC236}">
                        <a16:creationId xmlns:a16="http://schemas.microsoft.com/office/drawing/2014/main" id="{5D0597AC-CAD1-4FD6-9C08-0110C33A86F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81453" y="23806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5" name="Oval 1714">
                    <a:extLst>
                      <a:ext uri="{FF2B5EF4-FFF2-40B4-BE49-F238E27FC236}">
                        <a16:creationId xmlns:a16="http://schemas.microsoft.com/office/drawing/2014/main" id="{D3747227-5FDA-4771-99CB-E950C8B1B04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10668" y="24318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6" name="Oval 1715">
                    <a:extLst>
                      <a:ext uri="{FF2B5EF4-FFF2-40B4-BE49-F238E27FC236}">
                        <a16:creationId xmlns:a16="http://schemas.microsoft.com/office/drawing/2014/main" id="{17404BA7-CCEA-4CD9-B820-9924B4B0E05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41041" y="24849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7" name="Oval 1716">
                    <a:extLst>
                      <a:ext uri="{FF2B5EF4-FFF2-40B4-BE49-F238E27FC236}">
                        <a16:creationId xmlns:a16="http://schemas.microsoft.com/office/drawing/2014/main" id="{397D84BD-F038-4917-B667-51567352577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71530" y="25383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8" name="Oval 1717">
                    <a:extLst>
                      <a:ext uri="{FF2B5EF4-FFF2-40B4-BE49-F238E27FC236}">
                        <a16:creationId xmlns:a16="http://schemas.microsoft.com/office/drawing/2014/main" id="{F6B106E2-3FA2-43FA-AACF-7C7BAABDBF4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4127" y="25920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9" name="Oval 1718">
                    <a:extLst>
                      <a:ext uri="{FF2B5EF4-FFF2-40B4-BE49-F238E27FC236}">
                        <a16:creationId xmlns:a16="http://schemas.microsoft.com/office/drawing/2014/main" id="{6DFFA388-A148-4522-8CAE-806567522B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5459" y="26469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0" name="Oval 1719">
                    <a:extLst>
                      <a:ext uri="{FF2B5EF4-FFF2-40B4-BE49-F238E27FC236}">
                        <a16:creationId xmlns:a16="http://schemas.microsoft.com/office/drawing/2014/main" id="{B61B4F6B-B13D-4477-AE9F-963FCA70D6C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5619" y="27000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1" name="Oval 1720">
                    <a:extLst>
                      <a:ext uri="{FF2B5EF4-FFF2-40B4-BE49-F238E27FC236}">
                        <a16:creationId xmlns:a16="http://schemas.microsoft.com/office/drawing/2014/main" id="{AAFF79E8-BD09-4800-8368-6032056417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4875" y="2752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2" name="Oval 1721">
                    <a:extLst>
                      <a:ext uri="{FF2B5EF4-FFF2-40B4-BE49-F238E27FC236}">
                        <a16:creationId xmlns:a16="http://schemas.microsoft.com/office/drawing/2014/main" id="{7AD7E6FB-4A18-4840-B370-870FA89C62C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7269" y="24349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3" name="Oval 1722">
                    <a:extLst>
                      <a:ext uri="{FF2B5EF4-FFF2-40B4-BE49-F238E27FC236}">
                        <a16:creationId xmlns:a16="http://schemas.microsoft.com/office/drawing/2014/main" id="{A0072A6E-49AB-4812-9973-DD52F224F0B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6484" y="24860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4" name="Oval 1723">
                    <a:extLst>
                      <a:ext uri="{FF2B5EF4-FFF2-40B4-BE49-F238E27FC236}">
                        <a16:creationId xmlns:a16="http://schemas.microsoft.com/office/drawing/2014/main" id="{8E6BAB30-59FB-4AE1-8396-9C149304E50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6857" y="25392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5" name="Oval 1724">
                    <a:extLst>
                      <a:ext uri="{FF2B5EF4-FFF2-40B4-BE49-F238E27FC236}">
                        <a16:creationId xmlns:a16="http://schemas.microsoft.com/office/drawing/2014/main" id="{0079C504-39B0-41A3-89B7-D2BC0B8BCB7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7346" y="2592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6" name="Oval 1725">
                    <a:extLst>
                      <a:ext uri="{FF2B5EF4-FFF2-40B4-BE49-F238E27FC236}">
                        <a16:creationId xmlns:a16="http://schemas.microsoft.com/office/drawing/2014/main" id="{A209B846-D3A5-49E8-B061-65042B83827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9943" y="26463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7" name="Oval 1726">
                    <a:extLst>
                      <a:ext uri="{FF2B5EF4-FFF2-40B4-BE49-F238E27FC236}">
                        <a16:creationId xmlns:a16="http://schemas.microsoft.com/office/drawing/2014/main" id="{0EE88850-2C03-46DA-A2A4-3BF4947AF8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1276" y="27012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8" name="Oval 1727">
                    <a:extLst>
                      <a:ext uri="{FF2B5EF4-FFF2-40B4-BE49-F238E27FC236}">
                        <a16:creationId xmlns:a16="http://schemas.microsoft.com/office/drawing/2014/main" id="{CBD09AB5-ADF9-406B-BBC6-0427100C9A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1435" y="27543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626EC69-58B7-4562-918E-C1F2093C0F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0691" y="28064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0" name="Oval 1729">
                    <a:extLst>
                      <a:ext uri="{FF2B5EF4-FFF2-40B4-BE49-F238E27FC236}">
                        <a16:creationId xmlns:a16="http://schemas.microsoft.com/office/drawing/2014/main" id="{9BA41690-92EC-4984-B00B-8ED02BC6BB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8789" y="23816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1" name="Oval 1730">
                    <a:extLst>
                      <a:ext uri="{FF2B5EF4-FFF2-40B4-BE49-F238E27FC236}">
                        <a16:creationId xmlns:a16="http://schemas.microsoft.com/office/drawing/2014/main" id="{F9EAE0D7-14F1-45F2-8613-FC4A9215167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78098" y="31801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2" name="Oval 1731">
                    <a:extLst>
                      <a:ext uri="{FF2B5EF4-FFF2-40B4-BE49-F238E27FC236}">
                        <a16:creationId xmlns:a16="http://schemas.microsoft.com/office/drawing/2014/main" id="{DF30FE45-B3B9-4254-9DA4-10E09FEA0E6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7235" y="3073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3" name="Oval 1732">
                    <a:extLst>
                      <a:ext uri="{FF2B5EF4-FFF2-40B4-BE49-F238E27FC236}">
                        <a16:creationId xmlns:a16="http://schemas.microsoft.com/office/drawing/2014/main" id="{5B69DE39-2BA9-47D9-A3B1-1824A79758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4637" y="3019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4" name="Oval 1733">
                    <a:extLst>
                      <a:ext uri="{FF2B5EF4-FFF2-40B4-BE49-F238E27FC236}">
                        <a16:creationId xmlns:a16="http://schemas.microsoft.com/office/drawing/2014/main" id="{7BBE8DD2-A6D0-4D8B-BCEE-941D4BF7ADA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3306" y="29649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5" name="Oval 1734">
                    <a:extLst>
                      <a:ext uri="{FF2B5EF4-FFF2-40B4-BE49-F238E27FC236}">
                        <a16:creationId xmlns:a16="http://schemas.microsoft.com/office/drawing/2014/main" id="{C49E6A0B-9489-4FC0-A328-B9A61121725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3146" y="29119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6" name="Oval 1735">
                    <a:extLst>
                      <a:ext uri="{FF2B5EF4-FFF2-40B4-BE49-F238E27FC236}">
                        <a16:creationId xmlns:a16="http://schemas.microsoft.com/office/drawing/2014/main" id="{58BEBD14-1324-4811-8785-DB1B98D1CEA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93890" y="28597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7" name="Oval 1736">
                    <a:extLst>
                      <a:ext uri="{FF2B5EF4-FFF2-40B4-BE49-F238E27FC236}">
                        <a16:creationId xmlns:a16="http://schemas.microsoft.com/office/drawing/2014/main" id="{EF4A3B8C-F58C-4112-8052-0CC771B68E0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1497" y="31770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8" name="Oval 1737">
                    <a:extLst>
                      <a:ext uri="{FF2B5EF4-FFF2-40B4-BE49-F238E27FC236}">
                        <a16:creationId xmlns:a16="http://schemas.microsoft.com/office/drawing/2014/main" id="{45BAC574-B74C-4F40-B1C1-1C6D1E1AFC3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2281" y="31258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9" name="Oval 1738">
                    <a:extLst>
                      <a:ext uri="{FF2B5EF4-FFF2-40B4-BE49-F238E27FC236}">
                        <a16:creationId xmlns:a16="http://schemas.microsoft.com/office/drawing/2014/main" id="{84116E87-A7E9-4655-BB39-8E6462ED436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81909" y="30726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63501543-8967-44FE-95FA-974E1B62D60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51419" y="30192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AC4C652E-DAD3-4F53-8928-928696065D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8822" y="29655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0AC376C9-0A81-4C05-8ACA-C6E062C612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7490" y="29107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5ADCDDE3-942D-443D-B9BF-15A56C61C2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7330" y="28576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7C6E423A-684A-4CAD-B6F0-3A7B46AD87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8074" y="28054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F24E90A6-409C-4826-ADD2-5CEC63D671C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69976" y="3230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D7965633-348E-4920-A01A-0F9CE07516C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0947" y="15343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7" name="Oval 1746">
                    <a:extLst>
                      <a:ext uri="{FF2B5EF4-FFF2-40B4-BE49-F238E27FC236}">
                        <a16:creationId xmlns:a16="http://schemas.microsoft.com/office/drawing/2014/main" id="{07748FF3-D83A-4A48-9A56-4D92787A84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0161" y="15854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8" name="Oval 1747">
                    <a:extLst>
                      <a:ext uri="{FF2B5EF4-FFF2-40B4-BE49-F238E27FC236}">
                        <a16:creationId xmlns:a16="http://schemas.microsoft.com/office/drawing/2014/main" id="{5E3C3988-8248-426D-9B6B-BB67680732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0535" y="1638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76242B34-CD39-41C0-9610-3F32BF2F478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1024" y="16920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0" name="Oval 1749">
                    <a:extLst>
                      <a:ext uri="{FF2B5EF4-FFF2-40B4-BE49-F238E27FC236}">
                        <a16:creationId xmlns:a16="http://schemas.microsoft.com/office/drawing/2014/main" id="{AD5F89D6-81CB-4582-97FE-E156EFCF2E3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3621" y="17457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1" name="Oval 1750">
                    <a:extLst>
                      <a:ext uri="{FF2B5EF4-FFF2-40B4-BE49-F238E27FC236}">
                        <a16:creationId xmlns:a16="http://schemas.microsoft.com/office/drawing/2014/main" id="{DC5E3BD1-C564-4405-9672-211418B2AE3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4953" y="1800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2" name="Oval 1751">
                    <a:extLst>
                      <a:ext uri="{FF2B5EF4-FFF2-40B4-BE49-F238E27FC236}">
                        <a16:creationId xmlns:a16="http://schemas.microsoft.com/office/drawing/2014/main" id="{97F94E62-1669-47F3-AF8D-3A1803EF96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5113" y="18537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3" name="Oval 1752">
                    <a:extLst>
                      <a:ext uri="{FF2B5EF4-FFF2-40B4-BE49-F238E27FC236}">
                        <a16:creationId xmlns:a16="http://schemas.microsoft.com/office/drawing/2014/main" id="{B26A732A-57BD-4584-A449-1F44CC82FF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4369" y="19058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4" name="Oval 1753">
                    <a:extLst>
                      <a:ext uri="{FF2B5EF4-FFF2-40B4-BE49-F238E27FC236}">
                        <a16:creationId xmlns:a16="http://schemas.microsoft.com/office/drawing/2014/main" id="{3D134FEA-599A-40B8-AD9F-F29706FBBAA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6763" y="15886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5" name="Oval 1754">
                    <a:extLst>
                      <a:ext uri="{FF2B5EF4-FFF2-40B4-BE49-F238E27FC236}">
                        <a16:creationId xmlns:a16="http://schemas.microsoft.com/office/drawing/2014/main" id="{46A3E8C6-8DA6-4815-8F96-105B58CD68E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5978" y="16397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6" name="Oval 1755">
                    <a:extLst>
                      <a:ext uri="{FF2B5EF4-FFF2-40B4-BE49-F238E27FC236}">
                        <a16:creationId xmlns:a16="http://schemas.microsoft.com/office/drawing/2014/main" id="{3A9CF2ED-084F-44AF-A3DD-41987D1600A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6351" y="16929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7" name="Oval 1756">
                    <a:extLst>
                      <a:ext uri="{FF2B5EF4-FFF2-40B4-BE49-F238E27FC236}">
                        <a16:creationId xmlns:a16="http://schemas.microsoft.com/office/drawing/2014/main" id="{AF87795B-48EA-4FBE-B676-221D52C718F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6840" y="17463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8" name="Oval 1757">
                    <a:extLst>
                      <a:ext uri="{FF2B5EF4-FFF2-40B4-BE49-F238E27FC236}">
                        <a16:creationId xmlns:a16="http://schemas.microsoft.com/office/drawing/2014/main" id="{341B9C8B-5410-45FA-8C42-2A4FB66B65C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59437" y="1800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9" name="Oval 1758">
                    <a:extLst>
                      <a:ext uri="{FF2B5EF4-FFF2-40B4-BE49-F238E27FC236}">
                        <a16:creationId xmlns:a16="http://schemas.microsoft.com/office/drawing/2014/main" id="{9F3122B9-FE97-4A79-B80E-CB5778DDFFF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0769" y="18549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015A776E-965A-436E-A057-FEB39CDD86A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0929" y="19080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4BEA3ACA-C657-4C33-88C7-1F0847FFB02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0185" y="19601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010DBACD-7272-4A03-A90A-165EEF8FD37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4191" y="23815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B1D5AA0D-5524-4F8C-8E41-48C97CCAE96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4976" y="23304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531D4C46-F979-4626-AF96-FEB8D45091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4603" y="22772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318AAD5-9029-4BC7-A1F1-223A28FBACE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4114" y="2223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8936F4A2-699E-43E8-B242-5072941F3DE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1515" y="21701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7" name="Oval 1766">
                    <a:extLst>
                      <a:ext uri="{FF2B5EF4-FFF2-40B4-BE49-F238E27FC236}">
                        <a16:creationId xmlns:a16="http://schemas.microsoft.com/office/drawing/2014/main" id="{9104178C-AE4E-4C62-8E73-135E679E2F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0184" y="21152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8" name="Oval 1767">
                    <a:extLst>
                      <a:ext uri="{FF2B5EF4-FFF2-40B4-BE49-F238E27FC236}">
                        <a16:creationId xmlns:a16="http://schemas.microsoft.com/office/drawing/2014/main" id="{4EAE9964-A83D-40AF-AEF3-14B1755ED91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0025" y="20621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D9CEFFE0-B181-4053-BA7F-A4A83808D5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0769" y="2010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0" name="Oval 1769">
                    <a:extLst>
                      <a:ext uri="{FF2B5EF4-FFF2-40B4-BE49-F238E27FC236}">
                        <a16:creationId xmlns:a16="http://schemas.microsoft.com/office/drawing/2014/main" id="{765B862D-0B51-4F24-A15A-E788DD66C2D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28375" y="23272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1" name="Oval 1770">
                    <a:extLst>
                      <a:ext uri="{FF2B5EF4-FFF2-40B4-BE49-F238E27FC236}">
                        <a16:creationId xmlns:a16="http://schemas.microsoft.com/office/drawing/2014/main" id="{8BDD6387-9435-4D86-86D9-817F8DC77C5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9161" y="22761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2" name="Oval 1771">
                    <a:extLst>
                      <a:ext uri="{FF2B5EF4-FFF2-40B4-BE49-F238E27FC236}">
                        <a16:creationId xmlns:a16="http://schemas.microsoft.com/office/drawing/2014/main" id="{1F63CA83-F9CF-4CB1-B30F-8EC2C14F0A9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8787" y="22229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3" name="Oval 1772">
                    <a:extLst>
                      <a:ext uri="{FF2B5EF4-FFF2-40B4-BE49-F238E27FC236}">
                        <a16:creationId xmlns:a16="http://schemas.microsoft.com/office/drawing/2014/main" id="{21F86596-A15E-464D-AA95-BACA6E827C1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8299" y="2169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4" name="Oval 1773">
                    <a:extLst>
                      <a:ext uri="{FF2B5EF4-FFF2-40B4-BE49-F238E27FC236}">
                        <a16:creationId xmlns:a16="http://schemas.microsoft.com/office/drawing/2014/main" id="{559BE551-DEE5-42A0-BE93-B3E7F6A11C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5700" y="21158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5" name="Oval 1774">
                    <a:extLst>
                      <a:ext uri="{FF2B5EF4-FFF2-40B4-BE49-F238E27FC236}">
                        <a16:creationId xmlns:a16="http://schemas.microsoft.com/office/drawing/2014/main" id="{B890C5D7-352B-48F4-9D38-5E83CA9F60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4369" y="20609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6" name="Oval 1775">
                    <a:extLst>
                      <a:ext uri="{FF2B5EF4-FFF2-40B4-BE49-F238E27FC236}">
                        <a16:creationId xmlns:a16="http://schemas.microsoft.com/office/drawing/2014/main" id="{7EFD06D8-041A-4769-8556-564FA0414E4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4210" y="20078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7" name="Oval 1776">
                    <a:extLst>
                      <a:ext uri="{FF2B5EF4-FFF2-40B4-BE49-F238E27FC236}">
                        <a16:creationId xmlns:a16="http://schemas.microsoft.com/office/drawing/2014/main" id="{AF32D21D-AE98-4F42-8E3D-70AE47CF9F6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4953" y="195575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8" name="Oval 1777">
                    <a:extLst>
                      <a:ext uri="{FF2B5EF4-FFF2-40B4-BE49-F238E27FC236}">
                        <a16:creationId xmlns:a16="http://schemas.microsoft.com/office/drawing/2014/main" id="{0721668A-5C24-41AE-BCC7-7525802FD0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56855" y="23805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9" name="Oval 1778">
                    <a:extLst>
                      <a:ext uri="{FF2B5EF4-FFF2-40B4-BE49-F238E27FC236}">
                        <a16:creationId xmlns:a16="http://schemas.microsoft.com/office/drawing/2014/main" id="{ABB2E863-D1E7-4BAD-8F1A-E602689C74D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5738" y="24336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D970344-CCF4-4DC1-9A83-102D39CDCC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4953" y="24848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05B961C-1142-4EF9-AC7B-D547FEAD49D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5326" y="2538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BDD3AC8C-CF6C-4586-B474-4C86F740C24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5815" y="25914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4A1171EE-7F61-48C2-B434-3823D785965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8413" y="26451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7DB22766-6BBD-4009-89DF-F28A6642AE7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9745" y="26999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9821A9EF-F314-4B50-9F56-912FCC8B679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9905" y="27530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6BFFBE24-3D23-41DA-86DC-230228DBF4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99160" y="28052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7" name="Oval 1786">
                    <a:extLst>
                      <a:ext uri="{FF2B5EF4-FFF2-40B4-BE49-F238E27FC236}">
                        <a16:creationId xmlns:a16="http://schemas.microsoft.com/office/drawing/2014/main" id="{42862E23-60B0-4B58-B0AD-45E58E02654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51555" y="24879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8" name="Oval 1787">
                    <a:extLst>
                      <a:ext uri="{FF2B5EF4-FFF2-40B4-BE49-F238E27FC236}">
                        <a16:creationId xmlns:a16="http://schemas.microsoft.com/office/drawing/2014/main" id="{7D927C8E-281D-42A8-B40B-0B4099FA0D1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0769" y="25391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9" name="Oval 1788">
                    <a:extLst>
                      <a:ext uri="{FF2B5EF4-FFF2-40B4-BE49-F238E27FC236}">
                        <a16:creationId xmlns:a16="http://schemas.microsoft.com/office/drawing/2014/main" id="{4CAFCE4F-E59B-4686-9D8D-E5587155E5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1143" y="25923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0" name="Oval 1789">
                    <a:extLst>
                      <a:ext uri="{FF2B5EF4-FFF2-40B4-BE49-F238E27FC236}">
                        <a16:creationId xmlns:a16="http://schemas.microsoft.com/office/drawing/2014/main" id="{4C117DAA-4C4C-4C6B-BCF0-F35139EB01C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1631" y="26457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1" name="Oval 1790">
                    <a:extLst>
                      <a:ext uri="{FF2B5EF4-FFF2-40B4-BE49-F238E27FC236}">
                        <a16:creationId xmlns:a16="http://schemas.microsoft.com/office/drawing/2014/main" id="{2A236ECB-D42D-4B3A-8EC1-BD379E30E1D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4229" y="26993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2" name="Oval 1791">
                    <a:extLst>
                      <a:ext uri="{FF2B5EF4-FFF2-40B4-BE49-F238E27FC236}">
                        <a16:creationId xmlns:a16="http://schemas.microsoft.com/office/drawing/2014/main" id="{B28ED32D-1FDA-4DB9-90DC-6405E7E96B0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5561" y="27542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3" name="Oval 1792">
                    <a:extLst>
                      <a:ext uri="{FF2B5EF4-FFF2-40B4-BE49-F238E27FC236}">
                        <a16:creationId xmlns:a16="http://schemas.microsoft.com/office/drawing/2014/main" id="{C794F9E7-C465-493A-9520-27800118117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5721" y="28073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4" name="Oval 1793">
                    <a:extLst>
                      <a:ext uri="{FF2B5EF4-FFF2-40B4-BE49-F238E27FC236}">
                        <a16:creationId xmlns:a16="http://schemas.microsoft.com/office/drawing/2014/main" id="{135F0AC6-307C-48E1-AA14-50AA8141D8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4976" y="28594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5" name="Oval 1794">
                    <a:extLst>
                      <a:ext uri="{FF2B5EF4-FFF2-40B4-BE49-F238E27FC236}">
                        <a16:creationId xmlns:a16="http://schemas.microsoft.com/office/drawing/2014/main" id="{6D5BB684-DFCE-4E4C-8EC9-2CE824C85D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23074" y="24346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6" name="Oval 1795">
                    <a:extLst>
                      <a:ext uri="{FF2B5EF4-FFF2-40B4-BE49-F238E27FC236}">
                        <a16:creationId xmlns:a16="http://schemas.microsoft.com/office/drawing/2014/main" id="{C99A3223-C36A-43B4-BE91-3ECCC2151D0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1521" y="3126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7" name="Oval 1796">
                    <a:extLst>
                      <a:ext uri="{FF2B5EF4-FFF2-40B4-BE49-F238E27FC236}">
                        <a16:creationId xmlns:a16="http://schemas.microsoft.com/office/drawing/2014/main" id="{7861E7A7-1D99-4300-8B5B-3853EA9E71F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88922" y="30729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8" name="Oval 1797">
                    <a:extLst>
                      <a:ext uri="{FF2B5EF4-FFF2-40B4-BE49-F238E27FC236}">
                        <a16:creationId xmlns:a16="http://schemas.microsoft.com/office/drawing/2014/main" id="{9C1CA8AB-2697-4A78-9C6B-11D07B0FACC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57591" y="3018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9" name="Oval 1798">
                    <a:extLst>
                      <a:ext uri="{FF2B5EF4-FFF2-40B4-BE49-F238E27FC236}">
                        <a16:creationId xmlns:a16="http://schemas.microsoft.com/office/drawing/2014/main" id="{6D04973E-597B-4011-9A74-1C08662D52B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27432" y="29649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0" name="Oval 1799">
                    <a:extLst>
                      <a:ext uri="{FF2B5EF4-FFF2-40B4-BE49-F238E27FC236}">
                        <a16:creationId xmlns:a16="http://schemas.microsoft.com/office/drawing/2014/main" id="{71E0ED11-D013-46EE-A4F7-1E60142DB5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8175" y="29128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1" name="Oval 1800">
                    <a:extLst>
                      <a:ext uri="{FF2B5EF4-FFF2-40B4-BE49-F238E27FC236}">
                        <a16:creationId xmlns:a16="http://schemas.microsoft.com/office/drawing/2014/main" id="{3A9E051E-1FAA-4B1A-AA93-4F2FFC2528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6194" y="31256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2" name="Oval 1801">
                    <a:extLst>
                      <a:ext uri="{FF2B5EF4-FFF2-40B4-BE49-F238E27FC236}">
                        <a16:creationId xmlns:a16="http://schemas.microsoft.com/office/drawing/2014/main" id="{9E96559B-4FDC-4A5D-8AE5-2E4665FBD6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5704" y="30722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3" name="Oval 1802">
                    <a:extLst>
                      <a:ext uri="{FF2B5EF4-FFF2-40B4-BE49-F238E27FC236}">
                        <a16:creationId xmlns:a16="http://schemas.microsoft.com/office/drawing/2014/main" id="{F4C3F29F-0F4C-4995-8C1C-DCECB7EB9AD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3107" y="30186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4" name="Oval 1803">
                    <a:extLst>
                      <a:ext uri="{FF2B5EF4-FFF2-40B4-BE49-F238E27FC236}">
                        <a16:creationId xmlns:a16="http://schemas.microsoft.com/office/drawing/2014/main" id="{9D7DB394-8CAC-464C-A2D2-7FAF4FA07A3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91776" y="29637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5" name="Oval 1804">
                    <a:extLst>
                      <a:ext uri="{FF2B5EF4-FFF2-40B4-BE49-F238E27FC236}">
                        <a16:creationId xmlns:a16="http://schemas.microsoft.com/office/drawing/2014/main" id="{2612256E-4C42-45F0-8A06-17E518A25D3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61615" y="29106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6" name="Oval 1805">
                    <a:extLst>
                      <a:ext uri="{FF2B5EF4-FFF2-40B4-BE49-F238E27FC236}">
                        <a16:creationId xmlns:a16="http://schemas.microsoft.com/office/drawing/2014/main" id="{B263EFF0-D950-4FDE-B5E2-C73E09D1C9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32359" y="28585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7" name="Oval 1806">
                    <a:extLst>
                      <a:ext uri="{FF2B5EF4-FFF2-40B4-BE49-F238E27FC236}">
                        <a16:creationId xmlns:a16="http://schemas.microsoft.com/office/drawing/2014/main" id="{717484F3-0E72-48B7-842D-6CEF20145F8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4238" y="15874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8" name="Oval 1807">
                    <a:extLst>
                      <a:ext uri="{FF2B5EF4-FFF2-40B4-BE49-F238E27FC236}">
                        <a16:creationId xmlns:a16="http://schemas.microsoft.com/office/drawing/2014/main" id="{72820B5C-8FF7-4C2B-AA87-1B9BD5423A8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4612" y="16406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9" name="Oval 1808">
                    <a:extLst>
                      <a:ext uri="{FF2B5EF4-FFF2-40B4-BE49-F238E27FC236}">
                        <a16:creationId xmlns:a16="http://schemas.microsoft.com/office/drawing/2014/main" id="{EEB083AB-B6E9-48EF-9217-8DE87089DB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5100" y="1694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0" name="Oval 1809">
                    <a:extLst>
                      <a:ext uri="{FF2B5EF4-FFF2-40B4-BE49-F238E27FC236}">
                        <a16:creationId xmlns:a16="http://schemas.microsoft.com/office/drawing/2014/main" id="{7158A830-3009-45C6-9055-C4C46D742C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7698" y="17477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1" name="Oval 1810">
                    <a:extLst>
                      <a:ext uri="{FF2B5EF4-FFF2-40B4-BE49-F238E27FC236}">
                        <a16:creationId xmlns:a16="http://schemas.microsoft.com/office/drawing/2014/main" id="{A5E271AA-4D58-4B24-8968-53DA024437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9030" y="1802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2" name="Oval 1811">
                    <a:extLst>
                      <a:ext uri="{FF2B5EF4-FFF2-40B4-BE49-F238E27FC236}">
                        <a16:creationId xmlns:a16="http://schemas.microsoft.com/office/drawing/2014/main" id="{1B274645-2A37-42C5-B1D9-7A09FB34121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9190" y="18556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3" name="Oval 1812">
                    <a:extLst>
                      <a:ext uri="{FF2B5EF4-FFF2-40B4-BE49-F238E27FC236}">
                        <a16:creationId xmlns:a16="http://schemas.microsoft.com/office/drawing/2014/main" id="{95E53203-4E0E-4E22-8BFB-0F58B2D07C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58446" y="19078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FAF7BC34-B16A-45BB-B641-5539C0A269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0054" y="16417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5" name="Oval 1814">
                    <a:extLst>
                      <a:ext uri="{FF2B5EF4-FFF2-40B4-BE49-F238E27FC236}">
                        <a16:creationId xmlns:a16="http://schemas.microsoft.com/office/drawing/2014/main" id="{9A94B2F8-F5D9-4DED-8E05-03ED4A5F267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0428" y="16949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6" name="Oval 1815">
                    <a:extLst>
                      <a:ext uri="{FF2B5EF4-FFF2-40B4-BE49-F238E27FC236}">
                        <a16:creationId xmlns:a16="http://schemas.microsoft.com/office/drawing/2014/main" id="{486C5380-C561-43DE-900A-C34D15F350C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0917" y="17483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7" name="Oval 1816">
                    <a:extLst>
                      <a:ext uri="{FF2B5EF4-FFF2-40B4-BE49-F238E27FC236}">
                        <a16:creationId xmlns:a16="http://schemas.microsoft.com/office/drawing/2014/main" id="{0B1CB39B-CC96-44B8-BF69-870EFCAC4D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3514" y="18020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8" name="Oval 1817">
                    <a:extLst>
                      <a:ext uri="{FF2B5EF4-FFF2-40B4-BE49-F238E27FC236}">
                        <a16:creationId xmlns:a16="http://schemas.microsoft.com/office/drawing/2014/main" id="{9514AFDB-962A-4635-BC01-EF8AC1DC9BB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4846" y="18568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9" name="Oval 1818">
                    <a:extLst>
                      <a:ext uri="{FF2B5EF4-FFF2-40B4-BE49-F238E27FC236}">
                        <a16:creationId xmlns:a16="http://schemas.microsoft.com/office/drawing/2014/main" id="{4C0C950C-4DF5-449B-A9E4-5085B86168A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5006" y="19099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0" name="Oval 1819">
                    <a:extLst>
                      <a:ext uri="{FF2B5EF4-FFF2-40B4-BE49-F238E27FC236}">
                        <a16:creationId xmlns:a16="http://schemas.microsoft.com/office/drawing/2014/main" id="{FC37F6E1-48C0-414D-902E-B22C82936A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4262" y="19621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1" name="Oval 1820">
                    <a:extLst>
                      <a:ext uri="{FF2B5EF4-FFF2-40B4-BE49-F238E27FC236}">
                        <a16:creationId xmlns:a16="http://schemas.microsoft.com/office/drawing/2014/main" id="{1C1E6FFE-BCA2-41ED-96D3-E1040D290DE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68267" y="23835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2" name="Oval 1821">
                    <a:extLst>
                      <a:ext uri="{FF2B5EF4-FFF2-40B4-BE49-F238E27FC236}">
                        <a16:creationId xmlns:a16="http://schemas.microsoft.com/office/drawing/2014/main" id="{244C77C6-9DD7-4C55-B657-54D279E785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39053" y="23323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3" name="Oval 1822">
                    <a:extLst>
                      <a:ext uri="{FF2B5EF4-FFF2-40B4-BE49-F238E27FC236}">
                        <a16:creationId xmlns:a16="http://schemas.microsoft.com/office/drawing/2014/main" id="{5600D996-1C9E-4AA0-80FC-445624A297A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8679" y="22791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4" name="Oval 1823">
                    <a:extLst>
                      <a:ext uri="{FF2B5EF4-FFF2-40B4-BE49-F238E27FC236}">
                        <a16:creationId xmlns:a16="http://schemas.microsoft.com/office/drawing/2014/main" id="{3714DCE3-A550-4BCC-AA8B-0C14DAD9E28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8191" y="22257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347BC69B-13EF-450D-976E-BC652F0DE2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5592" y="21721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CEAD7576-160A-47A9-8474-3919F459EF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4261" y="21172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A88B3607-3C0F-4299-9167-BB004C97C78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4102" y="20641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11123C97-502E-41D2-8CC0-C55E8BCC7C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4846" y="20120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0A293697-8A36-448F-AA8D-9A2C922A9FD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2452" y="23292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4E678745-0BBF-4323-B80A-5F02D6B1B0D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3238" y="2278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A009D49C-5951-46BA-BF9E-2344FA82374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2864" y="22248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2" name="Oval 1831">
                    <a:extLst>
                      <a:ext uri="{FF2B5EF4-FFF2-40B4-BE49-F238E27FC236}">
                        <a16:creationId xmlns:a16="http://schemas.microsoft.com/office/drawing/2014/main" id="{8EEAA0F0-2F87-4E0C-885C-F43D77758D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2375" y="21714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3" name="Oval 1832">
                    <a:extLst>
                      <a:ext uri="{FF2B5EF4-FFF2-40B4-BE49-F238E27FC236}">
                        <a16:creationId xmlns:a16="http://schemas.microsoft.com/office/drawing/2014/main" id="{B35D1F78-1E9B-4044-B9EC-4F95CAE989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9777" y="21178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A621D993-1F9D-49D4-B03F-91741ED154D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8446" y="20629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5" name="Oval 1834">
                    <a:extLst>
                      <a:ext uri="{FF2B5EF4-FFF2-40B4-BE49-F238E27FC236}">
                        <a16:creationId xmlns:a16="http://schemas.microsoft.com/office/drawing/2014/main" id="{DD8A1BB2-6F3F-4EAF-A84A-559EC82827E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8286" y="20098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6" name="Oval 1835">
                    <a:extLst>
                      <a:ext uri="{FF2B5EF4-FFF2-40B4-BE49-F238E27FC236}">
                        <a16:creationId xmlns:a16="http://schemas.microsoft.com/office/drawing/2014/main" id="{D63C8A3B-C0E6-4F3F-B780-076E0120E6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9030" y="19577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7" name="Oval 1836">
                    <a:extLst>
                      <a:ext uri="{FF2B5EF4-FFF2-40B4-BE49-F238E27FC236}">
                        <a16:creationId xmlns:a16="http://schemas.microsoft.com/office/drawing/2014/main" id="{5902CF56-34C3-41F7-9DD0-8369299D2DE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0931" y="23825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8" name="Oval 1837">
                    <a:extLst>
                      <a:ext uri="{FF2B5EF4-FFF2-40B4-BE49-F238E27FC236}">
                        <a16:creationId xmlns:a16="http://schemas.microsoft.com/office/drawing/2014/main" id="{BC862652-50C8-4A04-9775-2B9412D75A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9815" y="24356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9" name="Oval 1838">
                    <a:extLst>
                      <a:ext uri="{FF2B5EF4-FFF2-40B4-BE49-F238E27FC236}">
                        <a16:creationId xmlns:a16="http://schemas.microsoft.com/office/drawing/2014/main" id="{AF903481-0F6E-4E06-A704-82DAB2048EA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9030" y="24868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0" name="Oval 1839">
                    <a:extLst>
                      <a:ext uri="{FF2B5EF4-FFF2-40B4-BE49-F238E27FC236}">
                        <a16:creationId xmlns:a16="http://schemas.microsoft.com/office/drawing/2014/main" id="{F45A6881-C1EF-41F5-B446-1990312886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9403" y="25400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1" name="Oval 1840">
                    <a:extLst>
                      <a:ext uri="{FF2B5EF4-FFF2-40B4-BE49-F238E27FC236}">
                        <a16:creationId xmlns:a16="http://schemas.microsoft.com/office/drawing/2014/main" id="{D59D78BE-DAED-4A25-A1E6-1579DF4AE5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9892" y="25934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2" name="Oval 1841">
                    <a:extLst>
                      <a:ext uri="{FF2B5EF4-FFF2-40B4-BE49-F238E27FC236}">
                        <a16:creationId xmlns:a16="http://schemas.microsoft.com/office/drawing/2014/main" id="{A69BE677-3AE3-44BF-8C60-CA8B28FF7BE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2489" y="26470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3" name="Oval 1842">
                    <a:extLst>
                      <a:ext uri="{FF2B5EF4-FFF2-40B4-BE49-F238E27FC236}">
                        <a16:creationId xmlns:a16="http://schemas.microsoft.com/office/drawing/2014/main" id="{E33D5D67-8542-4334-A64E-FD9C894292E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3822" y="27019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4" name="Oval 1843">
                    <a:extLst>
                      <a:ext uri="{FF2B5EF4-FFF2-40B4-BE49-F238E27FC236}">
                        <a16:creationId xmlns:a16="http://schemas.microsoft.com/office/drawing/2014/main" id="{2FF41A65-4586-49EE-9316-1EAA1392616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3981" y="27550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8A5E4B81-D63E-42C1-BC6C-DED89ECBD9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3237" y="28071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C1CEB49-2307-4DAE-B814-83C3FE1D00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5631" y="24899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FA11FE5A-64A2-435F-AA93-4B33E32C6D5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4846" y="2541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EE7E1E4-7F21-4CEA-A4D2-E1CB2B83AA5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5219" y="25942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82B8D614-C608-4625-B6EA-F2F2A5B1C0C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5708" y="26476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82595E07-9875-4790-9827-4108CE9A3D0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8306" y="27013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434A678-0CE8-4B59-9326-A2F19035C8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9638" y="27562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2" name="Oval 1851">
                    <a:extLst>
                      <a:ext uri="{FF2B5EF4-FFF2-40B4-BE49-F238E27FC236}">
                        <a16:creationId xmlns:a16="http://schemas.microsoft.com/office/drawing/2014/main" id="{07A188B8-8FF8-4CDC-ACCD-B9138E19681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09797" y="28093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3" name="Oval 1852">
                    <a:extLst>
                      <a:ext uri="{FF2B5EF4-FFF2-40B4-BE49-F238E27FC236}">
                        <a16:creationId xmlns:a16="http://schemas.microsoft.com/office/drawing/2014/main" id="{5CF882F0-7623-4757-A83A-383D24C8B68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39053" y="28614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6928750C-CC71-47F9-9375-EFA9C0677DF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7151" y="24366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5" name="Oval 1854">
                    <a:extLst>
                      <a:ext uri="{FF2B5EF4-FFF2-40B4-BE49-F238E27FC236}">
                        <a16:creationId xmlns:a16="http://schemas.microsoft.com/office/drawing/2014/main" id="{4D33813B-2A62-4A5C-8C01-7691A204E48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5597" y="31285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6" name="Oval 1855">
                    <a:extLst>
                      <a:ext uri="{FF2B5EF4-FFF2-40B4-BE49-F238E27FC236}">
                        <a16:creationId xmlns:a16="http://schemas.microsoft.com/office/drawing/2014/main" id="{1D2FF60B-C278-486F-9AD4-2287BB15BA7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62999" y="30748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7" name="Oval 1856">
                    <a:extLst>
                      <a:ext uri="{FF2B5EF4-FFF2-40B4-BE49-F238E27FC236}">
                        <a16:creationId xmlns:a16="http://schemas.microsoft.com/office/drawing/2014/main" id="{9C3A62EA-5B6A-4D05-920E-926A6552E0E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1668" y="30200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8" name="Oval 1857">
                    <a:extLst>
                      <a:ext uri="{FF2B5EF4-FFF2-40B4-BE49-F238E27FC236}">
                        <a16:creationId xmlns:a16="http://schemas.microsoft.com/office/drawing/2014/main" id="{1DE79B7A-57C5-425A-8B11-6D801C32CF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1508" y="29669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9" name="Oval 1858">
                    <a:extLst>
                      <a:ext uri="{FF2B5EF4-FFF2-40B4-BE49-F238E27FC236}">
                        <a16:creationId xmlns:a16="http://schemas.microsoft.com/office/drawing/2014/main" id="{F255F173-9E0D-4605-B3F0-5AEC7018318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72252" y="29147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0" name="Oval 1859">
                    <a:extLst>
                      <a:ext uri="{FF2B5EF4-FFF2-40B4-BE49-F238E27FC236}">
                        <a16:creationId xmlns:a16="http://schemas.microsoft.com/office/drawing/2014/main" id="{794A79E2-4001-42D3-9150-2E766E270E6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60271" y="31276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1" name="Oval 1860">
                    <a:extLst>
                      <a:ext uri="{FF2B5EF4-FFF2-40B4-BE49-F238E27FC236}">
                        <a16:creationId xmlns:a16="http://schemas.microsoft.com/office/drawing/2014/main" id="{2802356D-7AE0-48C0-81AD-079BCBE1BA4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29781" y="30742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2" name="Oval 1861">
                    <a:extLst>
                      <a:ext uri="{FF2B5EF4-FFF2-40B4-BE49-F238E27FC236}">
                        <a16:creationId xmlns:a16="http://schemas.microsoft.com/office/drawing/2014/main" id="{2A02460C-CD9C-4166-BB19-123E96592F6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7184" y="30205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3" name="Oval 1862">
                    <a:extLst>
                      <a:ext uri="{FF2B5EF4-FFF2-40B4-BE49-F238E27FC236}">
                        <a16:creationId xmlns:a16="http://schemas.microsoft.com/office/drawing/2014/main" id="{B53CD1FB-C2A8-4016-BA1A-501E815D89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65853" y="29657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4" name="Oval 1863">
                    <a:extLst>
                      <a:ext uri="{FF2B5EF4-FFF2-40B4-BE49-F238E27FC236}">
                        <a16:creationId xmlns:a16="http://schemas.microsoft.com/office/drawing/2014/main" id="{D5376ED0-8A3C-4B74-9438-854E291DCC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5692" y="29126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CAAC1F75-9D6D-4CE2-B1A5-78321518572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6436" y="28604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589C5CA5-E012-46A5-9F40-AC19DE560B8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9292" y="16449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CED38B82-A262-4F3C-B9FF-62EEF1F1272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8507" y="1696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91AF3E8C-5B53-4442-BB24-579C059D50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8880" y="1749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E11EC31A-FEDD-4626-95EE-D91FD8AD1A2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9369" y="180275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81A87EF6-7A8B-4713-8257-01EB93FC55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1966" y="18564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08AB73A9-2FBF-4A84-8FA6-3926E57844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3298" y="19112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2" name="Oval 1871">
                    <a:extLst>
                      <a:ext uri="{FF2B5EF4-FFF2-40B4-BE49-F238E27FC236}">
                        <a16:creationId xmlns:a16="http://schemas.microsoft.com/office/drawing/2014/main" id="{BC2260DC-20F3-4B5E-9227-A0CCFF9FD6D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3458" y="19643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3" name="Oval 1872">
                    <a:extLst>
                      <a:ext uri="{FF2B5EF4-FFF2-40B4-BE49-F238E27FC236}">
                        <a16:creationId xmlns:a16="http://schemas.microsoft.com/office/drawing/2014/main" id="{752331BA-568E-4741-A987-F261044034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2714" y="2016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4" name="Oval 1873">
                    <a:extLst>
                      <a:ext uri="{FF2B5EF4-FFF2-40B4-BE49-F238E27FC236}">
                        <a16:creationId xmlns:a16="http://schemas.microsoft.com/office/drawing/2014/main" id="{A8172DDF-62FC-4F74-BBB3-369D1AF19F6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5108" y="16992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5" name="Oval 1874">
                    <a:extLst>
                      <a:ext uri="{FF2B5EF4-FFF2-40B4-BE49-F238E27FC236}">
                        <a16:creationId xmlns:a16="http://schemas.microsoft.com/office/drawing/2014/main" id="{8922AEE0-2346-48B2-8400-05645F4A69E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4323" y="17504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6" name="Oval 1875">
                    <a:extLst>
                      <a:ext uri="{FF2B5EF4-FFF2-40B4-BE49-F238E27FC236}">
                        <a16:creationId xmlns:a16="http://schemas.microsoft.com/office/drawing/2014/main" id="{D027A4A4-2E31-4EC8-A9F4-2276F6ABD2A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4696" y="18036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7" name="Oval 1876">
                    <a:extLst>
                      <a:ext uri="{FF2B5EF4-FFF2-40B4-BE49-F238E27FC236}">
                        <a16:creationId xmlns:a16="http://schemas.microsoft.com/office/drawing/2014/main" id="{C249B9F5-C66B-4A5C-A276-D359E3A6DD1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5185" y="1857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8" name="Oval 1877">
                    <a:extLst>
                      <a:ext uri="{FF2B5EF4-FFF2-40B4-BE49-F238E27FC236}">
                        <a16:creationId xmlns:a16="http://schemas.microsoft.com/office/drawing/2014/main" id="{334445AC-9C1B-48E2-AA0F-04B6243DDA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7782" y="19107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9" name="Oval 1878">
                    <a:extLst>
                      <a:ext uri="{FF2B5EF4-FFF2-40B4-BE49-F238E27FC236}">
                        <a16:creationId xmlns:a16="http://schemas.microsoft.com/office/drawing/2014/main" id="{D238B47F-A200-42E4-A4F8-FFD6F2D29A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99115" y="19655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0" name="Oval 1879">
                    <a:extLst>
                      <a:ext uri="{FF2B5EF4-FFF2-40B4-BE49-F238E27FC236}">
                        <a16:creationId xmlns:a16="http://schemas.microsoft.com/office/drawing/2014/main" id="{864DD3E2-744C-40F8-B19C-8A6B95C43A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29274" y="2018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1" name="Oval 1880">
                    <a:extLst>
                      <a:ext uri="{FF2B5EF4-FFF2-40B4-BE49-F238E27FC236}">
                        <a16:creationId xmlns:a16="http://schemas.microsoft.com/office/drawing/2014/main" id="{FAF23177-3C39-4E2E-927D-D043AB6380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58530" y="2070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2" name="Oval 1881">
                    <a:extLst>
                      <a:ext uri="{FF2B5EF4-FFF2-40B4-BE49-F238E27FC236}">
                        <a16:creationId xmlns:a16="http://schemas.microsoft.com/office/drawing/2014/main" id="{1958E81B-21A4-44F2-B1C2-83E648E47AB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2536" y="24922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3" name="Oval 1882">
                    <a:extLst>
                      <a:ext uri="{FF2B5EF4-FFF2-40B4-BE49-F238E27FC236}">
                        <a16:creationId xmlns:a16="http://schemas.microsoft.com/office/drawing/2014/main" id="{B94F4FEE-BCB6-47EA-ACB1-742D08034CB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3321" y="24410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4" name="Oval 1883">
                    <a:extLst>
                      <a:ext uri="{FF2B5EF4-FFF2-40B4-BE49-F238E27FC236}">
                        <a16:creationId xmlns:a16="http://schemas.microsoft.com/office/drawing/2014/main" id="{58CD144E-5882-4704-A787-EAEFA97FC69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2948" y="2387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5" name="Oval 1884">
                    <a:extLst>
                      <a:ext uri="{FF2B5EF4-FFF2-40B4-BE49-F238E27FC236}">
                        <a16:creationId xmlns:a16="http://schemas.microsoft.com/office/drawing/2014/main" id="{D1618287-9AC2-434E-B0A5-84E909053A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2459" y="23344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6" name="Oval 1885">
                    <a:extLst>
                      <a:ext uri="{FF2B5EF4-FFF2-40B4-BE49-F238E27FC236}">
                        <a16:creationId xmlns:a16="http://schemas.microsoft.com/office/drawing/2014/main" id="{7A4AE264-AC7A-45A8-98A9-B845DFB1A0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79861" y="22808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7" name="Oval 1886">
                    <a:extLst>
                      <a:ext uri="{FF2B5EF4-FFF2-40B4-BE49-F238E27FC236}">
                        <a16:creationId xmlns:a16="http://schemas.microsoft.com/office/drawing/2014/main" id="{E775F5D7-973E-471C-9AAF-655FC863138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8529" y="22259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8" name="Oval 1887">
                    <a:extLst>
                      <a:ext uri="{FF2B5EF4-FFF2-40B4-BE49-F238E27FC236}">
                        <a16:creationId xmlns:a16="http://schemas.microsoft.com/office/drawing/2014/main" id="{2B493827-86E8-440A-AFAD-BEDE1F8E132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8370" y="21728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9" name="Oval 1888">
                    <a:extLst>
                      <a:ext uri="{FF2B5EF4-FFF2-40B4-BE49-F238E27FC236}">
                        <a16:creationId xmlns:a16="http://schemas.microsoft.com/office/drawing/2014/main" id="{9BC46FFB-54C7-4B48-935A-F52F1B62BEE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9114" y="21207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0" name="Oval 1889">
                    <a:extLst>
                      <a:ext uri="{FF2B5EF4-FFF2-40B4-BE49-F238E27FC236}">
                        <a16:creationId xmlns:a16="http://schemas.microsoft.com/office/drawing/2014/main" id="{0C0B5243-09CB-4471-8473-5CBEE024EF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36721" y="24379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1" name="Oval 1890">
                    <a:extLst>
                      <a:ext uri="{FF2B5EF4-FFF2-40B4-BE49-F238E27FC236}">
                        <a16:creationId xmlns:a16="http://schemas.microsoft.com/office/drawing/2014/main" id="{AA347B75-560C-4AFE-BAC5-9B13949541C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7506" y="23867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2" name="Oval 1891">
                    <a:extLst>
                      <a:ext uri="{FF2B5EF4-FFF2-40B4-BE49-F238E27FC236}">
                        <a16:creationId xmlns:a16="http://schemas.microsoft.com/office/drawing/2014/main" id="{B732EA8C-1F11-4868-B511-7F2250406F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7132" y="2333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3" name="Oval 1892">
                    <a:extLst>
                      <a:ext uri="{FF2B5EF4-FFF2-40B4-BE49-F238E27FC236}">
                        <a16:creationId xmlns:a16="http://schemas.microsoft.com/office/drawing/2014/main" id="{83FA7E53-EB18-4974-BA66-01C6DE57A35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6644" y="22801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4" name="Oval 1893">
                    <a:extLst>
                      <a:ext uri="{FF2B5EF4-FFF2-40B4-BE49-F238E27FC236}">
                        <a16:creationId xmlns:a16="http://schemas.microsoft.com/office/drawing/2014/main" id="{5BEC887D-4402-4FC9-B01F-D363248F28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4045" y="22265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5" name="Oval 1894">
                    <a:extLst>
                      <a:ext uri="{FF2B5EF4-FFF2-40B4-BE49-F238E27FC236}">
                        <a16:creationId xmlns:a16="http://schemas.microsoft.com/office/drawing/2014/main" id="{016761B0-BB49-44E5-A289-E50D62BF758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2714" y="2171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6" name="Oval 1895">
                    <a:extLst>
                      <a:ext uri="{FF2B5EF4-FFF2-40B4-BE49-F238E27FC236}">
                        <a16:creationId xmlns:a16="http://schemas.microsoft.com/office/drawing/2014/main" id="{2759D039-2C08-4692-AFE8-52DBFCDBCD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2555" y="21185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7" name="Oval 1896">
                    <a:extLst>
                      <a:ext uri="{FF2B5EF4-FFF2-40B4-BE49-F238E27FC236}">
                        <a16:creationId xmlns:a16="http://schemas.microsoft.com/office/drawing/2014/main" id="{1E2B22C6-ABF7-4E2C-BD1A-A7B9D8E9572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3299" y="20664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8" name="Oval 1897">
                    <a:extLst>
                      <a:ext uri="{FF2B5EF4-FFF2-40B4-BE49-F238E27FC236}">
                        <a16:creationId xmlns:a16="http://schemas.microsoft.com/office/drawing/2014/main" id="{31F6F619-358A-4FD6-BAAA-4A28AAA12F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65200" y="24912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9" name="Oval 1898">
                    <a:extLst>
                      <a:ext uri="{FF2B5EF4-FFF2-40B4-BE49-F238E27FC236}">
                        <a16:creationId xmlns:a16="http://schemas.microsoft.com/office/drawing/2014/main" id="{CB482F81-B4AC-410B-B711-1F644C7334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4084" y="25443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0" name="Oval 1899">
                    <a:extLst>
                      <a:ext uri="{FF2B5EF4-FFF2-40B4-BE49-F238E27FC236}">
                        <a16:creationId xmlns:a16="http://schemas.microsoft.com/office/drawing/2014/main" id="{8AAE89F6-DC0C-4891-91C9-4EF363F404C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3298" y="25955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1" name="Oval 1900">
                    <a:extLst>
                      <a:ext uri="{FF2B5EF4-FFF2-40B4-BE49-F238E27FC236}">
                        <a16:creationId xmlns:a16="http://schemas.microsoft.com/office/drawing/2014/main" id="{32F58A10-B17F-4EA3-857C-0D331303C4C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3672" y="26487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2" name="Oval 1901">
                    <a:extLst>
                      <a:ext uri="{FF2B5EF4-FFF2-40B4-BE49-F238E27FC236}">
                        <a16:creationId xmlns:a16="http://schemas.microsoft.com/office/drawing/2014/main" id="{D6FF8604-C8B8-41F2-9CAF-E07E77EF35F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4160" y="27021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3" name="Oval 1902">
                    <a:extLst>
                      <a:ext uri="{FF2B5EF4-FFF2-40B4-BE49-F238E27FC236}">
                        <a16:creationId xmlns:a16="http://schemas.microsoft.com/office/drawing/2014/main" id="{B88036F9-ABBF-4707-8FB1-560A048DE0E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6758" y="2755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4" name="Oval 1903">
                    <a:extLst>
                      <a:ext uri="{FF2B5EF4-FFF2-40B4-BE49-F238E27FC236}">
                        <a16:creationId xmlns:a16="http://schemas.microsoft.com/office/drawing/2014/main" id="{43D3ED69-44D5-43F1-B7D0-2442919A548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8090" y="28106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5" name="Oval 1904">
                    <a:extLst>
                      <a:ext uri="{FF2B5EF4-FFF2-40B4-BE49-F238E27FC236}">
                        <a16:creationId xmlns:a16="http://schemas.microsoft.com/office/drawing/2014/main" id="{47B8472B-DA56-4548-95B2-B68D3065B66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8250" y="28637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6" name="Oval 1905">
                    <a:extLst>
                      <a:ext uri="{FF2B5EF4-FFF2-40B4-BE49-F238E27FC236}">
                        <a16:creationId xmlns:a16="http://schemas.microsoft.com/office/drawing/2014/main" id="{931E63A6-E2E0-4F6B-9083-86ADFB0D419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07505" y="2915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7" name="Oval 1906">
                    <a:extLst>
                      <a:ext uri="{FF2B5EF4-FFF2-40B4-BE49-F238E27FC236}">
                        <a16:creationId xmlns:a16="http://schemas.microsoft.com/office/drawing/2014/main" id="{932D3EBC-F602-4F83-86D9-93626F70807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9900" y="25986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8" name="Oval 1907">
                    <a:extLst>
                      <a:ext uri="{FF2B5EF4-FFF2-40B4-BE49-F238E27FC236}">
                        <a16:creationId xmlns:a16="http://schemas.microsoft.com/office/drawing/2014/main" id="{27A8BC27-05D0-41EC-AB95-EB7D6269C86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9114" y="2649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9" name="Oval 1908">
                    <a:extLst>
                      <a:ext uri="{FF2B5EF4-FFF2-40B4-BE49-F238E27FC236}">
                        <a16:creationId xmlns:a16="http://schemas.microsoft.com/office/drawing/2014/main" id="{4DAD0086-EE38-4D53-A9E3-1BDAF69B68C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9488" y="27030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0" name="Oval 1909">
                    <a:extLst>
                      <a:ext uri="{FF2B5EF4-FFF2-40B4-BE49-F238E27FC236}">
                        <a16:creationId xmlns:a16="http://schemas.microsoft.com/office/drawing/2014/main" id="{FC63A699-52F6-493E-BC5C-13B43C7DC02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9976" y="27564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1" name="Oval 1910">
                    <a:extLst>
                      <a:ext uri="{FF2B5EF4-FFF2-40B4-BE49-F238E27FC236}">
                        <a16:creationId xmlns:a16="http://schemas.microsoft.com/office/drawing/2014/main" id="{89BE577B-964F-425D-9EF5-DAF5E049065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2574" y="28100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2" name="Oval 1911">
                    <a:extLst>
                      <a:ext uri="{FF2B5EF4-FFF2-40B4-BE49-F238E27FC236}">
                        <a16:creationId xmlns:a16="http://schemas.microsoft.com/office/drawing/2014/main" id="{5C4C003A-712B-4995-A651-007DF85DC3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3906" y="28649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3" name="Oval 1912">
                    <a:extLst>
                      <a:ext uri="{FF2B5EF4-FFF2-40B4-BE49-F238E27FC236}">
                        <a16:creationId xmlns:a16="http://schemas.microsoft.com/office/drawing/2014/main" id="{A2FEE41C-2107-42B2-B756-C79CA120014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4066" y="29180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4" name="Oval 1913">
                    <a:extLst>
                      <a:ext uri="{FF2B5EF4-FFF2-40B4-BE49-F238E27FC236}">
                        <a16:creationId xmlns:a16="http://schemas.microsoft.com/office/drawing/2014/main" id="{8D6AF043-716A-495E-839B-42DF81E8254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3322" y="29701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5" name="Oval 1914">
                    <a:extLst>
                      <a:ext uri="{FF2B5EF4-FFF2-40B4-BE49-F238E27FC236}">
                        <a16:creationId xmlns:a16="http://schemas.microsoft.com/office/drawing/2014/main" id="{B71956A2-5576-48A8-84D3-52BB3CE2DBF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31420" y="2545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6" name="Oval 1915">
                    <a:extLst>
                      <a:ext uri="{FF2B5EF4-FFF2-40B4-BE49-F238E27FC236}">
                        <a16:creationId xmlns:a16="http://schemas.microsoft.com/office/drawing/2014/main" id="{BE52316C-7601-48FC-9666-2690B79FB2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65936" y="3128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7" name="Oval 1916">
                    <a:extLst>
                      <a:ext uri="{FF2B5EF4-FFF2-40B4-BE49-F238E27FC236}">
                        <a16:creationId xmlns:a16="http://schemas.microsoft.com/office/drawing/2014/main" id="{1086ADAF-45D1-4F49-8575-F8CEE26D781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35777" y="30756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8" name="Oval 1917">
                    <a:extLst>
                      <a:ext uri="{FF2B5EF4-FFF2-40B4-BE49-F238E27FC236}">
                        <a16:creationId xmlns:a16="http://schemas.microsoft.com/office/drawing/2014/main" id="{E7425F5F-571D-4FDA-8A04-D822D63285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06521" y="30234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9" name="Oval 1918">
                    <a:extLst>
                      <a:ext uri="{FF2B5EF4-FFF2-40B4-BE49-F238E27FC236}">
                        <a16:creationId xmlns:a16="http://schemas.microsoft.com/office/drawing/2014/main" id="{1B79955D-0FCB-49B1-A486-7023FE5DD7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1452" y="3129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0" name="Oval 1919">
                    <a:extLst>
                      <a:ext uri="{FF2B5EF4-FFF2-40B4-BE49-F238E27FC236}">
                        <a16:creationId xmlns:a16="http://schemas.microsoft.com/office/drawing/2014/main" id="{68AA761B-528A-4569-90CC-266AEC0580C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0121" y="3074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1" name="Oval 1920">
                    <a:extLst>
                      <a:ext uri="{FF2B5EF4-FFF2-40B4-BE49-F238E27FC236}">
                        <a16:creationId xmlns:a16="http://schemas.microsoft.com/office/drawing/2014/main" id="{531BB60E-2248-4197-81E2-6D2C8A43D5B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69961" y="30213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2" name="Oval 1921">
                    <a:extLst>
                      <a:ext uri="{FF2B5EF4-FFF2-40B4-BE49-F238E27FC236}">
                        <a16:creationId xmlns:a16="http://schemas.microsoft.com/office/drawing/2014/main" id="{02CA885B-D986-4E3F-9BC6-B5C5E0AD55A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40704" y="29691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3" name="Oval 1922">
                    <a:extLst>
                      <a:ext uri="{FF2B5EF4-FFF2-40B4-BE49-F238E27FC236}">
                        <a16:creationId xmlns:a16="http://schemas.microsoft.com/office/drawing/2014/main" id="{15BEE25E-A045-493C-ABAC-04C92A948A4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3444" y="1804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4" name="Oval 1923">
                    <a:extLst>
                      <a:ext uri="{FF2B5EF4-FFF2-40B4-BE49-F238E27FC236}">
                        <a16:creationId xmlns:a16="http://schemas.microsoft.com/office/drawing/2014/main" id="{72685F5D-51DD-445B-A3DC-EF43F3ABDEB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6042" y="18583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5" name="Oval 1924">
                    <a:extLst>
                      <a:ext uri="{FF2B5EF4-FFF2-40B4-BE49-F238E27FC236}">
                        <a16:creationId xmlns:a16="http://schemas.microsoft.com/office/drawing/2014/main" id="{65D2D690-22CF-4B26-B6D4-914A28C5738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7374" y="19132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6" name="Oval 1925">
                    <a:extLst>
                      <a:ext uri="{FF2B5EF4-FFF2-40B4-BE49-F238E27FC236}">
                        <a16:creationId xmlns:a16="http://schemas.microsoft.com/office/drawing/2014/main" id="{2357CAC8-43C8-4640-AA8C-D68D4D0C519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7534" y="19663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7" name="Oval 1926">
                    <a:extLst>
                      <a:ext uri="{FF2B5EF4-FFF2-40B4-BE49-F238E27FC236}">
                        <a16:creationId xmlns:a16="http://schemas.microsoft.com/office/drawing/2014/main" id="{0CF79BC6-1F2D-41BF-8C0B-40F2B20BAB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6789" y="20184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8" name="Oval 1927">
                    <a:extLst>
                      <a:ext uri="{FF2B5EF4-FFF2-40B4-BE49-F238E27FC236}">
                        <a16:creationId xmlns:a16="http://schemas.microsoft.com/office/drawing/2014/main" id="{897B093F-E2BA-4EE6-B663-403015EF652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1858" y="19126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9" name="Oval 1928">
                    <a:extLst>
                      <a:ext uri="{FF2B5EF4-FFF2-40B4-BE49-F238E27FC236}">
                        <a16:creationId xmlns:a16="http://schemas.microsoft.com/office/drawing/2014/main" id="{F9DD8E56-7C93-438D-B739-BE3C9C9072C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3190" y="19675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0" name="Oval 1929">
                    <a:extLst>
                      <a:ext uri="{FF2B5EF4-FFF2-40B4-BE49-F238E27FC236}">
                        <a16:creationId xmlns:a16="http://schemas.microsoft.com/office/drawing/2014/main" id="{4E888162-DA5D-49AC-8687-4EB2980A4C7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3350" y="20206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1" name="Oval 1930">
                    <a:extLst>
                      <a:ext uri="{FF2B5EF4-FFF2-40B4-BE49-F238E27FC236}">
                        <a16:creationId xmlns:a16="http://schemas.microsoft.com/office/drawing/2014/main" id="{053D3D30-91A4-4E88-9366-0E9C1F9351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2606" y="20727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2" name="Oval 1931">
                    <a:extLst>
                      <a:ext uri="{FF2B5EF4-FFF2-40B4-BE49-F238E27FC236}">
                        <a16:creationId xmlns:a16="http://schemas.microsoft.com/office/drawing/2014/main" id="{31BA87C8-2A30-4EC8-8FFD-9AD9175F29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76611" y="24941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3" name="Oval 1932">
                    <a:extLst>
                      <a:ext uri="{FF2B5EF4-FFF2-40B4-BE49-F238E27FC236}">
                        <a16:creationId xmlns:a16="http://schemas.microsoft.com/office/drawing/2014/main" id="{B3B64A8D-C10E-4F27-A1A2-4D2C2C34B1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7397" y="24430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4" name="Oval 1933">
                    <a:extLst>
                      <a:ext uri="{FF2B5EF4-FFF2-40B4-BE49-F238E27FC236}">
                        <a16:creationId xmlns:a16="http://schemas.microsoft.com/office/drawing/2014/main" id="{A44B5560-E0A7-4A9F-BD69-93CC737784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7023" y="23898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5" name="Oval 1934">
                    <a:extLst>
                      <a:ext uri="{FF2B5EF4-FFF2-40B4-BE49-F238E27FC236}">
                        <a16:creationId xmlns:a16="http://schemas.microsoft.com/office/drawing/2014/main" id="{E43F12A2-3AE6-4CAC-BC06-18F85E3434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6535" y="23364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6" name="Oval 1935">
                    <a:extLst>
                      <a:ext uri="{FF2B5EF4-FFF2-40B4-BE49-F238E27FC236}">
                        <a16:creationId xmlns:a16="http://schemas.microsoft.com/office/drawing/2014/main" id="{1CC9482E-80BB-4E5F-8AF9-D42EC2E73A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3936" y="2282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7" name="Oval 1936">
                    <a:extLst>
                      <a:ext uri="{FF2B5EF4-FFF2-40B4-BE49-F238E27FC236}">
                        <a16:creationId xmlns:a16="http://schemas.microsoft.com/office/drawing/2014/main" id="{F9D54866-329F-4FAB-8B95-5255C9A90D4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2605" y="22278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8" name="Oval 1937">
                    <a:extLst>
                      <a:ext uri="{FF2B5EF4-FFF2-40B4-BE49-F238E27FC236}">
                        <a16:creationId xmlns:a16="http://schemas.microsoft.com/office/drawing/2014/main" id="{D8A7641D-DF87-4834-8C16-92321D06B25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2446" y="21748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9" name="Oval 1938">
                    <a:extLst>
                      <a:ext uri="{FF2B5EF4-FFF2-40B4-BE49-F238E27FC236}">
                        <a16:creationId xmlns:a16="http://schemas.microsoft.com/office/drawing/2014/main" id="{0B10B78C-1137-4B04-AFCA-5F6BF3DF177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63189" y="21226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0" name="Oval 1939">
                    <a:extLst>
                      <a:ext uri="{FF2B5EF4-FFF2-40B4-BE49-F238E27FC236}">
                        <a16:creationId xmlns:a16="http://schemas.microsoft.com/office/drawing/2014/main" id="{6BF9CD56-206A-40A8-82AF-6942589C9D4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0796" y="24398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1" name="Oval 1940">
                    <a:extLst>
                      <a:ext uri="{FF2B5EF4-FFF2-40B4-BE49-F238E27FC236}">
                        <a16:creationId xmlns:a16="http://schemas.microsoft.com/office/drawing/2014/main" id="{74B3599E-BFF1-4A92-84B4-6CBD15A5FB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1582" y="23887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2" name="Oval 1941">
                    <a:extLst>
                      <a:ext uri="{FF2B5EF4-FFF2-40B4-BE49-F238E27FC236}">
                        <a16:creationId xmlns:a16="http://schemas.microsoft.com/office/drawing/2014/main" id="{4266CA9B-9EB3-4411-B196-0DB5E20E2FB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1208" y="2335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3" name="Oval 1942">
                    <a:extLst>
                      <a:ext uri="{FF2B5EF4-FFF2-40B4-BE49-F238E27FC236}">
                        <a16:creationId xmlns:a16="http://schemas.microsoft.com/office/drawing/2014/main" id="{03269105-94BF-43DB-947F-5C35A837C0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0719" y="22821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4" name="Oval 1943">
                    <a:extLst>
                      <a:ext uri="{FF2B5EF4-FFF2-40B4-BE49-F238E27FC236}">
                        <a16:creationId xmlns:a16="http://schemas.microsoft.com/office/drawing/2014/main" id="{4187C44F-E29E-494E-B891-53EC28A820F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8121" y="22284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5" name="Oval 1944">
                    <a:extLst>
                      <a:ext uri="{FF2B5EF4-FFF2-40B4-BE49-F238E27FC236}">
                        <a16:creationId xmlns:a16="http://schemas.microsoft.com/office/drawing/2014/main" id="{1BD9AFF2-A15C-4121-8DF6-11BE49B6CD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6790" y="21735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6" name="Oval 1945">
                    <a:extLst>
                      <a:ext uri="{FF2B5EF4-FFF2-40B4-BE49-F238E27FC236}">
                        <a16:creationId xmlns:a16="http://schemas.microsoft.com/office/drawing/2014/main" id="{71CE41BA-E58E-4FA3-9E5C-2704D139522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6630" y="21205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7" name="Oval 1946">
                    <a:extLst>
                      <a:ext uri="{FF2B5EF4-FFF2-40B4-BE49-F238E27FC236}">
                        <a16:creationId xmlns:a16="http://schemas.microsoft.com/office/drawing/2014/main" id="{F68DAE18-4A6C-4F1D-9CE0-49FBCF0F82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7374" y="20683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8" name="Oval 1947">
                    <a:extLst>
                      <a:ext uri="{FF2B5EF4-FFF2-40B4-BE49-F238E27FC236}">
                        <a16:creationId xmlns:a16="http://schemas.microsoft.com/office/drawing/2014/main" id="{B7A344A7-DD21-43E7-9BCB-37A15C73D1A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39275" y="24932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9" name="Oval 1948">
                    <a:extLst>
                      <a:ext uri="{FF2B5EF4-FFF2-40B4-BE49-F238E27FC236}">
                        <a16:creationId xmlns:a16="http://schemas.microsoft.com/office/drawing/2014/main" id="{5BAB8E64-146B-4AC1-84D5-7EEB4171EE0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8159" y="25463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0" name="Oval 1949">
                    <a:extLst>
                      <a:ext uri="{FF2B5EF4-FFF2-40B4-BE49-F238E27FC236}">
                        <a16:creationId xmlns:a16="http://schemas.microsoft.com/office/drawing/2014/main" id="{F917AF8A-BF9E-4DA4-928B-116C27D1DC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7374" y="25974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1" name="Oval 1950">
                    <a:extLst>
                      <a:ext uri="{FF2B5EF4-FFF2-40B4-BE49-F238E27FC236}">
                        <a16:creationId xmlns:a16="http://schemas.microsoft.com/office/drawing/2014/main" id="{27170D4F-8168-4C2A-8856-8963402EC7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7747" y="26506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2" name="Oval 1951">
                    <a:extLst>
                      <a:ext uri="{FF2B5EF4-FFF2-40B4-BE49-F238E27FC236}">
                        <a16:creationId xmlns:a16="http://schemas.microsoft.com/office/drawing/2014/main" id="{C9E4405E-C47E-495D-852B-E5DDD92A6D9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8236" y="2704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3" name="Oval 1952">
                    <a:extLst>
                      <a:ext uri="{FF2B5EF4-FFF2-40B4-BE49-F238E27FC236}">
                        <a16:creationId xmlns:a16="http://schemas.microsoft.com/office/drawing/2014/main" id="{7F2C0C62-867B-4047-94B8-3B2384188A9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0833" y="27577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4" name="Oval 1953">
                    <a:extLst>
                      <a:ext uri="{FF2B5EF4-FFF2-40B4-BE49-F238E27FC236}">
                        <a16:creationId xmlns:a16="http://schemas.microsoft.com/office/drawing/2014/main" id="{2653B9E3-8348-4DA3-AC7A-ED2DDDE089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2165" y="28126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5" name="Oval 1954">
                    <a:extLst>
                      <a:ext uri="{FF2B5EF4-FFF2-40B4-BE49-F238E27FC236}">
                        <a16:creationId xmlns:a16="http://schemas.microsoft.com/office/drawing/2014/main" id="{0AB0F7B6-9EE3-41C8-A4A2-5EABF62B47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2325" y="28656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6" name="Oval 1955">
                    <a:extLst>
                      <a:ext uri="{FF2B5EF4-FFF2-40B4-BE49-F238E27FC236}">
                        <a16:creationId xmlns:a16="http://schemas.microsoft.com/office/drawing/2014/main" id="{2AB4EB16-F3A7-4C85-8FBC-35C48823816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1581" y="29178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7" name="Oval 1956">
                    <a:extLst>
                      <a:ext uri="{FF2B5EF4-FFF2-40B4-BE49-F238E27FC236}">
                        <a16:creationId xmlns:a16="http://schemas.microsoft.com/office/drawing/2014/main" id="{7D62E46B-0A74-497F-9DC5-F14A5C561C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3975" y="26005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8" name="Oval 1957">
                    <a:extLst>
                      <a:ext uri="{FF2B5EF4-FFF2-40B4-BE49-F238E27FC236}">
                        <a16:creationId xmlns:a16="http://schemas.microsoft.com/office/drawing/2014/main" id="{9354C5BC-F669-4958-9BAB-13BB08C58B2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3190" y="26517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9" name="Oval 1958">
                    <a:extLst>
                      <a:ext uri="{FF2B5EF4-FFF2-40B4-BE49-F238E27FC236}">
                        <a16:creationId xmlns:a16="http://schemas.microsoft.com/office/drawing/2014/main" id="{6388ED09-7C39-493E-82E3-E48B521CF7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3563" y="27049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0" name="Oval 1959">
                    <a:extLst>
                      <a:ext uri="{FF2B5EF4-FFF2-40B4-BE49-F238E27FC236}">
                        <a16:creationId xmlns:a16="http://schemas.microsoft.com/office/drawing/2014/main" id="{B9DD5ADE-1A9D-4624-9E9A-2538FA6F13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4052" y="27583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1" name="Oval 1960">
                    <a:extLst>
                      <a:ext uri="{FF2B5EF4-FFF2-40B4-BE49-F238E27FC236}">
                        <a16:creationId xmlns:a16="http://schemas.microsoft.com/office/drawing/2014/main" id="{B1B8449E-4691-4293-84EB-ED81D9DC2A4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6649" y="28120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2" name="Oval 1961">
                    <a:extLst>
                      <a:ext uri="{FF2B5EF4-FFF2-40B4-BE49-F238E27FC236}">
                        <a16:creationId xmlns:a16="http://schemas.microsoft.com/office/drawing/2014/main" id="{DBA1748A-BCD8-4D29-AEE0-F2B85CD7F4D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7982" y="28668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3" name="Oval 1962">
                    <a:extLst>
                      <a:ext uri="{FF2B5EF4-FFF2-40B4-BE49-F238E27FC236}">
                        <a16:creationId xmlns:a16="http://schemas.microsoft.com/office/drawing/2014/main" id="{5E21E8EF-D289-44A2-BC09-F1B2025827B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8141" y="29199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4" name="Oval 1963">
                    <a:extLst>
                      <a:ext uri="{FF2B5EF4-FFF2-40B4-BE49-F238E27FC236}">
                        <a16:creationId xmlns:a16="http://schemas.microsoft.com/office/drawing/2014/main" id="{61393ACD-C360-4761-9B15-1E19B47FCC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7397" y="29721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5" name="Oval 1964">
                    <a:extLst>
                      <a:ext uri="{FF2B5EF4-FFF2-40B4-BE49-F238E27FC236}">
                        <a16:creationId xmlns:a16="http://schemas.microsoft.com/office/drawing/2014/main" id="{B2D504DA-6000-4EB5-A6D9-3950CC5FFFA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5495" y="25472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6" name="Oval 1965">
                    <a:extLst>
                      <a:ext uri="{FF2B5EF4-FFF2-40B4-BE49-F238E27FC236}">
                        <a16:creationId xmlns:a16="http://schemas.microsoft.com/office/drawing/2014/main" id="{0C95E0A6-A597-4A88-BDBE-3B127D98C8C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40012" y="31306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7" name="Oval 1966">
                    <a:extLst>
                      <a:ext uri="{FF2B5EF4-FFF2-40B4-BE49-F238E27FC236}">
                        <a16:creationId xmlns:a16="http://schemas.microsoft.com/office/drawing/2014/main" id="{B7EF6D78-2648-4A73-9B8B-37282557AD7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9852" y="3077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8" name="Oval 1967">
                    <a:extLst>
                      <a:ext uri="{FF2B5EF4-FFF2-40B4-BE49-F238E27FC236}">
                        <a16:creationId xmlns:a16="http://schemas.microsoft.com/office/drawing/2014/main" id="{2C518499-D310-4E90-96DB-F6822BD647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80596" y="30254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9" name="Oval 1968">
                    <a:extLst>
                      <a:ext uri="{FF2B5EF4-FFF2-40B4-BE49-F238E27FC236}">
                        <a16:creationId xmlns:a16="http://schemas.microsoft.com/office/drawing/2014/main" id="{9E3EDABA-573D-4ADB-AD4A-41888B6FD49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05528" y="31312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0" name="Oval 1969">
                    <a:extLst>
                      <a:ext uri="{FF2B5EF4-FFF2-40B4-BE49-F238E27FC236}">
                        <a16:creationId xmlns:a16="http://schemas.microsoft.com/office/drawing/2014/main" id="{9A00087A-F34B-4205-86AC-BA5CDFC37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74196" y="30763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1" name="Oval 1970">
                    <a:extLst>
                      <a:ext uri="{FF2B5EF4-FFF2-40B4-BE49-F238E27FC236}">
                        <a16:creationId xmlns:a16="http://schemas.microsoft.com/office/drawing/2014/main" id="{5A4C16A7-9A3D-4E6D-80F6-085ADE27A4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44036" y="30232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2" name="Oval 1971">
                    <a:extLst>
                      <a:ext uri="{FF2B5EF4-FFF2-40B4-BE49-F238E27FC236}">
                        <a16:creationId xmlns:a16="http://schemas.microsoft.com/office/drawing/2014/main" id="{BDDBCF34-EBDE-483C-B38B-5A7F1A83F85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14780" y="29711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3" name="Oval 1972">
                    <a:extLst>
                      <a:ext uri="{FF2B5EF4-FFF2-40B4-BE49-F238E27FC236}">
                        <a16:creationId xmlns:a16="http://schemas.microsoft.com/office/drawing/2014/main" id="{D429B32C-4C85-4296-9A35-167081E70C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11660" y="1966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4" name="Oval 1973">
                    <a:extLst>
                      <a:ext uri="{FF2B5EF4-FFF2-40B4-BE49-F238E27FC236}">
                        <a16:creationId xmlns:a16="http://schemas.microsoft.com/office/drawing/2014/main" id="{1F99926F-8680-460A-9948-8AECD2F1E4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1820" y="20193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5" name="Oval 1974">
                    <a:extLst>
                      <a:ext uri="{FF2B5EF4-FFF2-40B4-BE49-F238E27FC236}">
                        <a16:creationId xmlns:a16="http://schemas.microsoft.com/office/drawing/2014/main" id="{C0CF480D-1C8F-4626-9AFF-925B481A409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1076" y="20715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6" name="Oval 1975">
                    <a:extLst>
                      <a:ext uri="{FF2B5EF4-FFF2-40B4-BE49-F238E27FC236}">
                        <a16:creationId xmlns:a16="http://schemas.microsoft.com/office/drawing/2014/main" id="{4217DED5-4276-4AD6-AE41-7E4452AEDC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46144" y="1965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7" name="Oval 1976">
                    <a:extLst>
                      <a:ext uri="{FF2B5EF4-FFF2-40B4-BE49-F238E27FC236}">
                        <a16:creationId xmlns:a16="http://schemas.microsoft.com/office/drawing/2014/main" id="{01345E48-97E5-4E2F-AB30-121612D7D9B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77476" y="20205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8" name="Oval 1977">
                    <a:extLst>
                      <a:ext uri="{FF2B5EF4-FFF2-40B4-BE49-F238E27FC236}">
                        <a16:creationId xmlns:a16="http://schemas.microsoft.com/office/drawing/2014/main" id="{8A934FC4-C668-4134-8E89-60BE6883F2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07636" y="20736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9" name="Oval 1978">
                    <a:extLst>
                      <a:ext uri="{FF2B5EF4-FFF2-40B4-BE49-F238E27FC236}">
                        <a16:creationId xmlns:a16="http://schemas.microsoft.com/office/drawing/2014/main" id="{BE2FDF92-792B-446A-99BD-A23434CE878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36892" y="21258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0" name="Oval 1979">
                    <a:extLst>
                      <a:ext uri="{FF2B5EF4-FFF2-40B4-BE49-F238E27FC236}">
                        <a16:creationId xmlns:a16="http://schemas.microsoft.com/office/drawing/2014/main" id="{1D6A6263-6AEF-4D44-8B77-ADDCAA8803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0898" y="25472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1" name="Oval 1980">
                    <a:extLst>
                      <a:ext uri="{FF2B5EF4-FFF2-40B4-BE49-F238E27FC236}">
                        <a16:creationId xmlns:a16="http://schemas.microsoft.com/office/drawing/2014/main" id="{1035486B-D276-4778-A480-1B6319C85B8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1683" y="24960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2" name="Oval 1981">
                    <a:extLst>
                      <a:ext uri="{FF2B5EF4-FFF2-40B4-BE49-F238E27FC236}">
                        <a16:creationId xmlns:a16="http://schemas.microsoft.com/office/drawing/2014/main" id="{A9BBBD80-A8A3-4050-8510-CE35A97CF2B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1309" y="2442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3" name="Oval 1982">
                    <a:extLst>
                      <a:ext uri="{FF2B5EF4-FFF2-40B4-BE49-F238E27FC236}">
                        <a16:creationId xmlns:a16="http://schemas.microsoft.com/office/drawing/2014/main" id="{44D992D2-2557-4442-9D1B-40262EC4BF1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0821" y="23894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4" name="Oval 1983">
                    <a:extLst>
                      <a:ext uri="{FF2B5EF4-FFF2-40B4-BE49-F238E27FC236}">
                        <a16:creationId xmlns:a16="http://schemas.microsoft.com/office/drawing/2014/main" id="{FE6883FC-801F-47BB-8267-EE5010A79D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8222" y="23358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5" name="Oval 1984">
                    <a:extLst>
                      <a:ext uri="{FF2B5EF4-FFF2-40B4-BE49-F238E27FC236}">
                        <a16:creationId xmlns:a16="http://schemas.microsoft.com/office/drawing/2014/main" id="{6F9C74A9-3722-455B-A962-F2C1F57C916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6891" y="22809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6" name="Oval 1985">
                    <a:extLst>
                      <a:ext uri="{FF2B5EF4-FFF2-40B4-BE49-F238E27FC236}">
                        <a16:creationId xmlns:a16="http://schemas.microsoft.com/office/drawing/2014/main" id="{D17195FF-14CD-4258-B426-01F1CF3D0A3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6732" y="22278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7" name="Oval 1986">
                    <a:extLst>
                      <a:ext uri="{FF2B5EF4-FFF2-40B4-BE49-F238E27FC236}">
                        <a16:creationId xmlns:a16="http://schemas.microsoft.com/office/drawing/2014/main" id="{A0246969-1916-4FEE-8C09-B6F75E70C4A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7476" y="21757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8" name="Oval 1987">
                    <a:extLst>
                      <a:ext uri="{FF2B5EF4-FFF2-40B4-BE49-F238E27FC236}">
                        <a16:creationId xmlns:a16="http://schemas.microsoft.com/office/drawing/2014/main" id="{64E6E018-E79B-430F-8F71-84954BA3A50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5082" y="24929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9" name="Oval 1988">
                    <a:extLst>
                      <a:ext uri="{FF2B5EF4-FFF2-40B4-BE49-F238E27FC236}">
                        <a16:creationId xmlns:a16="http://schemas.microsoft.com/office/drawing/2014/main" id="{29F5B22D-6DBF-47F2-847E-72EE2C175D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5868" y="24417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0" name="Oval 1989">
                    <a:extLst>
                      <a:ext uri="{FF2B5EF4-FFF2-40B4-BE49-F238E27FC236}">
                        <a16:creationId xmlns:a16="http://schemas.microsoft.com/office/drawing/2014/main" id="{74CBF9DB-82E8-4297-9020-2A98AD1CBE9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5494" y="23885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1" name="Oval 1990">
                    <a:extLst>
                      <a:ext uri="{FF2B5EF4-FFF2-40B4-BE49-F238E27FC236}">
                        <a16:creationId xmlns:a16="http://schemas.microsoft.com/office/drawing/2014/main" id="{CA515C48-4FFF-4C63-90BF-335B2E0A4BA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5006" y="23351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2" name="Oval 1991">
                    <a:extLst>
                      <a:ext uri="{FF2B5EF4-FFF2-40B4-BE49-F238E27FC236}">
                        <a16:creationId xmlns:a16="http://schemas.microsoft.com/office/drawing/2014/main" id="{97342C87-C53B-460F-BDC1-3C79011822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2407" y="22815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3" name="Oval 1992">
                    <a:extLst>
                      <a:ext uri="{FF2B5EF4-FFF2-40B4-BE49-F238E27FC236}">
                        <a16:creationId xmlns:a16="http://schemas.microsoft.com/office/drawing/2014/main" id="{EE3EB83B-A086-4DE5-8BEB-1BAD92E3FE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61076" y="22266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4" name="Oval 1993">
                    <a:extLst>
                      <a:ext uri="{FF2B5EF4-FFF2-40B4-BE49-F238E27FC236}">
                        <a16:creationId xmlns:a16="http://schemas.microsoft.com/office/drawing/2014/main" id="{0675D4FC-B343-457E-99BB-4BD9294CE1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30917" y="21735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5" name="Oval 1994">
                    <a:extLst>
                      <a:ext uri="{FF2B5EF4-FFF2-40B4-BE49-F238E27FC236}">
                        <a16:creationId xmlns:a16="http://schemas.microsoft.com/office/drawing/2014/main" id="{A4089CD7-C7B9-4B7D-AD29-A727DA16B1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01660" y="21214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6" name="Oval 1995">
                    <a:extLst>
                      <a:ext uri="{FF2B5EF4-FFF2-40B4-BE49-F238E27FC236}">
                        <a16:creationId xmlns:a16="http://schemas.microsoft.com/office/drawing/2014/main" id="{6642FE23-8CC9-4B52-B3DA-9640C895F5D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3561" y="25462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7" name="Oval 1996">
                    <a:extLst>
                      <a:ext uri="{FF2B5EF4-FFF2-40B4-BE49-F238E27FC236}">
                        <a16:creationId xmlns:a16="http://schemas.microsoft.com/office/drawing/2014/main" id="{B0011D28-FBD0-4694-B610-B95961F689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72445" y="25993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8" name="Oval 1997">
                    <a:extLst>
                      <a:ext uri="{FF2B5EF4-FFF2-40B4-BE49-F238E27FC236}">
                        <a16:creationId xmlns:a16="http://schemas.microsoft.com/office/drawing/2014/main" id="{153A0EE6-F684-4817-803E-78A591D6B5C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1660" y="26505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9" name="Oval 1998">
                    <a:extLst>
                      <a:ext uri="{FF2B5EF4-FFF2-40B4-BE49-F238E27FC236}">
                        <a16:creationId xmlns:a16="http://schemas.microsoft.com/office/drawing/2014/main" id="{3195FE54-F2A7-4414-97ED-9F469EBBA4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2033" y="27037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0" name="Oval 1999">
                    <a:extLst>
                      <a:ext uri="{FF2B5EF4-FFF2-40B4-BE49-F238E27FC236}">
                        <a16:creationId xmlns:a16="http://schemas.microsoft.com/office/drawing/2014/main" id="{9A51DF51-8173-4645-9571-428E379DC0C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2522" y="27571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1" name="Oval 2000">
                    <a:extLst>
                      <a:ext uri="{FF2B5EF4-FFF2-40B4-BE49-F238E27FC236}">
                        <a16:creationId xmlns:a16="http://schemas.microsoft.com/office/drawing/2014/main" id="{8B0FFF50-7C88-4F13-8CDC-D5152FF43D7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5120" y="28107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2" name="Oval 2001">
                    <a:extLst>
                      <a:ext uri="{FF2B5EF4-FFF2-40B4-BE49-F238E27FC236}">
                        <a16:creationId xmlns:a16="http://schemas.microsoft.com/office/drawing/2014/main" id="{4608FAAF-DF8B-4007-B325-6E20896D44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6452" y="28656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3" name="Oval 2002">
                    <a:extLst>
                      <a:ext uri="{FF2B5EF4-FFF2-40B4-BE49-F238E27FC236}">
                        <a16:creationId xmlns:a16="http://schemas.microsoft.com/office/drawing/2014/main" id="{122CFB44-CAE4-4D84-A49F-848B08F9C0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6611" y="29187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4" name="Oval 2003">
                    <a:extLst>
                      <a:ext uri="{FF2B5EF4-FFF2-40B4-BE49-F238E27FC236}">
                        <a16:creationId xmlns:a16="http://schemas.microsoft.com/office/drawing/2014/main" id="{8424ABD8-F9BA-411E-8CCD-6BAFAAC118F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5867" y="2970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5" name="Oval 2004">
                    <a:extLst>
                      <a:ext uri="{FF2B5EF4-FFF2-40B4-BE49-F238E27FC236}">
                        <a16:creationId xmlns:a16="http://schemas.microsoft.com/office/drawing/2014/main" id="{9F8AB99B-BFBC-4BA6-963D-E9C775CB33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8261" y="26536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6" name="Oval 2005">
                    <a:extLst>
                      <a:ext uri="{FF2B5EF4-FFF2-40B4-BE49-F238E27FC236}">
                        <a16:creationId xmlns:a16="http://schemas.microsoft.com/office/drawing/2014/main" id="{7056C177-BC72-4498-8888-1C92FE30627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7476" y="27048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7" name="Oval 2006">
                    <a:extLst>
                      <a:ext uri="{FF2B5EF4-FFF2-40B4-BE49-F238E27FC236}">
                        <a16:creationId xmlns:a16="http://schemas.microsoft.com/office/drawing/2014/main" id="{CBF93810-A959-4141-B6CC-0D307324DA8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7850" y="27580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8" name="Oval 2007">
                    <a:extLst>
                      <a:ext uri="{FF2B5EF4-FFF2-40B4-BE49-F238E27FC236}">
                        <a16:creationId xmlns:a16="http://schemas.microsoft.com/office/drawing/2014/main" id="{437D6365-0B3A-470D-9E7D-DC1EE9170D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8338" y="28114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9" name="Oval 2008">
                    <a:extLst>
                      <a:ext uri="{FF2B5EF4-FFF2-40B4-BE49-F238E27FC236}">
                        <a16:creationId xmlns:a16="http://schemas.microsoft.com/office/drawing/2014/main" id="{5A3E1002-7D5F-4264-9D7B-D8799A79360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0936" y="2865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0" name="Oval 2009">
                    <a:extLst>
                      <a:ext uri="{FF2B5EF4-FFF2-40B4-BE49-F238E27FC236}">
                        <a16:creationId xmlns:a16="http://schemas.microsoft.com/office/drawing/2014/main" id="{9D81FE97-D949-4E2E-B2FE-0F718ECE86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2268" y="29199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1" name="Oval 2010">
                    <a:extLst>
                      <a:ext uri="{FF2B5EF4-FFF2-40B4-BE49-F238E27FC236}">
                        <a16:creationId xmlns:a16="http://schemas.microsoft.com/office/drawing/2014/main" id="{E0114791-F786-48A1-AE5A-E19831CFB6C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2428" y="29730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2" name="Oval 2011">
                    <a:extLst>
                      <a:ext uri="{FF2B5EF4-FFF2-40B4-BE49-F238E27FC236}">
                        <a16:creationId xmlns:a16="http://schemas.microsoft.com/office/drawing/2014/main" id="{5A93E52B-17B6-46A3-96C7-0F904B920A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1683" y="30251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3" name="Oval 2012">
                    <a:extLst>
                      <a:ext uri="{FF2B5EF4-FFF2-40B4-BE49-F238E27FC236}">
                        <a16:creationId xmlns:a16="http://schemas.microsoft.com/office/drawing/2014/main" id="{15BD3A75-3DF6-40B8-8A07-3BA5F9F3B6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9781" y="26003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4" name="Oval 2013">
                    <a:extLst>
                      <a:ext uri="{FF2B5EF4-FFF2-40B4-BE49-F238E27FC236}">
                        <a16:creationId xmlns:a16="http://schemas.microsoft.com/office/drawing/2014/main" id="{A6A29FDC-09CE-42D1-8BB3-C02C66D979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8228" y="32922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5" name="Oval 2014">
                    <a:extLst>
                      <a:ext uri="{FF2B5EF4-FFF2-40B4-BE49-F238E27FC236}">
                        <a16:creationId xmlns:a16="http://schemas.microsoft.com/office/drawing/2014/main" id="{06815E2B-F1EB-4D99-AA8A-59826AB7C00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5629" y="32385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6" name="Oval 2015">
                    <a:extLst>
                      <a:ext uri="{FF2B5EF4-FFF2-40B4-BE49-F238E27FC236}">
                        <a16:creationId xmlns:a16="http://schemas.microsoft.com/office/drawing/2014/main" id="{B052FCB9-8F8A-44FA-A97C-1C8A9093CA7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4298" y="31837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7" name="Oval 2016">
                    <a:extLst>
                      <a:ext uri="{FF2B5EF4-FFF2-40B4-BE49-F238E27FC236}">
                        <a16:creationId xmlns:a16="http://schemas.microsoft.com/office/drawing/2014/main" id="{DA5A65B0-C5D5-48D4-A43A-D5C6515555F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4139" y="3130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8" name="Oval 2017">
                    <a:extLst>
                      <a:ext uri="{FF2B5EF4-FFF2-40B4-BE49-F238E27FC236}">
                        <a16:creationId xmlns:a16="http://schemas.microsoft.com/office/drawing/2014/main" id="{B01F53EE-7AEB-41A6-A26F-585D7D0B12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4882" y="30784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9" name="Oval 2018">
                    <a:extLst>
                      <a:ext uri="{FF2B5EF4-FFF2-40B4-BE49-F238E27FC236}">
                        <a16:creationId xmlns:a16="http://schemas.microsoft.com/office/drawing/2014/main" id="{8EB8F3E7-56FA-418B-B869-47000986B81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9814" y="31842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0" name="Oval 2019">
                    <a:extLst>
                      <a:ext uri="{FF2B5EF4-FFF2-40B4-BE49-F238E27FC236}">
                        <a16:creationId xmlns:a16="http://schemas.microsoft.com/office/drawing/2014/main" id="{864EA430-1782-44F1-821C-0AF501C085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8483" y="31294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1" name="Oval 2020">
                    <a:extLst>
                      <a:ext uri="{FF2B5EF4-FFF2-40B4-BE49-F238E27FC236}">
                        <a16:creationId xmlns:a16="http://schemas.microsoft.com/office/drawing/2014/main" id="{6B1F0101-2041-452A-8B94-BDC4834ABF1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8322" y="30763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2" name="Oval 2021">
                    <a:extLst>
                      <a:ext uri="{FF2B5EF4-FFF2-40B4-BE49-F238E27FC236}">
                        <a16:creationId xmlns:a16="http://schemas.microsoft.com/office/drawing/2014/main" id="{34EFE198-E7DB-4F3B-9CB4-F7C5260E596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9066" y="3024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3" name="Oval 2022">
                    <a:extLst>
                      <a:ext uri="{FF2B5EF4-FFF2-40B4-BE49-F238E27FC236}">
                        <a16:creationId xmlns:a16="http://schemas.microsoft.com/office/drawing/2014/main" id="{A5598ABA-2030-41C3-882B-1A9D8253DAE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4404" y="19133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4" name="Oval 2023">
                    <a:extLst>
                      <a:ext uri="{FF2B5EF4-FFF2-40B4-BE49-F238E27FC236}">
                        <a16:creationId xmlns:a16="http://schemas.microsoft.com/office/drawing/2014/main" id="{8D6D753C-494A-4AE9-BA1A-58B2B0672B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5736" y="19682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5" name="Oval 2024">
                    <a:extLst>
                      <a:ext uri="{FF2B5EF4-FFF2-40B4-BE49-F238E27FC236}">
                        <a16:creationId xmlns:a16="http://schemas.microsoft.com/office/drawing/2014/main" id="{4B161AC0-EFE2-4127-A62F-6552D6FDC95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15895" y="20213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6" name="Oval 2025">
                    <a:extLst>
                      <a:ext uri="{FF2B5EF4-FFF2-40B4-BE49-F238E27FC236}">
                        <a16:creationId xmlns:a16="http://schemas.microsoft.com/office/drawing/2014/main" id="{36D3D178-8DB9-41E1-BA52-C66F4DC7589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45151" y="20734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7" name="Oval 2026">
                    <a:extLst>
                      <a:ext uri="{FF2B5EF4-FFF2-40B4-BE49-F238E27FC236}">
                        <a16:creationId xmlns:a16="http://schemas.microsoft.com/office/drawing/2014/main" id="{E1B5D0A5-C482-4FA1-9573-ED850EDFCD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87622" y="19140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8" name="Oval 2027">
                    <a:extLst>
                      <a:ext uri="{FF2B5EF4-FFF2-40B4-BE49-F238E27FC236}">
                        <a16:creationId xmlns:a16="http://schemas.microsoft.com/office/drawing/2014/main" id="{A1E17248-FB19-4E87-9737-E067B6D2D9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20220" y="19676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9" name="Oval 2028">
                    <a:extLst>
                      <a:ext uri="{FF2B5EF4-FFF2-40B4-BE49-F238E27FC236}">
                        <a16:creationId xmlns:a16="http://schemas.microsoft.com/office/drawing/2014/main" id="{31427280-7291-4D34-B419-0EBCB00C40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1552" y="20225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0" name="Oval 2029">
                    <a:extLst>
                      <a:ext uri="{FF2B5EF4-FFF2-40B4-BE49-F238E27FC236}">
                        <a16:creationId xmlns:a16="http://schemas.microsoft.com/office/drawing/2014/main" id="{0D485D3D-670B-4207-A7D2-B254C1C0362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1712" y="20756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1" name="Oval 2030">
                    <a:extLst>
                      <a:ext uri="{FF2B5EF4-FFF2-40B4-BE49-F238E27FC236}">
                        <a16:creationId xmlns:a16="http://schemas.microsoft.com/office/drawing/2014/main" id="{28083955-84FE-45A9-9A6F-F98CDABC636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10967" y="21277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2" name="Oval 2031">
                    <a:extLst>
                      <a:ext uri="{FF2B5EF4-FFF2-40B4-BE49-F238E27FC236}">
                        <a16:creationId xmlns:a16="http://schemas.microsoft.com/office/drawing/2014/main" id="{2FADCB3F-4893-43C2-AE4F-F3A117DBE58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4973" y="25491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3" name="Oval 2032">
                    <a:extLst>
                      <a:ext uri="{FF2B5EF4-FFF2-40B4-BE49-F238E27FC236}">
                        <a16:creationId xmlns:a16="http://schemas.microsoft.com/office/drawing/2014/main" id="{3A308A21-86FD-4C3F-A0F7-5B8D2B3F368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5759" y="24980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4" name="Oval 2033">
                    <a:extLst>
                      <a:ext uri="{FF2B5EF4-FFF2-40B4-BE49-F238E27FC236}">
                        <a16:creationId xmlns:a16="http://schemas.microsoft.com/office/drawing/2014/main" id="{F8A60390-BAC9-4BD3-AECE-A9C696697A3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5385" y="24448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5" name="Oval 2034">
                    <a:extLst>
                      <a:ext uri="{FF2B5EF4-FFF2-40B4-BE49-F238E27FC236}">
                        <a16:creationId xmlns:a16="http://schemas.microsoft.com/office/drawing/2014/main" id="{0C7D841F-ACB1-453E-8A4D-7BF4889A2E9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4896" y="23914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6" name="Oval 2035">
                    <a:extLst>
                      <a:ext uri="{FF2B5EF4-FFF2-40B4-BE49-F238E27FC236}">
                        <a16:creationId xmlns:a16="http://schemas.microsoft.com/office/drawing/2014/main" id="{F68F21C5-5564-42E2-9C52-AA620D5ECAE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2298" y="23377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7" name="Oval 2036">
                    <a:extLst>
                      <a:ext uri="{FF2B5EF4-FFF2-40B4-BE49-F238E27FC236}">
                        <a16:creationId xmlns:a16="http://schemas.microsoft.com/office/drawing/2014/main" id="{30860DD7-F024-4872-A0FF-0ED47DFFB1E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0967" y="22828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8" name="Oval 2037">
                    <a:extLst>
                      <a:ext uri="{FF2B5EF4-FFF2-40B4-BE49-F238E27FC236}">
                        <a16:creationId xmlns:a16="http://schemas.microsoft.com/office/drawing/2014/main" id="{F25E924D-2126-49CD-BD18-BC3846B07FC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0807" y="2229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9" name="Oval 2038">
                    <a:extLst>
                      <a:ext uri="{FF2B5EF4-FFF2-40B4-BE49-F238E27FC236}">
                        <a16:creationId xmlns:a16="http://schemas.microsoft.com/office/drawing/2014/main" id="{6DB32806-6209-4FC5-8721-BF885BC54B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1551" y="2177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0" name="Oval 2039">
                    <a:extLst>
                      <a:ext uri="{FF2B5EF4-FFF2-40B4-BE49-F238E27FC236}">
                        <a16:creationId xmlns:a16="http://schemas.microsoft.com/office/drawing/2014/main" id="{3E1607A9-CBF3-4EB8-9C0C-AD06F14DC4A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89158" y="24949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1" name="Oval 2040">
                    <a:extLst>
                      <a:ext uri="{FF2B5EF4-FFF2-40B4-BE49-F238E27FC236}">
                        <a16:creationId xmlns:a16="http://schemas.microsoft.com/office/drawing/2014/main" id="{DD904118-7470-4B3A-A302-8C0A9E8A9E8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9943" y="24437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2" name="Oval 2041">
                    <a:extLst>
                      <a:ext uri="{FF2B5EF4-FFF2-40B4-BE49-F238E27FC236}">
                        <a16:creationId xmlns:a16="http://schemas.microsoft.com/office/drawing/2014/main" id="{4FAE20E2-CF09-46AA-9E51-8FD63031920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9570" y="23905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3" name="Oval 2042">
                    <a:extLst>
                      <a:ext uri="{FF2B5EF4-FFF2-40B4-BE49-F238E27FC236}">
                        <a16:creationId xmlns:a16="http://schemas.microsoft.com/office/drawing/2014/main" id="{F6BD065B-3D0E-4A33-8166-EC444A6ED9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9081" y="23371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4" name="Oval 2043">
                    <a:extLst>
                      <a:ext uri="{FF2B5EF4-FFF2-40B4-BE49-F238E27FC236}">
                        <a16:creationId xmlns:a16="http://schemas.microsoft.com/office/drawing/2014/main" id="{98123EF5-A8D7-4873-8804-47E412762E4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6483" y="22834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5" name="Oval 2044">
                    <a:extLst>
                      <a:ext uri="{FF2B5EF4-FFF2-40B4-BE49-F238E27FC236}">
                        <a16:creationId xmlns:a16="http://schemas.microsoft.com/office/drawing/2014/main" id="{CC654E4B-60B2-4DE3-B044-456FC9F21B7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5151" y="22286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6" name="Oval 2045">
                    <a:extLst>
                      <a:ext uri="{FF2B5EF4-FFF2-40B4-BE49-F238E27FC236}">
                        <a16:creationId xmlns:a16="http://schemas.microsoft.com/office/drawing/2014/main" id="{F8B95F9B-E380-4956-A41E-FF496988F0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4992" y="21755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7" name="Oval 2046">
                    <a:extLst>
                      <a:ext uri="{FF2B5EF4-FFF2-40B4-BE49-F238E27FC236}">
                        <a16:creationId xmlns:a16="http://schemas.microsoft.com/office/drawing/2014/main" id="{29019C44-AB98-49CB-90A4-39864A2970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5736" y="21233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8" name="Oval 2047">
                    <a:extLst>
                      <a:ext uri="{FF2B5EF4-FFF2-40B4-BE49-F238E27FC236}">
                        <a16:creationId xmlns:a16="http://schemas.microsoft.com/office/drawing/2014/main" id="{7AD0FBF2-0A03-421F-BEAD-A32CD083C78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17637" y="25482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9" name="Oval 2048">
                    <a:extLst>
                      <a:ext uri="{FF2B5EF4-FFF2-40B4-BE49-F238E27FC236}">
                        <a16:creationId xmlns:a16="http://schemas.microsoft.com/office/drawing/2014/main" id="{3120980B-01AC-42D5-800B-BF3989CF0D6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6521" y="26013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0" name="Oval 2049">
                    <a:extLst>
                      <a:ext uri="{FF2B5EF4-FFF2-40B4-BE49-F238E27FC236}">
                        <a16:creationId xmlns:a16="http://schemas.microsoft.com/office/drawing/2014/main" id="{344C9FE2-A6CB-459D-8522-498668A60C2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5735" y="26524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1" name="Oval 2050">
                    <a:extLst>
                      <a:ext uri="{FF2B5EF4-FFF2-40B4-BE49-F238E27FC236}">
                        <a16:creationId xmlns:a16="http://schemas.microsoft.com/office/drawing/2014/main" id="{D44560F2-7BF5-47E4-B588-9018AF7878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6109" y="2705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2" name="Oval 2051">
                    <a:extLst>
                      <a:ext uri="{FF2B5EF4-FFF2-40B4-BE49-F238E27FC236}">
                        <a16:creationId xmlns:a16="http://schemas.microsoft.com/office/drawing/2014/main" id="{227F01FD-F80A-4686-A6BC-28957F9E039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6597" y="27590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3" name="Oval 2052">
                    <a:extLst>
                      <a:ext uri="{FF2B5EF4-FFF2-40B4-BE49-F238E27FC236}">
                        <a16:creationId xmlns:a16="http://schemas.microsoft.com/office/drawing/2014/main" id="{2D4B5C8B-B6D9-4A70-8445-1BCE32F1828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9195" y="28127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4" name="Oval 2053">
                    <a:extLst>
                      <a:ext uri="{FF2B5EF4-FFF2-40B4-BE49-F238E27FC236}">
                        <a16:creationId xmlns:a16="http://schemas.microsoft.com/office/drawing/2014/main" id="{8CD4196F-0C6E-4E6B-B0B6-01D605952E6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0527" y="28676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5" name="Oval 2054">
                    <a:extLst>
                      <a:ext uri="{FF2B5EF4-FFF2-40B4-BE49-F238E27FC236}">
                        <a16:creationId xmlns:a16="http://schemas.microsoft.com/office/drawing/2014/main" id="{D4D7E26A-493E-4EA7-9FA0-A1E9C7079E4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0687" y="29207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6" name="Oval 2055">
                    <a:extLst>
                      <a:ext uri="{FF2B5EF4-FFF2-40B4-BE49-F238E27FC236}">
                        <a16:creationId xmlns:a16="http://schemas.microsoft.com/office/drawing/2014/main" id="{E05B469B-5284-45C1-91F7-C5A3E9B217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9943" y="29728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747BFA46-90A6-488F-B356-ECD66FCB578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2337" y="26556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079C6ADE-5A8D-4FC3-8BA6-23E2756A85D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1551" y="27067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9" name="Oval 2058">
                    <a:extLst>
                      <a:ext uri="{FF2B5EF4-FFF2-40B4-BE49-F238E27FC236}">
                        <a16:creationId xmlns:a16="http://schemas.microsoft.com/office/drawing/2014/main" id="{2A0296AE-F85C-4B34-87C5-7E6DAF1A161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1925" y="27599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0" name="Oval 2059">
                    <a:extLst>
                      <a:ext uri="{FF2B5EF4-FFF2-40B4-BE49-F238E27FC236}">
                        <a16:creationId xmlns:a16="http://schemas.microsoft.com/office/drawing/2014/main" id="{9A90A73E-B62D-451B-94BA-E06B9231870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2414" y="28133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1" name="Oval 2060">
                    <a:extLst>
                      <a:ext uri="{FF2B5EF4-FFF2-40B4-BE49-F238E27FC236}">
                        <a16:creationId xmlns:a16="http://schemas.microsoft.com/office/drawing/2014/main" id="{3D91DA25-08DF-43DD-9C64-B2CD051D3B7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5011" y="28670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2" name="Oval 2061">
                    <a:extLst>
                      <a:ext uri="{FF2B5EF4-FFF2-40B4-BE49-F238E27FC236}">
                        <a16:creationId xmlns:a16="http://schemas.microsoft.com/office/drawing/2014/main" id="{A176AD69-3F18-4F9B-A7D5-6A35CCC8B4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6343" y="29219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3" name="Oval 2062">
                    <a:extLst>
                      <a:ext uri="{FF2B5EF4-FFF2-40B4-BE49-F238E27FC236}">
                        <a16:creationId xmlns:a16="http://schemas.microsoft.com/office/drawing/2014/main" id="{053E25A3-F41F-429D-81F3-67C4E99F0B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6503" y="29749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4" name="Oval 2063">
                    <a:extLst>
                      <a:ext uri="{FF2B5EF4-FFF2-40B4-BE49-F238E27FC236}">
                        <a16:creationId xmlns:a16="http://schemas.microsoft.com/office/drawing/2014/main" id="{6D00A37B-1630-4B91-A813-03673EF8FD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5759" y="30271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5" name="Oval 2064">
                    <a:extLst>
                      <a:ext uri="{FF2B5EF4-FFF2-40B4-BE49-F238E27FC236}">
                        <a16:creationId xmlns:a16="http://schemas.microsoft.com/office/drawing/2014/main" id="{4D2D0BCC-9E6B-42F5-8523-DD845CFC0B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3857" y="26022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6" name="Oval 2065">
                    <a:extLst>
                      <a:ext uri="{FF2B5EF4-FFF2-40B4-BE49-F238E27FC236}">
                        <a16:creationId xmlns:a16="http://schemas.microsoft.com/office/drawing/2014/main" id="{CC278066-969F-4CB8-9EEE-1FA66371B8F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2380" y="34519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7" name="Oval 2066">
                    <a:extLst>
                      <a:ext uri="{FF2B5EF4-FFF2-40B4-BE49-F238E27FC236}">
                        <a16:creationId xmlns:a16="http://schemas.microsoft.com/office/drawing/2014/main" id="{AB92C11B-9844-44B7-90FB-291272DABAF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3165" y="3400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8" name="Oval 2067">
                    <a:extLst>
                      <a:ext uri="{FF2B5EF4-FFF2-40B4-BE49-F238E27FC236}">
                        <a16:creationId xmlns:a16="http://schemas.microsoft.com/office/drawing/2014/main" id="{4F59B240-8FC9-43B9-A65B-DA2ADB6C76E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2792" y="33476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9" name="Oval 2068">
                    <a:extLst>
                      <a:ext uri="{FF2B5EF4-FFF2-40B4-BE49-F238E27FC236}">
                        <a16:creationId xmlns:a16="http://schemas.microsoft.com/office/drawing/2014/main" id="{203ACD06-0D2C-4DA9-B911-F87FF64E6C9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2303" y="32942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0" name="Oval 2069">
                    <a:extLst>
                      <a:ext uri="{FF2B5EF4-FFF2-40B4-BE49-F238E27FC236}">
                        <a16:creationId xmlns:a16="http://schemas.microsoft.com/office/drawing/2014/main" id="{F25D7C57-19D1-4DBE-A5D2-ABD633B0084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9705" y="32405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1" name="Oval 2070">
                    <a:extLst>
                      <a:ext uri="{FF2B5EF4-FFF2-40B4-BE49-F238E27FC236}">
                        <a16:creationId xmlns:a16="http://schemas.microsoft.com/office/drawing/2014/main" id="{9FA159EA-DC26-4F34-8B7B-AB46F39EFB4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8373" y="31856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2" name="Oval 2071">
                    <a:extLst>
                      <a:ext uri="{FF2B5EF4-FFF2-40B4-BE49-F238E27FC236}">
                        <a16:creationId xmlns:a16="http://schemas.microsoft.com/office/drawing/2014/main" id="{94B3A659-AB4C-49BD-832A-52528290D5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8214" y="3132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3" name="Oval 2072">
                    <a:extLst>
                      <a:ext uri="{FF2B5EF4-FFF2-40B4-BE49-F238E27FC236}">
                        <a16:creationId xmlns:a16="http://schemas.microsoft.com/office/drawing/2014/main" id="{416C36E6-0C1D-4029-9845-3125D6F3D3D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8958" y="30804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4" name="Oval 2073">
                    <a:extLst>
                      <a:ext uri="{FF2B5EF4-FFF2-40B4-BE49-F238E27FC236}">
                        <a16:creationId xmlns:a16="http://schemas.microsoft.com/office/drawing/2014/main" id="{7F476771-9BE4-4184-9FD1-FE73FB43CFC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6564" y="33976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5" name="Oval 2074">
                    <a:extLst>
                      <a:ext uri="{FF2B5EF4-FFF2-40B4-BE49-F238E27FC236}">
                        <a16:creationId xmlns:a16="http://schemas.microsoft.com/office/drawing/2014/main" id="{0A036FCA-29A0-479C-B4B6-8DAA57C629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7349" y="3346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6" name="Oval 2075">
                    <a:extLst>
                      <a:ext uri="{FF2B5EF4-FFF2-40B4-BE49-F238E27FC236}">
                        <a16:creationId xmlns:a16="http://schemas.microsoft.com/office/drawing/2014/main" id="{339244D7-F249-4E8E-B30A-8C84E7101B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6976" y="32933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7" name="Oval 2076">
                    <a:extLst>
                      <a:ext uri="{FF2B5EF4-FFF2-40B4-BE49-F238E27FC236}">
                        <a16:creationId xmlns:a16="http://schemas.microsoft.com/office/drawing/2014/main" id="{DA34284B-E52E-4D16-8004-7439CF4AD79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6487" y="32399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8" name="Oval 2077">
                    <a:extLst>
                      <a:ext uri="{FF2B5EF4-FFF2-40B4-BE49-F238E27FC236}">
                        <a16:creationId xmlns:a16="http://schemas.microsoft.com/office/drawing/2014/main" id="{5D558EE0-A217-43AC-9574-449EA3B740C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3889" y="31862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9" name="Oval 2078">
                    <a:extLst>
                      <a:ext uri="{FF2B5EF4-FFF2-40B4-BE49-F238E27FC236}">
                        <a16:creationId xmlns:a16="http://schemas.microsoft.com/office/drawing/2014/main" id="{4259FD8A-F87A-4456-B24A-6F484A00987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2558" y="31313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0" name="Oval 2079">
                    <a:extLst>
                      <a:ext uri="{FF2B5EF4-FFF2-40B4-BE49-F238E27FC236}">
                        <a16:creationId xmlns:a16="http://schemas.microsoft.com/office/drawing/2014/main" id="{FADC8E1C-9AEF-4E91-9225-8633F42ABF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2398" y="30782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1" name="Oval 2080">
                    <a:extLst>
                      <a:ext uri="{FF2B5EF4-FFF2-40B4-BE49-F238E27FC236}">
                        <a16:creationId xmlns:a16="http://schemas.microsoft.com/office/drawing/2014/main" id="{8667971C-1395-435C-A4F6-4168BD42189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93142" y="30261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2" name="Oval 2081">
                    <a:extLst>
                      <a:ext uri="{FF2B5EF4-FFF2-40B4-BE49-F238E27FC236}">
                        <a16:creationId xmlns:a16="http://schemas.microsoft.com/office/drawing/2014/main" id="{91F09C35-33D1-4F00-BF13-37515D19C8C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9151" y="19161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3" name="Oval 2082">
                    <a:extLst>
                      <a:ext uri="{FF2B5EF4-FFF2-40B4-BE49-F238E27FC236}">
                        <a16:creationId xmlns:a16="http://schemas.microsoft.com/office/drawing/2014/main" id="{66339239-433E-4F6E-A34D-9B1A987BB5D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9639" y="19695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4" name="Oval 2083">
                    <a:extLst>
                      <a:ext uri="{FF2B5EF4-FFF2-40B4-BE49-F238E27FC236}">
                        <a16:creationId xmlns:a16="http://schemas.microsoft.com/office/drawing/2014/main" id="{CFAECAC2-5123-4166-A72C-C7B5FCD881E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92237" y="20232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5" name="Oval 2084">
                    <a:extLst>
                      <a:ext uri="{FF2B5EF4-FFF2-40B4-BE49-F238E27FC236}">
                        <a16:creationId xmlns:a16="http://schemas.microsoft.com/office/drawing/2014/main" id="{EB079F2A-F1AC-4775-82DD-02D8650B795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23569" y="2078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6" name="Oval 2085">
                    <a:extLst>
                      <a:ext uri="{FF2B5EF4-FFF2-40B4-BE49-F238E27FC236}">
                        <a16:creationId xmlns:a16="http://schemas.microsoft.com/office/drawing/2014/main" id="{5FF149E1-D86C-48D3-9F4B-7A776D80EF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3729" y="21311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7" name="Oval 2086">
                    <a:extLst>
                      <a:ext uri="{FF2B5EF4-FFF2-40B4-BE49-F238E27FC236}">
                        <a16:creationId xmlns:a16="http://schemas.microsoft.com/office/drawing/2014/main" id="{1448C9F1-B1A8-4738-8DEC-B8AE7C670D5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2984" y="21833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8" name="Oval 2087">
                    <a:extLst>
                      <a:ext uri="{FF2B5EF4-FFF2-40B4-BE49-F238E27FC236}">
                        <a16:creationId xmlns:a16="http://schemas.microsoft.com/office/drawing/2014/main" id="{8997C6BB-714B-46D2-AC49-566524CB9F7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5379" y="18660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9" name="Oval 2088">
                    <a:extLst>
                      <a:ext uri="{FF2B5EF4-FFF2-40B4-BE49-F238E27FC236}">
                        <a16:creationId xmlns:a16="http://schemas.microsoft.com/office/drawing/2014/main" id="{C448DE66-20E5-409C-A514-AC1D4FAD4D7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4593" y="19172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0" name="Oval 2089">
                    <a:extLst>
                      <a:ext uri="{FF2B5EF4-FFF2-40B4-BE49-F238E27FC236}">
                        <a16:creationId xmlns:a16="http://schemas.microsoft.com/office/drawing/2014/main" id="{7FA379A7-0CC9-4542-8E2E-B1C092A0F19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4967" y="19704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1" name="Oval 2090">
                    <a:extLst>
                      <a:ext uri="{FF2B5EF4-FFF2-40B4-BE49-F238E27FC236}">
                        <a16:creationId xmlns:a16="http://schemas.microsoft.com/office/drawing/2014/main" id="{37DA2B2B-2891-4BC0-B1F5-C97E6676B0F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5455" y="20238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2" name="Oval 2091">
                    <a:extLst>
                      <a:ext uri="{FF2B5EF4-FFF2-40B4-BE49-F238E27FC236}">
                        <a16:creationId xmlns:a16="http://schemas.microsoft.com/office/drawing/2014/main" id="{6B75F4D5-12AB-43D3-9BBF-839A9D18FE0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8053" y="20775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3" name="Oval 2092">
                    <a:extLst>
                      <a:ext uri="{FF2B5EF4-FFF2-40B4-BE49-F238E27FC236}">
                        <a16:creationId xmlns:a16="http://schemas.microsoft.com/office/drawing/2014/main" id="{2D4A09F5-3FAA-4CCB-B0AC-2801E55402E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89385" y="21323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4" name="Oval 2093">
                    <a:extLst>
                      <a:ext uri="{FF2B5EF4-FFF2-40B4-BE49-F238E27FC236}">
                        <a16:creationId xmlns:a16="http://schemas.microsoft.com/office/drawing/2014/main" id="{AFB010D6-6CFD-4860-AC45-D9D377D08B4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19545" y="21854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5" name="Oval 2094">
                    <a:extLst>
                      <a:ext uri="{FF2B5EF4-FFF2-40B4-BE49-F238E27FC236}">
                        <a16:creationId xmlns:a16="http://schemas.microsoft.com/office/drawing/2014/main" id="{3C0F61EF-5619-4DD9-A784-E4E352EB383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48801" y="22376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6" name="Oval 2095">
                    <a:extLst>
                      <a:ext uri="{FF2B5EF4-FFF2-40B4-BE49-F238E27FC236}">
                        <a16:creationId xmlns:a16="http://schemas.microsoft.com/office/drawing/2014/main" id="{C53B7018-F354-4459-B940-E28C8790D08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2806" y="2659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7" name="Oval 2096">
                    <a:extLst>
                      <a:ext uri="{FF2B5EF4-FFF2-40B4-BE49-F238E27FC236}">
                        <a16:creationId xmlns:a16="http://schemas.microsoft.com/office/drawing/2014/main" id="{56E8CCA5-AA43-4A7C-B02B-4040BEC39F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3592" y="26078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8" name="Oval 2097">
                    <a:extLst>
                      <a:ext uri="{FF2B5EF4-FFF2-40B4-BE49-F238E27FC236}">
                        <a16:creationId xmlns:a16="http://schemas.microsoft.com/office/drawing/2014/main" id="{1E9987DE-5693-4FA4-807D-7E80956478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3218" y="25546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9" name="Oval 2098">
                    <a:extLst>
                      <a:ext uri="{FF2B5EF4-FFF2-40B4-BE49-F238E27FC236}">
                        <a16:creationId xmlns:a16="http://schemas.microsoft.com/office/drawing/2014/main" id="{B6982966-AD16-488B-85A9-751F1EEF73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2729" y="25012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0" name="Oval 2099">
                    <a:extLst>
                      <a:ext uri="{FF2B5EF4-FFF2-40B4-BE49-F238E27FC236}">
                        <a16:creationId xmlns:a16="http://schemas.microsoft.com/office/drawing/2014/main" id="{1DE634A1-9C6B-41D9-9967-A896675355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0131" y="24476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1" name="Oval 2100">
                    <a:extLst>
                      <a:ext uri="{FF2B5EF4-FFF2-40B4-BE49-F238E27FC236}">
                        <a16:creationId xmlns:a16="http://schemas.microsoft.com/office/drawing/2014/main" id="{E9DB9741-3634-4A45-B558-F26FE1ABF1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8800" y="23927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2" name="Oval 2101">
                    <a:extLst>
                      <a:ext uri="{FF2B5EF4-FFF2-40B4-BE49-F238E27FC236}">
                        <a16:creationId xmlns:a16="http://schemas.microsoft.com/office/drawing/2014/main" id="{E0CE49E1-9AB8-4AB6-91D1-DE2BBCBB8A6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8640" y="23396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3" name="Oval 2102">
                    <a:extLst>
                      <a:ext uri="{FF2B5EF4-FFF2-40B4-BE49-F238E27FC236}">
                        <a16:creationId xmlns:a16="http://schemas.microsoft.com/office/drawing/2014/main" id="{EA3567D4-B8F8-481B-B041-F759AA2C591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9384" y="22875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4" name="Oval 2103">
                    <a:extLst>
                      <a:ext uri="{FF2B5EF4-FFF2-40B4-BE49-F238E27FC236}">
                        <a16:creationId xmlns:a16="http://schemas.microsoft.com/office/drawing/2014/main" id="{B339C3C8-644A-496F-AE19-4E591CB05DB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6991" y="26047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5" name="Oval 2104">
                    <a:extLst>
                      <a:ext uri="{FF2B5EF4-FFF2-40B4-BE49-F238E27FC236}">
                        <a16:creationId xmlns:a16="http://schemas.microsoft.com/office/drawing/2014/main" id="{CE7021F1-8280-41E1-9DFD-CCF21E4DB5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7776" y="25535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6" name="Oval 2105">
                    <a:extLst>
                      <a:ext uri="{FF2B5EF4-FFF2-40B4-BE49-F238E27FC236}">
                        <a16:creationId xmlns:a16="http://schemas.microsoft.com/office/drawing/2014/main" id="{D7A6FC17-9E3A-4CAC-AD50-0FB0FE5860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7403" y="25003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7" name="Oval 2106">
                    <a:extLst>
                      <a:ext uri="{FF2B5EF4-FFF2-40B4-BE49-F238E27FC236}">
                        <a16:creationId xmlns:a16="http://schemas.microsoft.com/office/drawing/2014/main" id="{49D0009F-F09D-4107-B870-CC36FBF8E0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6914" y="24469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8" name="Oval 2107">
                    <a:extLst>
                      <a:ext uri="{FF2B5EF4-FFF2-40B4-BE49-F238E27FC236}">
                        <a16:creationId xmlns:a16="http://schemas.microsoft.com/office/drawing/2014/main" id="{EB05DAAE-31CD-4A8D-855E-B4C2D6FD893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4316" y="23933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9" name="Oval 2108">
                    <a:extLst>
                      <a:ext uri="{FF2B5EF4-FFF2-40B4-BE49-F238E27FC236}">
                        <a16:creationId xmlns:a16="http://schemas.microsoft.com/office/drawing/2014/main" id="{03203F62-3DEB-4944-A287-E4F64B654E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2985" y="23384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0" name="Oval 2109">
                    <a:extLst>
                      <a:ext uri="{FF2B5EF4-FFF2-40B4-BE49-F238E27FC236}">
                        <a16:creationId xmlns:a16="http://schemas.microsoft.com/office/drawing/2014/main" id="{9974C285-1345-4180-8AEF-D51FD7EC337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2825" y="22853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1" name="Oval 2110">
                    <a:extLst>
                      <a:ext uri="{FF2B5EF4-FFF2-40B4-BE49-F238E27FC236}">
                        <a16:creationId xmlns:a16="http://schemas.microsoft.com/office/drawing/2014/main" id="{F783CDA1-497F-4FC4-8979-E396263572C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13569" y="22332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2" name="Oval 2111">
                    <a:extLst>
                      <a:ext uri="{FF2B5EF4-FFF2-40B4-BE49-F238E27FC236}">
                        <a16:creationId xmlns:a16="http://schemas.microsoft.com/office/drawing/2014/main" id="{57AA2A01-A44B-4CAA-8FC2-3DE40531758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5470" y="26580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3" name="Oval 2112">
                    <a:extLst>
                      <a:ext uri="{FF2B5EF4-FFF2-40B4-BE49-F238E27FC236}">
                        <a16:creationId xmlns:a16="http://schemas.microsoft.com/office/drawing/2014/main" id="{F7E0FDDF-7AFD-4A86-AD6E-B7759E508C3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4354" y="27111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4" name="Oval 2113">
                    <a:extLst>
                      <a:ext uri="{FF2B5EF4-FFF2-40B4-BE49-F238E27FC236}">
                        <a16:creationId xmlns:a16="http://schemas.microsoft.com/office/drawing/2014/main" id="{A0379734-4025-4794-9E30-774A5981913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3568" y="27623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5" name="Oval 2114">
                    <a:extLst>
                      <a:ext uri="{FF2B5EF4-FFF2-40B4-BE49-F238E27FC236}">
                        <a16:creationId xmlns:a16="http://schemas.microsoft.com/office/drawing/2014/main" id="{1AC07EFC-C8FB-478B-A05E-139D05D9C03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3942" y="28155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6" name="Oval 2115">
                    <a:extLst>
                      <a:ext uri="{FF2B5EF4-FFF2-40B4-BE49-F238E27FC236}">
                        <a16:creationId xmlns:a16="http://schemas.microsoft.com/office/drawing/2014/main" id="{3821F78D-9027-4D2C-9C69-43610A4AFD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4431" y="28689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7" name="Oval 2116">
                    <a:extLst>
                      <a:ext uri="{FF2B5EF4-FFF2-40B4-BE49-F238E27FC236}">
                        <a16:creationId xmlns:a16="http://schemas.microsoft.com/office/drawing/2014/main" id="{FF804A31-1023-4EB6-8670-3086FB8495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7028" y="29225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8" name="Oval 2117">
                    <a:extLst>
                      <a:ext uri="{FF2B5EF4-FFF2-40B4-BE49-F238E27FC236}">
                        <a16:creationId xmlns:a16="http://schemas.microsoft.com/office/drawing/2014/main" id="{D77EA540-76C3-491F-9C22-14F92ADAAFD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8360" y="29774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9" name="Oval 2118">
                    <a:extLst>
                      <a:ext uri="{FF2B5EF4-FFF2-40B4-BE49-F238E27FC236}">
                        <a16:creationId xmlns:a16="http://schemas.microsoft.com/office/drawing/2014/main" id="{225E332F-CF9A-4FDC-9886-A201FB1E3A5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8520" y="30305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0" name="Oval 2119">
                    <a:extLst>
                      <a:ext uri="{FF2B5EF4-FFF2-40B4-BE49-F238E27FC236}">
                        <a16:creationId xmlns:a16="http://schemas.microsoft.com/office/drawing/2014/main" id="{7F3D879E-335B-4F00-93F7-E4E5338BD94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7776" y="30826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1" name="Oval 2120">
                    <a:extLst>
                      <a:ext uri="{FF2B5EF4-FFF2-40B4-BE49-F238E27FC236}">
                        <a16:creationId xmlns:a16="http://schemas.microsoft.com/office/drawing/2014/main" id="{DEF49514-C920-442B-93A6-6A31AC396CB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50170" y="27654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2" name="Oval 2121">
                    <a:extLst>
                      <a:ext uri="{FF2B5EF4-FFF2-40B4-BE49-F238E27FC236}">
                        <a16:creationId xmlns:a16="http://schemas.microsoft.com/office/drawing/2014/main" id="{65337EAA-FF9A-4B1B-A3E1-B29DA7D5B29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9385" y="28166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3" name="Oval 2122">
                    <a:extLst>
                      <a:ext uri="{FF2B5EF4-FFF2-40B4-BE49-F238E27FC236}">
                        <a16:creationId xmlns:a16="http://schemas.microsoft.com/office/drawing/2014/main" id="{D2723780-E4B9-4438-A95A-90199DB73DD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9758" y="28698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4" name="Oval 2123">
                    <a:extLst>
                      <a:ext uri="{FF2B5EF4-FFF2-40B4-BE49-F238E27FC236}">
                        <a16:creationId xmlns:a16="http://schemas.microsoft.com/office/drawing/2014/main" id="{FEDD99A0-5E5F-4C07-857E-81CCD757B3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0247" y="29232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5" name="Oval 2124">
                    <a:extLst>
                      <a:ext uri="{FF2B5EF4-FFF2-40B4-BE49-F238E27FC236}">
                        <a16:creationId xmlns:a16="http://schemas.microsoft.com/office/drawing/2014/main" id="{266E1A27-21A9-4F43-8A08-94E9775D39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2844" y="29768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6" name="Oval 2125">
                    <a:extLst>
                      <a:ext uri="{FF2B5EF4-FFF2-40B4-BE49-F238E27FC236}">
                        <a16:creationId xmlns:a16="http://schemas.microsoft.com/office/drawing/2014/main" id="{02DB0107-8392-4F72-A9BB-5F83CF4FF47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4176" y="30317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7" name="Oval 2126">
                    <a:extLst>
                      <a:ext uri="{FF2B5EF4-FFF2-40B4-BE49-F238E27FC236}">
                        <a16:creationId xmlns:a16="http://schemas.microsoft.com/office/drawing/2014/main" id="{97DAF1FE-359D-4C23-9471-D438F78F1FA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4336" y="30848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8" name="Oval 2127">
                    <a:extLst>
                      <a:ext uri="{FF2B5EF4-FFF2-40B4-BE49-F238E27FC236}">
                        <a16:creationId xmlns:a16="http://schemas.microsoft.com/office/drawing/2014/main" id="{B548991F-90E6-4C0A-8EF4-26E02F53234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3592" y="31369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9" name="Oval 2128">
                    <a:extLst>
                      <a:ext uri="{FF2B5EF4-FFF2-40B4-BE49-F238E27FC236}">
                        <a16:creationId xmlns:a16="http://schemas.microsoft.com/office/drawing/2014/main" id="{FF7FDBFB-65D4-466B-8978-063CAB80B98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21690" y="27121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0" name="Oval 2129">
                    <a:extLst>
                      <a:ext uri="{FF2B5EF4-FFF2-40B4-BE49-F238E27FC236}">
                        <a16:creationId xmlns:a16="http://schemas.microsoft.com/office/drawing/2014/main" id="{1DD93FC7-737E-42A8-90C1-E3983DC54C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0213" y="35618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1" name="Oval 2130">
                    <a:extLst>
                      <a:ext uri="{FF2B5EF4-FFF2-40B4-BE49-F238E27FC236}">
                        <a16:creationId xmlns:a16="http://schemas.microsoft.com/office/drawing/2014/main" id="{241A436A-FBE8-4819-A3FD-1BD8A0AD2FF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0998" y="35106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2" name="Oval 2131">
                    <a:extLst>
                      <a:ext uri="{FF2B5EF4-FFF2-40B4-BE49-F238E27FC236}">
                        <a16:creationId xmlns:a16="http://schemas.microsoft.com/office/drawing/2014/main" id="{EDF51F48-D712-4D58-8F32-B5EDD055A6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0625" y="34574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3" name="Oval 2132">
                    <a:extLst>
                      <a:ext uri="{FF2B5EF4-FFF2-40B4-BE49-F238E27FC236}">
                        <a16:creationId xmlns:a16="http://schemas.microsoft.com/office/drawing/2014/main" id="{0DC09B5D-AE9B-4A70-93DE-5F0CBA014F2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0136" y="34040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4" name="Oval 2133">
                    <a:extLst>
                      <a:ext uri="{FF2B5EF4-FFF2-40B4-BE49-F238E27FC236}">
                        <a16:creationId xmlns:a16="http://schemas.microsoft.com/office/drawing/2014/main" id="{AD7D19D0-588A-40E4-B4E0-A2C63729AE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7538" y="33504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5" name="Oval 2134">
                    <a:extLst>
                      <a:ext uri="{FF2B5EF4-FFF2-40B4-BE49-F238E27FC236}">
                        <a16:creationId xmlns:a16="http://schemas.microsoft.com/office/drawing/2014/main" id="{6526531A-75ED-49A7-8633-3DF1A3BFF6E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6207" y="32955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6" name="Oval 2135">
                    <a:extLst>
                      <a:ext uri="{FF2B5EF4-FFF2-40B4-BE49-F238E27FC236}">
                        <a16:creationId xmlns:a16="http://schemas.microsoft.com/office/drawing/2014/main" id="{28440D24-BEA7-4C07-998F-A1645C470D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6047" y="32424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7" name="Oval 2136">
                    <a:extLst>
                      <a:ext uri="{FF2B5EF4-FFF2-40B4-BE49-F238E27FC236}">
                        <a16:creationId xmlns:a16="http://schemas.microsoft.com/office/drawing/2014/main" id="{1F3DAA35-25AE-43D9-91C9-8B3AA34B837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6791" y="31903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8" name="Oval 2137">
                    <a:extLst>
                      <a:ext uri="{FF2B5EF4-FFF2-40B4-BE49-F238E27FC236}">
                        <a16:creationId xmlns:a16="http://schemas.microsoft.com/office/drawing/2014/main" id="{70E14120-F242-44C9-9696-632D7FCD07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4398" y="35075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9" name="Oval 2138">
                    <a:extLst>
                      <a:ext uri="{FF2B5EF4-FFF2-40B4-BE49-F238E27FC236}">
                        <a16:creationId xmlns:a16="http://schemas.microsoft.com/office/drawing/2014/main" id="{DE9E43AD-7C02-4747-9757-9E58A4ABD5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5182" y="34563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0" name="Oval 2139">
                    <a:extLst>
                      <a:ext uri="{FF2B5EF4-FFF2-40B4-BE49-F238E27FC236}">
                        <a16:creationId xmlns:a16="http://schemas.microsoft.com/office/drawing/2014/main" id="{72345C9D-34C6-42DD-8DF0-77C07177D81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4810" y="34031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1" name="Oval 2140">
                    <a:extLst>
                      <a:ext uri="{FF2B5EF4-FFF2-40B4-BE49-F238E27FC236}">
                        <a16:creationId xmlns:a16="http://schemas.microsoft.com/office/drawing/2014/main" id="{8BECFC3F-9F33-4918-BA02-EB8CA3C4457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4320" y="33497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2" name="Oval 2141">
                    <a:extLst>
                      <a:ext uri="{FF2B5EF4-FFF2-40B4-BE49-F238E27FC236}">
                        <a16:creationId xmlns:a16="http://schemas.microsoft.com/office/drawing/2014/main" id="{A5390FF1-A5D1-40BF-9216-963FC94E33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1723" y="32961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3" name="Oval 2142">
                    <a:extLst>
                      <a:ext uri="{FF2B5EF4-FFF2-40B4-BE49-F238E27FC236}">
                        <a16:creationId xmlns:a16="http://schemas.microsoft.com/office/drawing/2014/main" id="{76781432-65D6-4692-A9F3-9882DE551BF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90391" y="32412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4" name="Oval 2143">
                    <a:extLst>
                      <a:ext uri="{FF2B5EF4-FFF2-40B4-BE49-F238E27FC236}">
                        <a16:creationId xmlns:a16="http://schemas.microsoft.com/office/drawing/2014/main" id="{BD28A959-CCF2-49C2-8202-C8F7D0DA23F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60231" y="31881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5" name="Oval 2144">
                    <a:extLst>
                      <a:ext uri="{FF2B5EF4-FFF2-40B4-BE49-F238E27FC236}">
                        <a16:creationId xmlns:a16="http://schemas.microsoft.com/office/drawing/2014/main" id="{53488C2F-E055-4829-97D4-2C27737217E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30975" y="31360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6" name="Oval 2145">
                    <a:extLst>
                      <a:ext uri="{FF2B5EF4-FFF2-40B4-BE49-F238E27FC236}">
                        <a16:creationId xmlns:a16="http://schemas.microsoft.com/office/drawing/2014/main" id="{1BAB20B4-4B28-49A6-AA29-EBB7668B69F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2877" y="35608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7" name="Oval 2146">
                    <a:extLst>
                      <a:ext uri="{FF2B5EF4-FFF2-40B4-BE49-F238E27FC236}">
                        <a16:creationId xmlns:a16="http://schemas.microsoft.com/office/drawing/2014/main" id="{8D26189A-7807-4B06-A1B0-EDED62F6F05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72852" y="18649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8" name="Oval 2147">
                    <a:extLst>
                      <a:ext uri="{FF2B5EF4-FFF2-40B4-BE49-F238E27FC236}">
                        <a16:creationId xmlns:a16="http://schemas.microsoft.com/office/drawing/2014/main" id="{7FA3BE70-190B-41C2-9896-44328B1D4C4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03226" y="19181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9" name="Oval 2148">
                    <a:extLst>
                      <a:ext uri="{FF2B5EF4-FFF2-40B4-BE49-F238E27FC236}">
                        <a16:creationId xmlns:a16="http://schemas.microsoft.com/office/drawing/2014/main" id="{553CAA04-267B-4D78-9451-4700C984F8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3715" y="19715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0" name="Oval 2149">
                    <a:extLst>
                      <a:ext uri="{FF2B5EF4-FFF2-40B4-BE49-F238E27FC236}">
                        <a16:creationId xmlns:a16="http://schemas.microsoft.com/office/drawing/2014/main" id="{E94FA65F-8687-440D-AD72-EF28ACA842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6312" y="20251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1" name="Oval 2150">
                    <a:extLst>
                      <a:ext uri="{FF2B5EF4-FFF2-40B4-BE49-F238E27FC236}">
                        <a16:creationId xmlns:a16="http://schemas.microsoft.com/office/drawing/2014/main" id="{9E35D991-78B2-4300-AD2D-9782A1E4C56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7644" y="20800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2" name="Oval 2151">
                    <a:extLst>
                      <a:ext uri="{FF2B5EF4-FFF2-40B4-BE49-F238E27FC236}">
                        <a16:creationId xmlns:a16="http://schemas.microsoft.com/office/drawing/2014/main" id="{C9971EE8-6A4F-42F9-BC23-09C2EF17891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7804" y="21331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3" name="Oval 2152">
                    <a:extLst>
                      <a:ext uri="{FF2B5EF4-FFF2-40B4-BE49-F238E27FC236}">
                        <a16:creationId xmlns:a16="http://schemas.microsoft.com/office/drawing/2014/main" id="{4F87A7BB-48CB-4657-BB02-801A3AFF1EB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7060" y="21852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4" name="Oval 2153">
                    <a:extLst>
                      <a:ext uri="{FF2B5EF4-FFF2-40B4-BE49-F238E27FC236}">
                        <a16:creationId xmlns:a16="http://schemas.microsoft.com/office/drawing/2014/main" id="{FA3D7345-E210-41DA-8A78-2E3295BDF9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9454" y="18680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5" name="Oval 2154">
                    <a:extLst>
                      <a:ext uri="{FF2B5EF4-FFF2-40B4-BE49-F238E27FC236}">
                        <a16:creationId xmlns:a16="http://schemas.microsoft.com/office/drawing/2014/main" id="{0F9240D4-800E-41F5-885E-B4713B871D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8669" y="19192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6" name="Oval 2155">
                    <a:extLst>
                      <a:ext uri="{FF2B5EF4-FFF2-40B4-BE49-F238E27FC236}">
                        <a16:creationId xmlns:a16="http://schemas.microsoft.com/office/drawing/2014/main" id="{E36E08D0-308E-4455-BD19-4BE3E16BD3A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69042" y="19724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7" name="Oval 2156">
                    <a:extLst>
                      <a:ext uri="{FF2B5EF4-FFF2-40B4-BE49-F238E27FC236}">
                        <a16:creationId xmlns:a16="http://schemas.microsoft.com/office/drawing/2014/main" id="{A2549459-5EFA-44E3-911B-A35A3A5763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99531" y="20258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8" name="Oval 2157">
                    <a:extLst>
                      <a:ext uri="{FF2B5EF4-FFF2-40B4-BE49-F238E27FC236}">
                        <a16:creationId xmlns:a16="http://schemas.microsoft.com/office/drawing/2014/main" id="{3C29470F-D8FA-4EA2-B1F5-6AB472DA0A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2128" y="20794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9" name="Oval 2158">
                    <a:extLst>
                      <a:ext uri="{FF2B5EF4-FFF2-40B4-BE49-F238E27FC236}">
                        <a16:creationId xmlns:a16="http://schemas.microsoft.com/office/drawing/2014/main" id="{1F5895AB-D46C-4983-B9B2-C8DA692770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3461" y="2134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0" name="Oval 2159">
                    <a:extLst>
                      <a:ext uri="{FF2B5EF4-FFF2-40B4-BE49-F238E27FC236}">
                        <a16:creationId xmlns:a16="http://schemas.microsoft.com/office/drawing/2014/main" id="{85D07426-9F49-47BA-A4BF-B03EE9AB871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3620" y="21874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1" name="Oval 2160">
                    <a:extLst>
                      <a:ext uri="{FF2B5EF4-FFF2-40B4-BE49-F238E27FC236}">
                        <a16:creationId xmlns:a16="http://schemas.microsoft.com/office/drawing/2014/main" id="{0E593C50-44A7-42B7-B729-C99232F6C5A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2876" y="22395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2" name="Oval 2161">
                    <a:extLst>
                      <a:ext uri="{FF2B5EF4-FFF2-40B4-BE49-F238E27FC236}">
                        <a16:creationId xmlns:a16="http://schemas.microsoft.com/office/drawing/2014/main" id="{721BCE3C-1BC8-4E6A-90DF-646CA12557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66882" y="26610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3" name="Oval 2162">
                    <a:extLst>
                      <a:ext uri="{FF2B5EF4-FFF2-40B4-BE49-F238E27FC236}">
                        <a16:creationId xmlns:a16="http://schemas.microsoft.com/office/drawing/2014/main" id="{1D61BC13-1D03-4247-AA91-95670A1CD30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7667" y="26098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4" name="Oval 2163">
                    <a:extLst>
                      <a:ext uri="{FF2B5EF4-FFF2-40B4-BE49-F238E27FC236}">
                        <a16:creationId xmlns:a16="http://schemas.microsoft.com/office/drawing/2014/main" id="{771CBC65-676E-4646-8502-1DA021D84B9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7294" y="2556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5" name="Oval 2164">
                    <a:extLst>
                      <a:ext uri="{FF2B5EF4-FFF2-40B4-BE49-F238E27FC236}">
                        <a16:creationId xmlns:a16="http://schemas.microsoft.com/office/drawing/2014/main" id="{32B957DD-7EF2-4F2A-94D0-1D5AD4B361F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6805" y="25032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6" name="Oval 2165">
                    <a:extLst>
                      <a:ext uri="{FF2B5EF4-FFF2-40B4-BE49-F238E27FC236}">
                        <a16:creationId xmlns:a16="http://schemas.microsoft.com/office/drawing/2014/main" id="{025CF7A8-16F9-4BE5-8BB2-0A9664C5038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4207" y="24495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7" name="Oval 2166">
                    <a:extLst>
                      <a:ext uri="{FF2B5EF4-FFF2-40B4-BE49-F238E27FC236}">
                        <a16:creationId xmlns:a16="http://schemas.microsoft.com/office/drawing/2014/main" id="{2F162065-CC7E-4EEA-85DF-B7EC86036E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2875" y="23947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8" name="Oval 2167">
                    <a:extLst>
                      <a:ext uri="{FF2B5EF4-FFF2-40B4-BE49-F238E27FC236}">
                        <a16:creationId xmlns:a16="http://schemas.microsoft.com/office/drawing/2014/main" id="{4774B31D-D1DC-4CA6-91F2-CC082D9727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2716" y="23416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9" name="Oval 2168">
                    <a:extLst>
                      <a:ext uri="{FF2B5EF4-FFF2-40B4-BE49-F238E27FC236}">
                        <a16:creationId xmlns:a16="http://schemas.microsoft.com/office/drawing/2014/main" id="{D63D4294-25B5-4A23-8ECE-76DAB27ADC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3460" y="22894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0" name="Oval 2169">
                    <a:extLst>
                      <a:ext uri="{FF2B5EF4-FFF2-40B4-BE49-F238E27FC236}">
                        <a16:creationId xmlns:a16="http://schemas.microsoft.com/office/drawing/2014/main" id="{A29402D4-96B1-455A-8CC3-DB9D57B470B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1066" y="26067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1" name="Oval 2170">
                    <a:extLst>
                      <a:ext uri="{FF2B5EF4-FFF2-40B4-BE49-F238E27FC236}">
                        <a16:creationId xmlns:a16="http://schemas.microsoft.com/office/drawing/2014/main" id="{448849F7-AA43-4582-8EEC-ED5E5A5C66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1852" y="25555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2" name="Oval 2171">
                    <a:extLst>
                      <a:ext uri="{FF2B5EF4-FFF2-40B4-BE49-F238E27FC236}">
                        <a16:creationId xmlns:a16="http://schemas.microsoft.com/office/drawing/2014/main" id="{34153C3C-5403-4E96-A77C-38B1B9326F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1478" y="25023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3" name="Oval 2172">
                    <a:extLst>
                      <a:ext uri="{FF2B5EF4-FFF2-40B4-BE49-F238E27FC236}">
                        <a16:creationId xmlns:a16="http://schemas.microsoft.com/office/drawing/2014/main" id="{439ABAC6-8482-4120-AA57-51F44CD533B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10990" y="24489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4" name="Oval 2173">
                    <a:extLst>
                      <a:ext uri="{FF2B5EF4-FFF2-40B4-BE49-F238E27FC236}">
                        <a16:creationId xmlns:a16="http://schemas.microsoft.com/office/drawing/2014/main" id="{EA37216E-F966-4215-AE54-CAE2A325A2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8391" y="23952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5" name="Oval 2174">
                    <a:extLst>
                      <a:ext uri="{FF2B5EF4-FFF2-40B4-BE49-F238E27FC236}">
                        <a16:creationId xmlns:a16="http://schemas.microsoft.com/office/drawing/2014/main" id="{3FE4D00B-E500-4CD9-9ACE-8E4D5EA56A2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7060" y="23404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6" name="Oval 2175">
                    <a:extLst>
                      <a:ext uri="{FF2B5EF4-FFF2-40B4-BE49-F238E27FC236}">
                        <a16:creationId xmlns:a16="http://schemas.microsoft.com/office/drawing/2014/main" id="{A0FA10CB-008F-4B83-A9F4-FDD4DF097E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6901" y="2287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7" name="Oval 2176">
                    <a:extLst>
                      <a:ext uri="{FF2B5EF4-FFF2-40B4-BE49-F238E27FC236}">
                        <a16:creationId xmlns:a16="http://schemas.microsoft.com/office/drawing/2014/main" id="{4BEAE058-A472-4825-8231-CBE99E106D0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7645" y="22351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8" name="Oval 2177">
                    <a:extLst>
                      <a:ext uri="{FF2B5EF4-FFF2-40B4-BE49-F238E27FC236}">
                        <a16:creationId xmlns:a16="http://schemas.microsoft.com/office/drawing/2014/main" id="{330AC7CC-90F8-4732-8FE9-3C566EF4B6D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29546" y="26600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9" name="Oval 2178">
                    <a:extLst>
                      <a:ext uri="{FF2B5EF4-FFF2-40B4-BE49-F238E27FC236}">
                        <a16:creationId xmlns:a16="http://schemas.microsoft.com/office/drawing/2014/main" id="{3500AE80-4F65-482C-AAD7-2142352FAC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8429" y="27131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0" name="Oval 2179">
                    <a:extLst>
                      <a:ext uri="{FF2B5EF4-FFF2-40B4-BE49-F238E27FC236}">
                        <a16:creationId xmlns:a16="http://schemas.microsoft.com/office/drawing/2014/main" id="{A7AADDF7-C43A-4319-A858-9CBA8DA91E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7644" y="27642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1" name="Oval 2180">
                    <a:extLst>
                      <a:ext uri="{FF2B5EF4-FFF2-40B4-BE49-F238E27FC236}">
                        <a16:creationId xmlns:a16="http://schemas.microsoft.com/office/drawing/2014/main" id="{A0E687A3-1CF3-48AC-868D-FFE5A36B809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8018" y="28174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2" name="Oval 2181">
                    <a:extLst>
                      <a:ext uri="{FF2B5EF4-FFF2-40B4-BE49-F238E27FC236}">
                        <a16:creationId xmlns:a16="http://schemas.microsoft.com/office/drawing/2014/main" id="{D9AE92D1-460E-400C-8279-94C5D14D03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8506" y="28708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3" name="Oval 2182">
                    <a:extLst>
                      <a:ext uri="{FF2B5EF4-FFF2-40B4-BE49-F238E27FC236}">
                        <a16:creationId xmlns:a16="http://schemas.microsoft.com/office/drawing/2014/main" id="{6AE8A181-FB5C-4CA0-AAA2-E759C6D8555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1104" y="29245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4" name="Oval 2183">
                    <a:extLst>
                      <a:ext uri="{FF2B5EF4-FFF2-40B4-BE49-F238E27FC236}">
                        <a16:creationId xmlns:a16="http://schemas.microsoft.com/office/drawing/2014/main" id="{C51DEEC6-EA9B-4D7B-A58E-AFA148872C0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2436" y="29794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5" name="Oval 2184">
                    <a:extLst>
                      <a:ext uri="{FF2B5EF4-FFF2-40B4-BE49-F238E27FC236}">
                        <a16:creationId xmlns:a16="http://schemas.microsoft.com/office/drawing/2014/main" id="{5B044385-13DF-4861-A4C4-F26A35CD50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2596" y="30325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6" name="Oval 2185">
                    <a:extLst>
                      <a:ext uri="{FF2B5EF4-FFF2-40B4-BE49-F238E27FC236}">
                        <a16:creationId xmlns:a16="http://schemas.microsoft.com/office/drawing/2014/main" id="{9FEE2498-B74E-4840-B1AB-DCFCD0FE17E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1851" y="3084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7" name="Oval 2186">
                    <a:extLst>
                      <a:ext uri="{FF2B5EF4-FFF2-40B4-BE49-F238E27FC236}">
                        <a16:creationId xmlns:a16="http://schemas.microsoft.com/office/drawing/2014/main" id="{3899C235-6998-493B-A818-399B0DED845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4246" y="27674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8" name="Oval 2187">
                    <a:extLst>
                      <a:ext uri="{FF2B5EF4-FFF2-40B4-BE49-F238E27FC236}">
                        <a16:creationId xmlns:a16="http://schemas.microsoft.com/office/drawing/2014/main" id="{D2BAFFF4-7AE9-4CF2-843F-201D98DF61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3460" y="28185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9" name="Oval 2188">
                    <a:extLst>
                      <a:ext uri="{FF2B5EF4-FFF2-40B4-BE49-F238E27FC236}">
                        <a16:creationId xmlns:a16="http://schemas.microsoft.com/office/drawing/2014/main" id="{931A2EC5-8022-4707-9123-93C381AD6D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3834" y="28717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0" name="Oval 2189">
                    <a:extLst>
                      <a:ext uri="{FF2B5EF4-FFF2-40B4-BE49-F238E27FC236}">
                        <a16:creationId xmlns:a16="http://schemas.microsoft.com/office/drawing/2014/main" id="{73D797FC-72B9-4678-A64B-4303E24F86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4322" y="29251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1" name="Oval 2190">
                    <a:extLst>
                      <a:ext uri="{FF2B5EF4-FFF2-40B4-BE49-F238E27FC236}">
                        <a16:creationId xmlns:a16="http://schemas.microsoft.com/office/drawing/2014/main" id="{36F16168-1A6A-4488-ABA0-D13035236B3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6920" y="29788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2" name="Oval 2191">
                    <a:extLst>
                      <a:ext uri="{FF2B5EF4-FFF2-40B4-BE49-F238E27FC236}">
                        <a16:creationId xmlns:a16="http://schemas.microsoft.com/office/drawing/2014/main" id="{7834FB3A-A0F6-4CE2-A2D0-840F8447EFF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8252" y="30337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3" name="Oval 2192">
                    <a:extLst>
                      <a:ext uri="{FF2B5EF4-FFF2-40B4-BE49-F238E27FC236}">
                        <a16:creationId xmlns:a16="http://schemas.microsoft.com/office/drawing/2014/main" id="{2348D7FD-CFBB-4A1A-A05D-8DCFB05C3C6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8412" y="30868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4" name="Oval 2193">
                    <a:extLst>
                      <a:ext uri="{FF2B5EF4-FFF2-40B4-BE49-F238E27FC236}">
                        <a16:creationId xmlns:a16="http://schemas.microsoft.com/office/drawing/2014/main" id="{FC1845E7-1D78-4C99-8087-0050488E98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7668" y="31389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5" name="Oval 2194">
                    <a:extLst>
                      <a:ext uri="{FF2B5EF4-FFF2-40B4-BE49-F238E27FC236}">
                        <a16:creationId xmlns:a16="http://schemas.microsoft.com/office/drawing/2014/main" id="{23891A4F-A152-4889-914A-2E302D7B011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5766" y="27140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6" name="Oval 2195">
                    <a:extLst>
                      <a:ext uri="{FF2B5EF4-FFF2-40B4-BE49-F238E27FC236}">
                        <a16:creationId xmlns:a16="http://schemas.microsoft.com/office/drawing/2014/main" id="{0FFBF1AB-E408-439A-9A2D-A0CCC08F2E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4288" y="35637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7" name="Oval 2196">
                    <a:extLst>
                      <a:ext uri="{FF2B5EF4-FFF2-40B4-BE49-F238E27FC236}">
                        <a16:creationId xmlns:a16="http://schemas.microsoft.com/office/drawing/2014/main" id="{8771C6CA-BE7D-4983-A255-5C6CC3232F6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5074" y="35126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8" name="Oval 2197">
                    <a:extLst>
                      <a:ext uri="{FF2B5EF4-FFF2-40B4-BE49-F238E27FC236}">
                        <a16:creationId xmlns:a16="http://schemas.microsoft.com/office/drawing/2014/main" id="{A737DA46-7382-4BCE-B5FB-AD20550F18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4700" y="3459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9" name="Oval 2198">
                    <a:extLst>
                      <a:ext uri="{FF2B5EF4-FFF2-40B4-BE49-F238E27FC236}">
                        <a16:creationId xmlns:a16="http://schemas.microsoft.com/office/drawing/2014/main" id="{1F5A663D-B9B9-4706-94AF-CBDF4D8DC99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4212" y="34060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0" name="Oval 2199">
                    <a:extLst>
                      <a:ext uri="{FF2B5EF4-FFF2-40B4-BE49-F238E27FC236}">
                        <a16:creationId xmlns:a16="http://schemas.microsoft.com/office/drawing/2014/main" id="{A7DD53C3-AC65-4999-BC77-EC8ACA3D6FA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1613" y="33523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1" name="Oval 2200">
                    <a:extLst>
                      <a:ext uri="{FF2B5EF4-FFF2-40B4-BE49-F238E27FC236}">
                        <a16:creationId xmlns:a16="http://schemas.microsoft.com/office/drawing/2014/main" id="{20B45C4A-AFA7-429D-B65C-3833E4CCB5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0282" y="32974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2" name="Oval 2201">
                    <a:extLst>
                      <a:ext uri="{FF2B5EF4-FFF2-40B4-BE49-F238E27FC236}">
                        <a16:creationId xmlns:a16="http://schemas.microsoft.com/office/drawing/2014/main" id="{10F2B209-F052-45F5-9DCD-C975429E342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0123" y="32443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3" name="Oval 2202">
                    <a:extLst>
                      <a:ext uri="{FF2B5EF4-FFF2-40B4-BE49-F238E27FC236}">
                        <a16:creationId xmlns:a16="http://schemas.microsoft.com/office/drawing/2014/main" id="{99C5884A-A970-47F7-9B43-5E205CAF8DC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70867" y="31922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4" name="Oval 2203">
                    <a:extLst>
                      <a:ext uri="{FF2B5EF4-FFF2-40B4-BE49-F238E27FC236}">
                        <a16:creationId xmlns:a16="http://schemas.microsoft.com/office/drawing/2014/main" id="{F5156E7A-99A8-4AF0-A478-508B18C302F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8473" y="35094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5" name="Oval 2204">
                    <a:extLst>
                      <a:ext uri="{FF2B5EF4-FFF2-40B4-BE49-F238E27FC236}">
                        <a16:creationId xmlns:a16="http://schemas.microsoft.com/office/drawing/2014/main" id="{9AF1BB15-B6B8-442C-B023-D5C85E11C55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9258" y="34583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6" name="Oval 2205">
                    <a:extLst>
                      <a:ext uri="{FF2B5EF4-FFF2-40B4-BE49-F238E27FC236}">
                        <a16:creationId xmlns:a16="http://schemas.microsoft.com/office/drawing/2014/main" id="{7227392F-429E-4DAE-9830-D643AEF3923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8885" y="34051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7" name="Oval 2206">
                    <a:extLst>
                      <a:ext uri="{FF2B5EF4-FFF2-40B4-BE49-F238E27FC236}">
                        <a16:creationId xmlns:a16="http://schemas.microsoft.com/office/drawing/2014/main" id="{114919EC-0CE1-43DE-87F1-E9434E32A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8396" y="33517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8" name="Oval 2207">
                    <a:extLst>
                      <a:ext uri="{FF2B5EF4-FFF2-40B4-BE49-F238E27FC236}">
                        <a16:creationId xmlns:a16="http://schemas.microsoft.com/office/drawing/2014/main" id="{0878EE90-E621-4525-92CA-3E413F2287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5798" y="32980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9" name="Oval 2208">
                    <a:extLst>
                      <a:ext uri="{FF2B5EF4-FFF2-40B4-BE49-F238E27FC236}">
                        <a16:creationId xmlns:a16="http://schemas.microsoft.com/office/drawing/2014/main" id="{EF379F57-4883-4F59-92C5-E01D7B4B04E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4467" y="32431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0" name="Oval 2209">
                    <a:extLst>
                      <a:ext uri="{FF2B5EF4-FFF2-40B4-BE49-F238E27FC236}">
                        <a16:creationId xmlns:a16="http://schemas.microsoft.com/office/drawing/2014/main" id="{9870803C-5630-4647-9F29-C3F43A767D3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4307" y="31900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1" name="Oval 2210">
                    <a:extLst>
                      <a:ext uri="{FF2B5EF4-FFF2-40B4-BE49-F238E27FC236}">
                        <a16:creationId xmlns:a16="http://schemas.microsoft.com/office/drawing/2014/main" id="{49B41CEF-710A-4AC4-8EF8-4C0F80059A0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5050" y="31379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2" name="Oval 2211">
                    <a:extLst>
                      <a:ext uri="{FF2B5EF4-FFF2-40B4-BE49-F238E27FC236}">
                        <a16:creationId xmlns:a16="http://schemas.microsoft.com/office/drawing/2014/main" id="{DBE19F24-6A46-47F3-AA10-EF4D8DE1C0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6952" y="3562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3" name="Oval 2212">
                    <a:extLst>
                      <a:ext uri="{FF2B5EF4-FFF2-40B4-BE49-F238E27FC236}">
                        <a16:creationId xmlns:a16="http://schemas.microsoft.com/office/drawing/2014/main" id="{84CA7E38-1D68-4BF5-AE71-6C7A443F2B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7923" y="18668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4" name="Oval 2213">
                    <a:extLst>
                      <a:ext uri="{FF2B5EF4-FFF2-40B4-BE49-F238E27FC236}">
                        <a16:creationId xmlns:a16="http://schemas.microsoft.com/office/drawing/2014/main" id="{F541833B-82AD-48BC-BD6B-FC1371795E3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7138" y="19179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5" name="Oval 2214">
                    <a:extLst>
                      <a:ext uri="{FF2B5EF4-FFF2-40B4-BE49-F238E27FC236}">
                        <a16:creationId xmlns:a16="http://schemas.microsoft.com/office/drawing/2014/main" id="{C221CCA8-B292-4F5E-B0AB-B035BB906D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7511" y="19711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6" name="Oval 2215">
                    <a:extLst>
                      <a:ext uri="{FF2B5EF4-FFF2-40B4-BE49-F238E27FC236}">
                        <a16:creationId xmlns:a16="http://schemas.microsoft.com/office/drawing/2014/main" id="{2237D0A1-3F42-4A01-9DB2-B9D8D789BB7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8000" y="20245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7" name="Oval 2216">
                    <a:extLst>
                      <a:ext uri="{FF2B5EF4-FFF2-40B4-BE49-F238E27FC236}">
                        <a16:creationId xmlns:a16="http://schemas.microsoft.com/office/drawing/2014/main" id="{C37EED16-FD9F-4B32-8EC4-27526A5EA72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70598" y="20782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8" name="Oval 2217">
                    <a:extLst>
                      <a:ext uri="{FF2B5EF4-FFF2-40B4-BE49-F238E27FC236}">
                        <a16:creationId xmlns:a16="http://schemas.microsoft.com/office/drawing/2014/main" id="{D0D67592-5554-40BC-9546-7A78A77E141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01930" y="21331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9" name="Oval 2218">
                    <a:extLst>
                      <a:ext uri="{FF2B5EF4-FFF2-40B4-BE49-F238E27FC236}">
                        <a16:creationId xmlns:a16="http://schemas.microsoft.com/office/drawing/2014/main" id="{F99453AD-1E73-4BED-A4E0-BCA7AFF86C3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2089" y="21862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0" name="Oval 2219">
                    <a:extLst>
                      <a:ext uri="{FF2B5EF4-FFF2-40B4-BE49-F238E27FC236}">
                        <a16:creationId xmlns:a16="http://schemas.microsoft.com/office/drawing/2014/main" id="{490A2941-08CE-448A-8565-86E372C16C4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1345" y="22383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1" name="Oval 2220">
                    <a:extLst>
                      <a:ext uri="{FF2B5EF4-FFF2-40B4-BE49-F238E27FC236}">
                        <a16:creationId xmlns:a16="http://schemas.microsoft.com/office/drawing/2014/main" id="{85FB4554-2D81-40E5-94E0-9179986D3E4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3740" y="19211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2" name="Oval 2221">
                    <a:extLst>
                      <a:ext uri="{FF2B5EF4-FFF2-40B4-BE49-F238E27FC236}">
                        <a16:creationId xmlns:a16="http://schemas.microsoft.com/office/drawing/2014/main" id="{2A848116-5CE9-4AE1-88C3-8518781A9BA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2954" y="19722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3" name="Oval 2222">
                    <a:extLst>
                      <a:ext uri="{FF2B5EF4-FFF2-40B4-BE49-F238E27FC236}">
                        <a16:creationId xmlns:a16="http://schemas.microsoft.com/office/drawing/2014/main" id="{D0A66C47-01AC-4A7A-8087-6E7B538224F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3328" y="20254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4" name="Oval 2223">
                    <a:extLst>
                      <a:ext uri="{FF2B5EF4-FFF2-40B4-BE49-F238E27FC236}">
                        <a16:creationId xmlns:a16="http://schemas.microsoft.com/office/drawing/2014/main" id="{9DBE49E0-E7D2-45B0-A6B8-7C36C11FC94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3816" y="20788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5" name="Oval 2224">
                    <a:extLst>
                      <a:ext uri="{FF2B5EF4-FFF2-40B4-BE49-F238E27FC236}">
                        <a16:creationId xmlns:a16="http://schemas.microsoft.com/office/drawing/2014/main" id="{89EAA9B4-E300-462C-B268-B9039B350DF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6414" y="21325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6" name="Oval 2225">
                    <a:extLst>
                      <a:ext uri="{FF2B5EF4-FFF2-40B4-BE49-F238E27FC236}">
                        <a16:creationId xmlns:a16="http://schemas.microsoft.com/office/drawing/2014/main" id="{C104F6B3-34F8-4E76-9F20-BA94EE4D18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67746" y="21874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7" name="Oval 2226">
                    <a:extLst>
                      <a:ext uri="{FF2B5EF4-FFF2-40B4-BE49-F238E27FC236}">
                        <a16:creationId xmlns:a16="http://schemas.microsoft.com/office/drawing/2014/main" id="{39840769-99DE-422C-8714-58A268AD04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97906" y="22404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8" name="Oval 2227">
                    <a:extLst>
                      <a:ext uri="{FF2B5EF4-FFF2-40B4-BE49-F238E27FC236}">
                        <a16:creationId xmlns:a16="http://schemas.microsoft.com/office/drawing/2014/main" id="{2ABC09DA-1F95-42EF-B5E2-A13F3F4C6F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27161" y="22926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9" name="Oval 2228">
                    <a:extLst>
                      <a:ext uri="{FF2B5EF4-FFF2-40B4-BE49-F238E27FC236}">
                        <a16:creationId xmlns:a16="http://schemas.microsoft.com/office/drawing/2014/main" id="{4B2DAAB2-E895-4708-A64E-42D56694938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85259" y="18677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0" name="Oval 2229">
                    <a:extLst>
                      <a:ext uri="{FF2B5EF4-FFF2-40B4-BE49-F238E27FC236}">
                        <a16:creationId xmlns:a16="http://schemas.microsoft.com/office/drawing/2014/main" id="{887DF0B2-E41F-4747-9B34-26C0885F975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1167" y="27140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1" name="Oval 2230">
                    <a:extLst>
                      <a:ext uri="{FF2B5EF4-FFF2-40B4-BE49-F238E27FC236}">
                        <a16:creationId xmlns:a16="http://schemas.microsoft.com/office/drawing/2014/main" id="{D53A3267-410B-4489-A96E-9C0F43B1AF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1953" y="26628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2" name="Oval 2231">
                    <a:extLst>
                      <a:ext uri="{FF2B5EF4-FFF2-40B4-BE49-F238E27FC236}">
                        <a16:creationId xmlns:a16="http://schemas.microsoft.com/office/drawing/2014/main" id="{05A2DEB0-5F67-4AD1-9DFE-2833ACC13E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1579" y="26096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3" name="Oval 2232">
                    <a:extLst>
                      <a:ext uri="{FF2B5EF4-FFF2-40B4-BE49-F238E27FC236}">
                        <a16:creationId xmlns:a16="http://schemas.microsoft.com/office/drawing/2014/main" id="{9172CB3C-4840-4E52-AE11-08F5B35C7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1090" y="25562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4" name="Oval 2233">
                    <a:extLst>
                      <a:ext uri="{FF2B5EF4-FFF2-40B4-BE49-F238E27FC236}">
                        <a16:creationId xmlns:a16="http://schemas.microsoft.com/office/drawing/2014/main" id="{B9F5E12F-7C02-433A-B619-5EF9DAF072C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48492" y="25026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5" name="Oval 2234">
                    <a:extLst>
                      <a:ext uri="{FF2B5EF4-FFF2-40B4-BE49-F238E27FC236}">
                        <a16:creationId xmlns:a16="http://schemas.microsoft.com/office/drawing/2014/main" id="{4DB57334-51F1-40C3-A1AC-013B1711C66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7161" y="24477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6" name="Oval 2235">
                    <a:extLst>
                      <a:ext uri="{FF2B5EF4-FFF2-40B4-BE49-F238E27FC236}">
                        <a16:creationId xmlns:a16="http://schemas.microsoft.com/office/drawing/2014/main" id="{058A7DA2-8890-4096-8055-3F0184413CC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7001" y="23946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7" name="Oval 2236">
                    <a:extLst>
                      <a:ext uri="{FF2B5EF4-FFF2-40B4-BE49-F238E27FC236}">
                        <a16:creationId xmlns:a16="http://schemas.microsoft.com/office/drawing/2014/main" id="{46D96336-FE01-4292-B882-D292F065EC6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7745" y="2342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8" name="Oval 2237">
                    <a:extLst>
                      <a:ext uri="{FF2B5EF4-FFF2-40B4-BE49-F238E27FC236}">
                        <a16:creationId xmlns:a16="http://schemas.microsoft.com/office/drawing/2014/main" id="{9BBDAE57-9A19-4D1F-A5AB-2B6E8F5EE50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5352" y="26597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9" name="Oval 2238">
                    <a:extLst>
                      <a:ext uri="{FF2B5EF4-FFF2-40B4-BE49-F238E27FC236}">
                        <a16:creationId xmlns:a16="http://schemas.microsoft.com/office/drawing/2014/main" id="{B6BB27B6-E916-41B8-9AD6-4A2C6BDC75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6137" y="26085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0" name="Oval 2239">
                    <a:extLst>
                      <a:ext uri="{FF2B5EF4-FFF2-40B4-BE49-F238E27FC236}">
                        <a16:creationId xmlns:a16="http://schemas.microsoft.com/office/drawing/2014/main" id="{2EA7F4AA-5FF1-42CE-A679-4B8B27F3F0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5764" y="25553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1" name="Oval 2240">
                    <a:extLst>
                      <a:ext uri="{FF2B5EF4-FFF2-40B4-BE49-F238E27FC236}">
                        <a16:creationId xmlns:a16="http://schemas.microsoft.com/office/drawing/2014/main" id="{BB1ED570-16C8-4F28-B395-C23D47BE5D3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5275" y="25019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2" name="Oval 2241">
                    <a:extLst>
                      <a:ext uri="{FF2B5EF4-FFF2-40B4-BE49-F238E27FC236}">
                        <a16:creationId xmlns:a16="http://schemas.microsoft.com/office/drawing/2014/main" id="{9A78C152-6C76-45BB-995F-5C43BAFBEB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2677" y="24483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3" name="Oval 2242">
                    <a:extLst>
                      <a:ext uri="{FF2B5EF4-FFF2-40B4-BE49-F238E27FC236}">
                        <a16:creationId xmlns:a16="http://schemas.microsoft.com/office/drawing/2014/main" id="{A6CE57EF-CC22-45BB-8672-DF7D3E1BB29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1345" y="23934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4" name="Oval 2243">
                    <a:extLst>
                      <a:ext uri="{FF2B5EF4-FFF2-40B4-BE49-F238E27FC236}">
                        <a16:creationId xmlns:a16="http://schemas.microsoft.com/office/drawing/2014/main" id="{68F67997-B7C7-4DEB-8866-98E8ABF893E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21186" y="234037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5" name="Oval 2244">
                    <a:extLst>
                      <a:ext uri="{FF2B5EF4-FFF2-40B4-BE49-F238E27FC236}">
                        <a16:creationId xmlns:a16="http://schemas.microsoft.com/office/drawing/2014/main" id="{1C21FA59-95B8-41A7-82B8-E381382181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91930" y="22882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6" name="Oval 2245">
                    <a:extLst>
                      <a:ext uri="{FF2B5EF4-FFF2-40B4-BE49-F238E27FC236}">
                        <a16:creationId xmlns:a16="http://schemas.microsoft.com/office/drawing/2014/main" id="{70F5A291-738E-4CA9-B1F1-AEE57D60195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3831" y="27130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7" name="Oval 2246">
                    <a:extLst>
                      <a:ext uri="{FF2B5EF4-FFF2-40B4-BE49-F238E27FC236}">
                        <a16:creationId xmlns:a16="http://schemas.microsoft.com/office/drawing/2014/main" id="{76DA625E-109F-4FD2-BFD7-BC8DE834681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62715" y="27661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8" name="Oval 2247">
                    <a:extLst>
                      <a:ext uri="{FF2B5EF4-FFF2-40B4-BE49-F238E27FC236}">
                        <a16:creationId xmlns:a16="http://schemas.microsoft.com/office/drawing/2014/main" id="{250D31F1-38C4-4CC0-921D-169B6CD0CD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1929" y="28173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9" name="Oval 2248">
                    <a:extLst>
                      <a:ext uri="{FF2B5EF4-FFF2-40B4-BE49-F238E27FC236}">
                        <a16:creationId xmlns:a16="http://schemas.microsoft.com/office/drawing/2014/main" id="{78519212-209E-4B0C-A106-E96769F4EF0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2303" y="2870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0" name="Oval 2249">
                    <a:extLst>
                      <a:ext uri="{FF2B5EF4-FFF2-40B4-BE49-F238E27FC236}">
                        <a16:creationId xmlns:a16="http://schemas.microsoft.com/office/drawing/2014/main" id="{44C23CA0-187D-4038-A7A1-36A8364E27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2791" y="29239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1" name="Oval 2250">
                    <a:extLst>
                      <a:ext uri="{FF2B5EF4-FFF2-40B4-BE49-F238E27FC236}">
                        <a16:creationId xmlns:a16="http://schemas.microsoft.com/office/drawing/2014/main" id="{34CD5ADF-9213-467F-96D0-B89F61C0E02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5389" y="29775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2" name="Oval 2251">
                    <a:extLst>
                      <a:ext uri="{FF2B5EF4-FFF2-40B4-BE49-F238E27FC236}">
                        <a16:creationId xmlns:a16="http://schemas.microsoft.com/office/drawing/2014/main" id="{1D95225E-436B-492B-BEFC-1D0EA19EB0C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6721" y="30324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3" name="Oval 2252">
                    <a:extLst>
                      <a:ext uri="{FF2B5EF4-FFF2-40B4-BE49-F238E27FC236}">
                        <a16:creationId xmlns:a16="http://schemas.microsoft.com/office/drawing/2014/main" id="{0AC94FA8-6D55-44EA-9B74-ACC0CA4FCD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6881" y="30855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4" name="Oval 2253">
                    <a:extLst>
                      <a:ext uri="{FF2B5EF4-FFF2-40B4-BE49-F238E27FC236}">
                        <a16:creationId xmlns:a16="http://schemas.microsoft.com/office/drawing/2014/main" id="{92D13DFB-F396-41B7-8EE7-CC9434519A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6137" y="3137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5" name="Oval 2254">
                    <a:extLst>
                      <a:ext uri="{FF2B5EF4-FFF2-40B4-BE49-F238E27FC236}">
                        <a16:creationId xmlns:a16="http://schemas.microsoft.com/office/drawing/2014/main" id="{530EEF87-EC1F-411A-8440-D75DF53025C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28531" y="28204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6" name="Oval 2255">
                    <a:extLst>
                      <a:ext uri="{FF2B5EF4-FFF2-40B4-BE49-F238E27FC236}">
                        <a16:creationId xmlns:a16="http://schemas.microsoft.com/office/drawing/2014/main" id="{EA7C70C9-56B4-4FD4-A15B-6B0B0AC0CCC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57745" y="28716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7" name="Oval 2256">
                    <a:extLst>
                      <a:ext uri="{FF2B5EF4-FFF2-40B4-BE49-F238E27FC236}">
                        <a16:creationId xmlns:a16="http://schemas.microsoft.com/office/drawing/2014/main" id="{A668FD6C-C32E-43A6-97B3-E043C602889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88119" y="29248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8" name="Oval 2257">
                    <a:extLst>
                      <a:ext uri="{FF2B5EF4-FFF2-40B4-BE49-F238E27FC236}">
                        <a16:creationId xmlns:a16="http://schemas.microsoft.com/office/drawing/2014/main" id="{0C66FFD4-8562-4224-9543-9ECD142DEA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18608" y="29782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9" name="Oval 2258">
                    <a:extLst>
                      <a:ext uri="{FF2B5EF4-FFF2-40B4-BE49-F238E27FC236}">
                        <a16:creationId xmlns:a16="http://schemas.microsoft.com/office/drawing/2014/main" id="{816B1AA6-3264-4B85-997D-F8DB8EA20B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1205" y="30318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0" name="Oval 2259">
                    <a:extLst>
                      <a:ext uri="{FF2B5EF4-FFF2-40B4-BE49-F238E27FC236}">
                        <a16:creationId xmlns:a16="http://schemas.microsoft.com/office/drawing/2014/main" id="{25629414-4F1F-45FD-A020-EA5D59D2D5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2537" y="30867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1" name="Oval 2260">
                    <a:extLst>
                      <a:ext uri="{FF2B5EF4-FFF2-40B4-BE49-F238E27FC236}">
                        <a16:creationId xmlns:a16="http://schemas.microsoft.com/office/drawing/2014/main" id="{55BC1E37-FB62-458E-BBD3-96B1191379E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00051" y="27671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2" name="Oval 2261">
                    <a:extLst>
                      <a:ext uri="{FF2B5EF4-FFF2-40B4-BE49-F238E27FC236}">
                        <a16:creationId xmlns:a16="http://schemas.microsoft.com/office/drawing/2014/main" id="{C0B94ECA-F6F9-4A48-95D3-0DCCDD17BF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9359" y="35656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3" name="Oval 2262">
                    <a:extLst>
                      <a:ext uri="{FF2B5EF4-FFF2-40B4-BE49-F238E27FC236}">
                        <a16:creationId xmlns:a16="http://schemas.microsoft.com/office/drawing/2014/main" id="{59CC89DB-ED39-49B4-B696-CF69F23A077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8986" y="35124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4" name="Oval 2263">
                    <a:extLst>
                      <a:ext uri="{FF2B5EF4-FFF2-40B4-BE49-F238E27FC236}">
                        <a16:creationId xmlns:a16="http://schemas.microsoft.com/office/drawing/2014/main" id="{45411B66-45F5-4A54-A9A0-7A376C1A26C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98497" y="34590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5" name="Oval 2264">
                    <a:extLst>
                      <a:ext uri="{FF2B5EF4-FFF2-40B4-BE49-F238E27FC236}">
                        <a16:creationId xmlns:a16="http://schemas.microsoft.com/office/drawing/2014/main" id="{DD34363D-4962-4D61-A5CF-0F8A0E7B0C0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65899" y="34054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6" name="Oval 2265">
                    <a:extLst>
                      <a:ext uri="{FF2B5EF4-FFF2-40B4-BE49-F238E27FC236}">
                        <a16:creationId xmlns:a16="http://schemas.microsoft.com/office/drawing/2014/main" id="{9CD87364-B184-4B35-B6B1-2F5EBBF4E0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4567" y="33505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7" name="Oval 2266">
                    <a:extLst>
                      <a:ext uri="{FF2B5EF4-FFF2-40B4-BE49-F238E27FC236}">
                        <a16:creationId xmlns:a16="http://schemas.microsoft.com/office/drawing/2014/main" id="{7B0BF4DD-5DD3-4DEF-9249-AB9C292D8CE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4408" y="32974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8" name="Oval 2267">
                    <a:extLst>
                      <a:ext uri="{FF2B5EF4-FFF2-40B4-BE49-F238E27FC236}">
                        <a16:creationId xmlns:a16="http://schemas.microsoft.com/office/drawing/2014/main" id="{A0D02770-5EB6-4F6C-A72B-ABF4362950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5152" y="32453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9" name="Oval 2268">
                    <a:extLst>
                      <a:ext uri="{FF2B5EF4-FFF2-40B4-BE49-F238E27FC236}">
                        <a16:creationId xmlns:a16="http://schemas.microsoft.com/office/drawing/2014/main" id="{F1512413-D295-4E87-9747-83B6A2FD944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2758" y="35625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0" name="Oval 2269">
                    <a:extLst>
                      <a:ext uri="{FF2B5EF4-FFF2-40B4-BE49-F238E27FC236}">
                        <a16:creationId xmlns:a16="http://schemas.microsoft.com/office/drawing/2014/main" id="{5A0D54DA-CC97-49C1-8B4B-472B587D014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3543" y="35113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1" name="Oval 2270">
                    <a:extLst>
                      <a:ext uri="{FF2B5EF4-FFF2-40B4-BE49-F238E27FC236}">
                        <a16:creationId xmlns:a16="http://schemas.microsoft.com/office/drawing/2014/main" id="{A0DDF8E1-902F-4675-9CE8-1F51A32CCF8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3170" y="34581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2" name="Oval 2271">
                    <a:extLst>
                      <a:ext uri="{FF2B5EF4-FFF2-40B4-BE49-F238E27FC236}">
                        <a16:creationId xmlns:a16="http://schemas.microsoft.com/office/drawing/2014/main" id="{F59074ED-5DBE-495B-94D8-02925812DE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2681" y="34047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3" name="Oval 2272">
                    <a:extLst>
                      <a:ext uri="{FF2B5EF4-FFF2-40B4-BE49-F238E27FC236}">
                        <a16:creationId xmlns:a16="http://schemas.microsoft.com/office/drawing/2014/main" id="{341FD713-5C5C-4474-B079-A6AAF7B081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0083" y="33511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4" name="Oval 2273">
                    <a:extLst>
                      <a:ext uri="{FF2B5EF4-FFF2-40B4-BE49-F238E27FC236}">
                        <a16:creationId xmlns:a16="http://schemas.microsoft.com/office/drawing/2014/main" id="{D867C137-15DA-4169-98ED-6E6A1E40DB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68752" y="32962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5" name="Oval 2274">
                    <a:extLst>
                      <a:ext uri="{FF2B5EF4-FFF2-40B4-BE49-F238E27FC236}">
                        <a16:creationId xmlns:a16="http://schemas.microsoft.com/office/drawing/2014/main" id="{CEF0CB88-38DA-4325-BDD3-31EA29AD1D5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8592" y="32431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6" name="Oval 2275">
                    <a:extLst>
                      <a:ext uri="{FF2B5EF4-FFF2-40B4-BE49-F238E27FC236}">
                        <a16:creationId xmlns:a16="http://schemas.microsoft.com/office/drawing/2014/main" id="{262A9AE6-84CB-417A-AF40-BC3B59A4F5C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9336" y="31910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7" name="Oval 2276">
                    <a:extLst>
                      <a:ext uri="{FF2B5EF4-FFF2-40B4-BE49-F238E27FC236}">
                        <a16:creationId xmlns:a16="http://schemas.microsoft.com/office/drawing/2014/main" id="{3B2D93A1-3F73-4975-B2CA-BF21140FD7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22000" y="1868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8" name="Oval 2277">
                    <a:extLst>
                      <a:ext uri="{FF2B5EF4-FFF2-40B4-BE49-F238E27FC236}">
                        <a16:creationId xmlns:a16="http://schemas.microsoft.com/office/drawing/2014/main" id="{F5E1AC86-C1CC-477E-A949-9FB63AFF78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51215" y="19199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9" name="Oval 2278">
                    <a:extLst>
                      <a:ext uri="{FF2B5EF4-FFF2-40B4-BE49-F238E27FC236}">
                        <a16:creationId xmlns:a16="http://schemas.microsoft.com/office/drawing/2014/main" id="{4D4DF1B1-DA4C-4854-80F1-97C8B4B366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81588" y="19731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0" name="Oval 2279">
                    <a:extLst>
                      <a:ext uri="{FF2B5EF4-FFF2-40B4-BE49-F238E27FC236}">
                        <a16:creationId xmlns:a16="http://schemas.microsoft.com/office/drawing/2014/main" id="{CCC21E69-D50A-4270-ACDF-99E5495386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2077" y="20265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1" name="Oval 2280">
                    <a:extLst>
                      <a:ext uri="{FF2B5EF4-FFF2-40B4-BE49-F238E27FC236}">
                        <a16:creationId xmlns:a16="http://schemas.microsoft.com/office/drawing/2014/main" id="{F3283D15-E3A7-4805-BCA4-055E7A1FA75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4674" y="20801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2" name="Oval 2281">
                    <a:extLst>
                      <a:ext uri="{FF2B5EF4-FFF2-40B4-BE49-F238E27FC236}">
                        <a16:creationId xmlns:a16="http://schemas.microsoft.com/office/drawing/2014/main" id="{37FBA29E-5AC3-45BE-873A-46C87B041A1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6006" y="2135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3" name="Oval 2282">
                    <a:extLst>
                      <a:ext uri="{FF2B5EF4-FFF2-40B4-BE49-F238E27FC236}">
                        <a16:creationId xmlns:a16="http://schemas.microsoft.com/office/drawing/2014/main" id="{49B37B20-3A9A-4DC1-9040-670230B2E68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6166" y="21881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4" name="Oval 2283">
                    <a:extLst>
                      <a:ext uri="{FF2B5EF4-FFF2-40B4-BE49-F238E27FC236}">
                        <a16:creationId xmlns:a16="http://schemas.microsoft.com/office/drawing/2014/main" id="{A13D6FF5-D785-483E-B28A-FB7D8612F21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47404" y="20274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5" name="Oval 2284">
                    <a:extLst>
                      <a:ext uri="{FF2B5EF4-FFF2-40B4-BE49-F238E27FC236}">
                        <a16:creationId xmlns:a16="http://schemas.microsoft.com/office/drawing/2014/main" id="{AADAC411-0C0C-4481-8F00-552B85206C9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77893" y="20808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6" name="Oval 2285">
                    <a:extLst>
                      <a:ext uri="{FF2B5EF4-FFF2-40B4-BE49-F238E27FC236}">
                        <a16:creationId xmlns:a16="http://schemas.microsoft.com/office/drawing/2014/main" id="{FD68140A-8A21-46AC-A3F7-4BAC49B271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0491" y="21344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7" name="Oval 2286">
                    <a:extLst>
                      <a:ext uri="{FF2B5EF4-FFF2-40B4-BE49-F238E27FC236}">
                        <a16:creationId xmlns:a16="http://schemas.microsoft.com/office/drawing/2014/main" id="{AA0FCAE2-28CF-4920-825C-F58E04C6FAB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45244" y="27160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8" name="Oval 2287">
                    <a:extLst>
                      <a:ext uri="{FF2B5EF4-FFF2-40B4-BE49-F238E27FC236}">
                        <a16:creationId xmlns:a16="http://schemas.microsoft.com/office/drawing/2014/main" id="{68981131-1149-4FD3-95BD-F67C37756CA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6029" y="26648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9" name="Oval 2288">
                    <a:extLst>
                      <a:ext uri="{FF2B5EF4-FFF2-40B4-BE49-F238E27FC236}">
                        <a16:creationId xmlns:a16="http://schemas.microsoft.com/office/drawing/2014/main" id="{4E741FFC-374F-4B15-ADB3-C093FF12C50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5656" y="26116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0" name="Oval 2289">
                    <a:extLst>
                      <a:ext uri="{FF2B5EF4-FFF2-40B4-BE49-F238E27FC236}">
                        <a16:creationId xmlns:a16="http://schemas.microsoft.com/office/drawing/2014/main" id="{A8B8E15D-8504-459A-8DFB-3E115052C65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5167" y="25582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1" name="Oval 2290">
                    <a:extLst>
                      <a:ext uri="{FF2B5EF4-FFF2-40B4-BE49-F238E27FC236}">
                        <a16:creationId xmlns:a16="http://schemas.microsoft.com/office/drawing/2014/main" id="{5ECF5D24-E3DE-4C5C-85D8-AFC83A0A8C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22569" y="25045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2" name="Oval 2291">
                    <a:extLst>
                      <a:ext uri="{FF2B5EF4-FFF2-40B4-BE49-F238E27FC236}">
                        <a16:creationId xmlns:a16="http://schemas.microsoft.com/office/drawing/2014/main" id="{6BAD631A-CEA6-4507-ACB2-A7142710FD9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91237" y="24497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3" name="Oval 2292">
                    <a:extLst>
                      <a:ext uri="{FF2B5EF4-FFF2-40B4-BE49-F238E27FC236}">
                        <a16:creationId xmlns:a16="http://schemas.microsoft.com/office/drawing/2014/main" id="{1526108F-18C8-4D3E-B45D-2F308461F12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31822" y="23444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4" name="Oval 2293">
                    <a:extLst>
                      <a:ext uri="{FF2B5EF4-FFF2-40B4-BE49-F238E27FC236}">
                        <a16:creationId xmlns:a16="http://schemas.microsoft.com/office/drawing/2014/main" id="{F3681C89-FD94-4702-94B6-B0A1F2EA24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79429" y="26617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5" name="Oval 2294">
                    <a:extLst>
                      <a:ext uri="{FF2B5EF4-FFF2-40B4-BE49-F238E27FC236}">
                        <a16:creationId xmlns:a16="http://schemas.microsoft.com/office/drawing/2014/main" id="{542E5277-4EAE-4E7A-BE7F-83D6ED84753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0214" y="26105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6" name="Oval 2295">
                    <a:extLst>
                      <a:ext uri="{FF2B5EF4-FFF2-40B4-BE49-F238E27FC236}">
                        <a16:creationId xmlns:a16="http://schemas.microsoft.com/office/drawing/2014/main" id="{29BCAA1C-E0E3-434F-86A9-E206410306E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9840" y="25573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7" name="Oval 2296">
                    <a:extLst>
                      <a:ext uri="{FF2B5EF4-FFF2-40B4-BE49-F238E27FC236}">
                        <a16:creationId xmlns:a16="http://schemas.microsoft.com/office/drawing/2014/main" id="{0F7D3EDC-BC97-46CD-A137-078B92C999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9352" y="25039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8" name="Oval 2297">
                    <a:extLst>
                      <a:ext uri="{FF2B5EF4-FFF2-40B4-BE49-F238E27FC236}">
                        <a16:creationId xmlns:a16="http://schemas.microsoft.com/office/drawing/2014/main" id="{CB99C945-8378-41A7-9FCC-D350C97084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6753" y="24502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9" name="Oval 2298">
                    <a:extLst>
                      <a:ext uri="{FF2B5EF4-FFF2-40B4-BE49-F238E27FC236}">
                        <a16:creationId xmlns:a16="http://schemas.microsoft.com/office/drawing/2014/main" id="{3482751B-BE35-4F21-B269-94EA681856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25422" y="23954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0" name="Oval 2299">
                    <a:extLst>
                      <a:ext uri="{FF2B5EF4-FFF2-40B4-BE49-F238E27FC236}">
                        <a16:creationId xmlns:a16="http://schemas.microsoft.com/office/drawing/2014/main" id="{AABFE4A9-3163-484F-A33A-228F8EB7644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95263" y="23423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1" name="Oval 2300">
                    <a:extLst>
                      <a:ext uri="{FF2B5EF4-FFF2-40B4-BE49-F238E27FC236}">
                        <a16:creationId xmlns:a16="http://schemas.microsoft.com/office/drawing/2014/main" id="{AE0E59A9-171A-47A1-883C-53CAE09AE9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66007" y="22901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2" name="Oval 2301">
                    <a:extLst>
                      <a:ext uri="{FF2B5EF4-FFF2-40B4-BE49-F238E27FC236}">
                        <a16:creationId xmlns:a16="http://schemas.microsoft.com/office/drawing/2014/main" id="{A92647C4-D203-48AA-BF40-5B0D3D4838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07908" y="27150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3" name="Oval 2302">
                    <a:extLst>
                      <a:ext uri="{FF2B5EF4-FFF2-40B4-BE49-F238E27FC236}">
                        <a16:creationId xmlns:a16="http://schemas.microsoft.com/office/drawing/2014/main" id="{8C2F2B8D-9966-485B-8CAF-8FB8DD3B470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36792" y="27681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4" name="Oval 2303">
                    <a:extLst>
                      <a:ext uri="{FF2B5EF4-FFF2-40B4-BE49-F238E27FC236}">
                        <a16:creationId xmlns:a16="http://schemas.microsoft.com/office/drawing/2014/main" id="{1699A3A7-70BC-40D9-8327-07BA35BFA98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66006" y="2819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5" name="Oval 2304">
                    <a:extLst>
                      <a:ext uri="{FF2B5EF4-FFF2-40B4-BE49-F238E27FC236}">
                        <a16:creationId xmlns:a16="http://schemas.microsoft.com/office/drawing/2014/main" id="{A66839D1-4833-48CE-85E3-42C43614CF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96380" y="28724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6" name="Oval 2305">
                    <a:extLst>
                      <a:ext uri="{FF2B5EF4-FFF2-40B4-BE49-F238E27FC236}">
                        <a16:creationId xmlns:a16="http://schemas.microsoft.com/office/drawing/2014/main" id="{ECBB6FB3-CE5A-4E5D-975A-A9126B6C68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26868" y="29258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7" name="Oval 2306">
                    <a:extLst>
                      <a:ext uri="{FF2B5EF4-FFF2-40B4-BE49-F238E27FC236}">
                        <a16:creationId xmlns:a16="http://schemas.microsoft.com/office/drawing/2014/main" id="{4BBD447D-6064-4BAD-8E90-9BBB520573A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59466" y="29795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8" name="Oval 2307">
                    <a:extLst>
                      <a:ext uri="{FF2B5EF4-FFF2-40B4-BE49-F238E27FC236}">
                        <a16:creationId xmlns:a16="http://schemas.microsoft.com/office/drawing/2014/main" id="{2F637ED5-AF8E-4DCE-8631-54B8641C7A2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0798" y="30344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9" name="Oval 2308">
                    <a:extLst>
                      <a:ext uri="{FF2B5EF4-FFF2-40B4-BE49-F238E27FC236}">
                        <a16:creationId xmlns:a16="http://schemas.microsoft.com/office/drawing/2014/main" id="{9A8327B6-35AD-4CC0-860E-75511E2AC3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0958" y="30875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0" name="Oval 2309">
                    <a:extLst>
                      <a:ext uri="{FF2B5EF4-FFF2-40B4-BE49-F238E27FC236}">
                        <a16:creationId xmlns:a16="http://schemas.microsoft.com/office/drawing/2014/main" id="{8158C173-052E-40AC-926B-707EE886982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02608" y="2822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1" name="Oval 2310">
                    <a:extLst>
                      <a:ext uri="{FF2B5EF4-FFF2-40B4-BE49-F238E27FC236}">
                        <a16:creationId xmlns:a16="http://schemas.microsoft.com/office/drawing/2014/main" id="{17CF71F0-121B-4B11-B4BC-7E780DADA8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31822" y="28735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2" name="Oval 2311">
                    <a:extLst>
                      <a:ext uri="{FF2B5EF4-FFF2-40B4-BE49-F238E27FC236}">
                        <a16:creationId xmlns:a16="http://schemas.microsoft.com/office/drawing/2014/main" id="{9C0F84A8-99C5-4690-8E61-3CC76970EF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62196" y="29267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3" name="Oval 2312">
                    <a:extLst>
                      <a:ext uri="{FF2B5EF4-FFF2-40B4-BE49-F238E27FC236}">
                        <a16:creationId xmlns:a16="http://schemas.microsoft.com/office/drawing/2014/main" id="{0DE3E946-38A2-4060-BFDD-88DB52B74D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74128" y="27691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4" name="Oval 2313">
                    <a:extLst>
                      <a:ext uri="{FF2B5EF4-FFF2-40B4-BE49-F238E27FC236}">
                        <a16:creationId xmlns:a16="http://schemas.microsoft.com/office/drawing/2014/main" id="{DAF71ED5-FA19-48D1-BAE3-20B46AB48F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2574" y="34610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5" name="Oval 2314">
                    <a:extLst>
                      <a:ext uri="{FF2B5EF4-FFF2-40B4-BE49-F238E27FC236}">
                        <a16:creationId xmlns:a16="http://schemas.microsoft.com/office/drawing/2014/main" id="{3EB6935E-6BCE-4DF7-8D1B-E39A6239A22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39975" y="34073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6" name="Oval 2315">
                    <a:extLst>
                      <a:ext uri="{FF2B5EF4-FFF2-40B4-BE49-F238E27FC236}">
                        <a16:creationId xmlns:a16="http://schemas.microsoft.com/office/drawing/2014/main" id="{E777A982-E16A-49D5-824E-1187772D4A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08644" y="33524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7" name="Oval 2316">
                    <a:extLst>
                      <a:ext uri="{FF2B5EF4-FFF2-40B4-BE49-F238E27FC236}">
                        <a16:creationId xmlns:a16="http://schemas.microsoft.com/office/drawing/2014/main" id="{14AE5549-F010-454F-9DC3-2D3C634504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7247" y="34601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8" name="Oval 2317">
                    <a:extLst>
                      <a:ext uri="{FF2B5EF4-FFF2-40B4-BE49-F238E27FC236}">
                        <a16:creationId xmlns:a16="http://schemas.microsoft.com/office/drawing/2014/main" id="{EF739DCA-E5D9-4690-84FE-1B8154D0C81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6758" y="34067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9" name="Oval 2318">
                    <a:extLst>
                      <a:ext uri="{FF2B5EF4-FFF2-40B4-BE49-F238E27FC236}">
                        <a16:creationId xmlns:a16="http://schemas.microsoft.com/office/drawing/2014/main" id="{37DA0905-882A-4341-A319-6092BB85788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4160" y="33530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38B227B0-6072-4D41-853C-DBF3AFED6CD6}"/>
                  </a:ext>
                </a:extLst>
              </p:cNvPr>
              <p:cNvGrpSpPr/>
              <p:nvPr/>
            </p:nvGrpSpPr>
            <p:grpSpPr>
              <a:xfrm rot="19869926">
                <a:off x="2044650" y="6248245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525" name="Group 1524">
                  <a:extLst>
                    <a:ext uri="{FF2B5EF4-FFF2-40B4-BE49-F238E27FC236}">
                      <a16:creationId xmlns:a16="http://schemas.microsoft.com/office/drawing/2014/main" id="{6D93F066-B111-4382-9F8E-BF872B9C1F8C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5" name="Oval 1534">
                    <a:extLst>
                      <a:ext uri="{FF2B5EF4-FFF2-40B4-BE49-F238E27FC236}">
                        <a16:creationId xmlns:a16="http://schemas.microsoft.com/office/drawing/2014/main" id="{7E2652DE-7284-4C43-9F79-66940204DAFF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6" name="Straight Arrow Connector 1535">
                    <a:extLst>
                      <a:ext uri="{FF2B5EF4-FFF2-40B4-BE49-F238E27FC236}">
                        <a16:creationId xmlns:a16="http://schemas.microsoft.com/office/drawing/2014/main" id="{5B8FF9B9-9283-4AC2-8905-FB77B06A617F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6" name="Group 1525">
                  <a:extLst>
                    <a:ext uri="{FF2B5EF4-FFF2-40B4-BE49-F238E27FC236}">
                      <a16:creationId xmlns:a16="http://schemas.microsoft.com/office/drawing/2014/main" id="{2F5159DD-7668-40DF-9D12-A2D1875DA316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3" name="Oval 1532">
                    <a:extLst>
                      <a:ext uri="{FF2B5EF4-FFF2-40B4-BE49-F238E27FC236}">
                        <a16:creationId xmlns:a16="http://schemas.microsoft.com/office/drawing/2014/main" id="{55F39382-3C78-454B-AD42-80D82CFF74CC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4" name="Straight Arrow Connector 1533">
                    <a:extLst>
                      <a:ext uri="{FF2B5EF4-FFF2-40B4-BE49-F238E27FC236}">
                        <a16:creationId xmlns:a16="http://schemas.microsoft.com/office/drawing/2014/main" id="{D6AEF377-F351-42CF-BE8A-15C7E436CA90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7" name="Group 1526">
                  <a:extLst>
                    <a:ext uri="{FF2B5EF4-FFF2-40B4-BE49-F238E27FC236}">
                      <a16:creationId xmlns:a16="http://schemas.microsoft.com/office/drawing/2014/main" id="{5DFC5409-FF76-46CE-8235-7B62E51A8F97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05F552A4-91A3-48B0-8582-C5343F21DB93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2" name="Straight Arrow Connector 1531">
                    <a:extLst>
                      <a:ext uri="{FF2B5EF4-FFF2-40B4-BE49-F238E27FC236}">
                        <a16:creationId xmlns:a16="http://schemas.microsoft.com/office/drawing/2014/main" id="{D2966901-1DB1-4501-8A84-91C42066BB19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8" name="Group 1527">
                  <a:extLst>
                    <a:ext uri="{FF2B5EF4-FFF2-40B4-BE49-F238E27FC236}">
                      <a16:creationId xmlns:a16="http://schemas.microsoft.com/office/drawing/2014/main" id="{6F9180A3-9C92-4D40-A2A5-8EEEE8CBD6EB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906664A7-088E-4F04-B6B0-2BE30B615C5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0" name="Straight Arrow Connector 1529">
                    <a:extLst>
                      <a:ext uri="{FF2B5EF4-FFF2-40B4-BE49-F238E27FC236}">
                        <a16:creationId xmlns:a16="http://schemas.microsoft.com/office/drawing/2014/main" id="{A22778B1-5EE9-44B4-AA81-C200482BC354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69" name="Group 1368">
                <a:extLst>
                  <a:ext uri="{FF2B5EF4-FFF2-40B4-BE49-F238E27FC236}">
                    <a16:creationId xmlns:a16="http://schemas.microsoft.com/office/drawing/2014/main" id="{6F50706E-7205-4EF5-97B4-1DBBEB9F32E5}"/>
                  </a:ext>
                </a:extLst>
              </p:cNvPr>
              <p:cNvGrpSpPr/>
              <p:nvPr/>
            </p:nvGrpSpPr>
            <p:grpSpPr>
              <a:xfrm rot="9119228">
                <a:off x="2855665" y="4499053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D7187B00-82F1-4799-BF03-6CAED7E2763A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4" name="Straight Arrow Connector 1523">
                  <a:extLst>
                    <a:ext uri="{FF2B5EF4-FFF2-40B4-BE49-F238E27FC236}">
                      <a16:creationId xmlns:a16="http://schemas.microsoft.com/office/drawing/2014/main" id="{A00B8E7C-3871-4D32-8C3A-4782866A857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9F2F903F-A324-444A-9F78-AA76E9D28F75}"/>
                  </a:ext>
                </a:extLst>
              </p:cNvPr>
              <p:cNvGrpSpPr/>
              <p:nvPr/>
            </p:nvGrpSpPr>
            <p:grpSpPr>
              <a:xfrm rot="9119228">
                <a:off x="3101929" y="4297369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21" name="Oval 1520">
                  <a:extLst>
                    <a:ext uri="{FF2B5EF4-FFF2-40B4-BE49-F238E27FC236}">
                      <a16:creationId xmlns:a16="http://schemas.microsoft.com/office/drawing/2014/main" id="{3E081070-DB41-4460-BCA2-5F3B0891B1C4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2" name="Straight Arrow Connector 1521">
                  <a:extLst>
                    <a:ext uri="{FF2B5EF4-FFF2-40B4-BE49-F238E27FC236}">
                      <a16:creationId xmlns:a16="http://schemas.microsoft.com/office/drawing/2014/main" id="{537B45C2-C98B-4627-8F07-62FE4165B2B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1" name="Group 1370">
                <a:extLst>
                  <a:ext uri="{FF2B5EF4-FFF2-40B4-BE49-F238E27FC236}">
                    <a16:creationId xmlns:a16="http://schemas.microsoft.com/office/drawing/2014/main" id="{65CBAF9C-E7F9-4035-A1BB-61760C848BFC}"/>
                  </a:ext>
                </a:extLst>
              </p:cNvPr>
              <p:cNvGrpSpPr/>
              <p:nvPr/>
            </p:nvGrpSpPr>
            <p:grpSpPr>
              <a:xfrm rot="9119228">
                <a:off x="3017079" y="4566263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19" name="Oval 1518">
                  <a:extLst>
                    <a:ext uri="{FF2B5EF4-FFF2-40B4-BE49-F238E27FC236}">
                      <a16:creationId xmlns:a16="http://schemas.microsoft.com/office/drawing/2014/main" id="{5E3F5861-3125-4E85-BDE1-0836ADB501D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0" name="Straight Arrow Connector 1519">
                  <a:extLst>
                    <a:ext uri="{FF2B5EF4-FFF2-40B4-BE49-F238E27FC236}">
                      <a16:creationId xmlns:a16="http://schemas.microsoft.com/office/drawing/2014/main" id="{75C47C5E-737A-4CD1-8DD9-208DA72D019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2" name="Group 1371">
                <a:extLst>
                  <a:ext uri="{FF2B5EF4-FFF2-40B4-BE49-F238E27FC236}">
                    <a16:creationId xmlns:a16="http://schemas.microsoft.com/office/drawing/2014/main" id="{2DBD505B-6F46-461D-A965-6257618330D6}"/>
                  </a:ext>
                </a:extLst>
              </p:cNvPr>
              <p:cNvGrpSpPr/>
              <p:nvPr/>
            </p:nvGrpSpPr>
            <p:grpSpPr>
              <a:xfrm rot="9119228">
                <a:off x="3635480" y="4324672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17" name="Oval 1516">
                  <a:extLst>
                    <a:ext uri="{FF2B5EF4-FFF2-40B4-BE49-F238E27FC236}">
                      <a16:creationId xmlns:a16="http://schemas.microsoft.com/office/drawing/2014/main" id="{A3268D5E-BD92-4AA0-8537-EC7CF46A812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8" name="Straight Arrow Connector 1517">
                  <a:extLst>
                    <a:ext uri="{FF2B5EF4-FFF2-40B4-BE49-F238E27FC236}">
                      <a16:creationId xmlns:a16="http://schemas.microsoft.com/office/drawing/2014/main" id="{2BF55521-6D30-408A-84D8-062D46A1CE43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3" name="Group 1372">
                <a:extLst>
                  <a:ext uri="{FF2B5EF4-FFF2-40B4-BE49-F238E27FC236}">
                    <a16:creationId xmlns:a16="http://schemas.microsoft.com/office/drawing/2014/main" id="{11A31F45-A1E9-4C25-8B8C-13294C19A0BB}"/>
                  </a:ext>
                </a:extLst>
              </p:cNvPr>
              <p:cNvGrpSpPr/>
              <p:nvPr/>
            </p:nvGrpSpPr>
            <p:grpSpPr>
              <a:xfrm rot="1254067">
                <a:off x="1005690" y="3668431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505" name="Group 1504">
                  <a:extLst>
                    <a:ext uri="{FF2B5EF4-FFF2-40B4-BE49-F238E27FC236}">
                      <a16:creationId xmlns:a16="http://schemas.microsoft.com/office/drawing/2014/main" id="{E695A80E-EB0C-4407-BECA-27077C7FCB43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5" name="Oval 1514">
                    <a:extLst>
                      <a:ext uri="{FF2B5EF4-FFF2-40B4-BE49-F238E27FC236}">
                        <a16:creationId xmlns:a16="http://schemas.microsoft.com/office/drawing/2014/main" id="{C5B7318F-DB7F-45A7-80AD-AB48A39461C6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6" name="Straight Arrow Connector 1515">
                    <a:extLst>
                      <a:ext uri="{FF2B5EF4-FFF2-40B4-BE49-F238E27FC236}">
                        <a16:creationId xmlns:a16="http://schemas.microsoft.com/office/drawing/2014/main" id="{52BA3BFA-EE4D-4E85-8517-0B5A4D9BBF0D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6" name="Group 1505">
                  <a:extLst>
                    <a:ext uri="{FF2B5EF4-FFF2-40B4-BE49-F238E27FC236}">
                      <a16:creationId xmlns:a16="http://schemas.microsoft.com/office/drawing/2014/main" id="{AFCF3B9D-F130-4DF4-91D2-E2CAE55A9B24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3" name="Oval 1512">
                    <a:extLst>
                      <a:ext uri="{FF2B5EF4-FFF2-40B4-BE49-F238E27FC236}">
                        <a16:creationId xmlns:a16="http://schemas.microsoft.com/office/drawing/2014/main" id="{BB9E48B8-A3C2-4CE5-979B-14DD5E204E3D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4" name="Straight Arrow Connector 1513">
                    <a:extLst>
                      <a:ext uri="{FF2B5EF4-FFF2-40B4-BE49-F238E27FC236}">
                        <a16:creationId xmlns:a16="http://schemas.microsoft.com/office/drawing/2014/main" id="{5C308C7C-1D86-4002-BC10-10852A90A7C8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7" name="Group 1506">
                  <a:extLst>
                    <a:ext uri="{FF2B5EF4-FFF2-40B4-BE49-F238E27FC236}">
                      <a16:creationId xmlns:a16="http://schemas.microsoft.com/office/drawing/2014/main" id="{D5E9E586-15DD-43F3-82A4-2F2948E4CD9A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8DD911CD-62B3-444F-BA50-86714DB1E22B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2" name="Straight Arrow Connector 1511">
                    <a:extLst>
                      <a:ext uri="{FF2B5EF4-FFF2-40B4-BE49-F238E27FC236}">
                        <a16:creationId xmlns:a16="http://schemas.microsoft.com/office/drawing/2014/main" id="{5C3B9365-35F1-42E2-8A1B-2A43C08A8348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8" name="Group 1507">
                  <a:extLst>
                    <a:ext uri="{FF2B5EF4-FFF2-40B4-BE49-F238E27FC236}">
                      <a16:creationId xmlns:a16="http://schemas.microsoft.com/office/drawing/2014/main" id="{02ECCE8D-25F0-4A92-A1B0-1D1148D8D1D4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926952E4-6B71-4934-BD5C-0EDEFD959F53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0" name="Straight Arrow Connector 1509">
                    <a:extLst>
                      <a:ext uri="{FF2B5EF4-FFF2-40B4-BE49-F238E27FC236}">
                        <a16:creationId xmlns:a16="http://schemas.microsoft.com/office/drawing/2014/main" id="{D24B984C-8DA1-41DF-AB67-32B574248054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4" name="Group 1373">
                <a:extLst>
                  <a:ext uri="{FF2B5EF4-FFF2-40B4-BE49-F238E27FC236}">
                    <a16:creationId xmlns:a16="http://schemas.microsoft.com/office/drawing/2014/main" id="{BF2B803B-729B-426E-8A66-5E3FD6E7863A}"/>
                  </a:ext>
                </a:extLst>
              </p:cNvPr>
              <p:cNvGrpSpPr/>
              <p:nvPr/>
            </p:nvGrpSpPr>
            <p:grpSpPr>
              <a:xfrm rot="20310737">
                <a:off x="1901596" y="3623117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493" name="Group 1492">
                  <a:extLst>
                    <a:ext uri="{FF2B5EF4-FFF2-40B4-BE49-F238E27FC236}">
                      <a16:creationId xmlns:a16="http://schemas.microsoft.com/office/drawing/2014/main" id="{FD949EC5-1B3F-44A9-8406-9D07854AB772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3" name="Oval 1502">
                    <a:extLst>
                      <a:ext uri="{FF2B5EF4-FFF2-40B4-BE49-F238E27FC236}">
                        <a16:creationId xmlns:a16="http://schemas.microsoft.com/office/drawing/2014/main" id="{08B14274-A408-4574-9DD4-6C9167D3BE82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4" name="Straight Arrow Connector 1503">
                    <a:extLst>
                      <a:ext uri="{FF2B5EF4-FFF2-40B4-BE49-F238E27FC236}">
                        <a16:creationId xmlns:a16="http://schemas.microsoft.com/office/drawing/2014/main" id="{BAA0C318-152D-4E34-8176-24B622F99FAA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4" name="Group 1493">
                  <a:extLst>
                    <a:ext uri="{FF2B5EF4-FFF2-40B4-BE49-F238E27FC236}">
                      <a16:creationId xmlns:a16="http://schemas.microsoft.com/office/drawing/2014/main" id="{CB9BA9F1-61B4-4FE7-B6F4-210BC9F226B1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1" name="Oval 1500">
                    <a:extLst>
                      <a:ext uri="{FF2B5EF4-FFF2-40B4-BE49-F238E27FC236}">
                        <a16:creationId xmlns:a16="http://schemas.microsoft.com/office/drawing/2014/main" id="{756F13FE-1D62-499E-8F19-9FE88B579BB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2" name="Straight Arrow Connector 1501">
                    <a:extLst>
                      <a:ext uri="{FF2B5EF4-FFF2-40B4-BE49-F238E27FC236}">
                        <a16:creationId xmlns:a16="http://schemas.microsoft.com/office/drawing/2014/main" id="{F56124B9-B299-446D-BE63-9576B2AD922F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5" name="Group 1494">
                  <a:extLst>
                    <a:ext uri="{FF2B5EF4-FFF2-40B4-BE49-F238E27FC236}">
                      <a16:creationId xmlns:a16="http://schemas.microsoft.com/office/drawing/2014/main" id="{A1168704-B74D-4A3E-80D0-4B84D31D6566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499" name="Oval 1498">
                    <a:extLst>
                      <a:ext uri="{FF2B5EF4-FFF2-40B4-BE49-F238E27FC236}">
                        <a16:creationId xmlns:a16="http://schemas.microsoft.com/office/drawing/2014/main" id="{EB715A4A-DEC8-4D3E-A0F2-E062E14A86E0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0" name="Straight Arrow Connector 1499">
                    <a:extLst>
                      <a:ext uri="{FF2B5EF4-FFF2-40B4-BE49-F238E27FC236}">
                        <a16:creationId xmlns:a16="http://schemas.microsoft.com/office/drawing/2014/main" id="{B0E983F4-AF4C-4CD3-B112-FF1B1E0874BE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6" name="Group 1495">
                  <a:extLst>
                    <a:ext uri="{FF2B5EF4-FFF2-40B4-BE49-F238E27FC236}">
                      <a16:creationId xmlns:a16="http://schemas.microsoft.com/office/drawing/2014/main" id="{BC1C2D2D-5F42-4544-908C-5E471E953ECF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497" name="Oval 1496">
                    <a:extLst>
                      <a:ext uri="{FF2B5EF4-FFF2-40B4-BE49-F238E27FC236}">
                        <a16:creationId xmlns:a16="http://schemas.microsoft.com/office/drawing/2014/main" id="{728C62C2-8E5B-4296-B8C2-8912954ADC4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498" name="Straight Arrow Connector 1497">
                    <a:extLst>
                      <a:ext uri="{FF2B5EF4-FFF2-40B4-BE49-F238E27FC236}">
                        <a16:creationId xmlns:a16="http://schemas.microsoft.com/office/drawing/2014/main" id="{6573C1E9-7B52-4D7F-A423-B6F2BD1F9D85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E907BE65-4451-4DE3-A9AA-15CBEDF14EF9}"/>
                </a:ext>
              </a:extLst>
            </p:cNvPr>
            <p:cNvGrpSpPr/>
            <p:nvPr/>
          </p:nvGrpSpPr>
          <p:grpSpPr>
            <a:xfrm rot="10845604">
              <a:off x="4841876" y="3636890"/>
              <a:ext cx="1551056" cy="1158888"/>
              <a:chOff x="380791" y="1282964"/>
              <a:chExt cx="2491467" cy="1861526"/>
            </a:xfrm>
          </p:grpSpPr>
          <p:sp>
            <p:nvSpPr>
              <p:cNvPr id="1411" name="Oval 1410">
                <a:extLst>
                  <a:ext uri="{FF2B5EF4-FFF2-40B4-BE49-F238E27FC236}">
                    <a16:creationId xmlns:a16="http://schemas.microsoft.com/office/drawing/2014/main" id="{767B1BF8-E090-4886-A350-B6B9782E2CEA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2" name="Oval 1411">
                <a:extLst>
                  <a:ext uri="{FF2B5EF4-FFF2-40B4-BE49-F238E27FC236}">
                    <a16:creationId xmlns:a16="http://schemas.microsoft.com/office/drawing/2014/main" id="{E8D155EC-2893-406B-B9B8-35325F9B3D9A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3" name="Oval 1412">
                <a:extLst>
                  <a:ext uri="{FF2B5EF4-FFF2-40B4-BE49-F238E27FC236}">
                    <a16:creationId xmlns:a16="http://schemas.microsoft.com/office/drawing/2014/main" id="{B006DEEC-19E5-40C3-BCF5-015456EE79BA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4" name="Oval 1413">
                <a:extLst>
                  <a:ext uri="{FF2B5EF4-FFF2-40B4-BE49-F238E27FC236}">
                    <a16:creationId xmlns:a16="http://schemas.microsoft.com/office/drawing/2014/main" id="{B6072130-CFFE-4F8B-B0F4-F23781127CC6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5" name="Oval 1414">
                <a:extLst>
                  <a:ext uri="{FF2B5EF4-FFF2-40B4-BE49-F238E27FC236}">
                    <a16:creationId xmlns:a16="http://schemas.microsoft.com/office/drawing/2014/main" id="{2DBBF2D6-6C18-47A8-A1AD-B6DDADD192AB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6" name="Oval 1415">
                <a:extLst>
                  <a:ext uri="{FF2B5EF4-FFF2-40B4-BE49-F238E27FC236}">
                    <a16:creationId xmlns:a16="http://schemas.microsoft.com/office/drawing/2014/main" id="{E076E0DA-DE0C-449F-AEAA-B179692B2125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7" name="Oval 1416">
                <a:extLst>
                  <a:ext uri="{FF2B5EF4-FFF2-40B4-BE49-F238E27FC236}">
                    <a16:creationId xmlns:a16="http://schemas.microsoft.com/office/drawing/2014/main" id="{CA86E39C-2DC8-4643-9D26-C7010F7F718E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CD92CC2B-C198-4B61-97F5-DAEDC4C4268A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9" name="Oval 1418">
                <a:extLst>
                  <a:ext uri="{FF2B5EF4-FFF2-40B4-BE49-F238E27FC236}">
                    <a16:creationId xmlns:a16="http://schemas.microsoft.com/office/drawing/2014/main" id="{BE0525DB-8208-477B-B351-7D7477BCD1C2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20" name="Group 1419">
                <a:extLst>
                  <a:ext uri="{FF2B5EF4-FFF2-40B4-BE49-F238E27FC236}">
                    <a16:creationId xmlns:a16="http://schemas.microsoft.com/office/drawing/2014/main" id="{B431E646-7331-4199-9762-7DAAF2CCBDC2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1725BD1F-3B7F-4937-8716-C6F0026E3CD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9392DCE1-4037-40E2-A875-73114AF27C1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A4510F0D-841B-4B0F-B5C3-AE797CC4C19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92C5B2AD-306C-4EA0-803F-F01DF752552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240F7BFC-175F-4599-A16E-5037451C615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5F8F8E27-0371-4024-913E-A7398171AD4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2" name="Oval 1491">
                  <a:extLst>
                    <a:ext uri="{FF2B5EF4-FFF2-40B4-BE49-F238E27FC236}">
                      <a16:creationId xmlns:a16="http://schemas.microsoft.com/office/drawing/2014/main" id="{E2611448-4F89-49FE-8E02-79797231DDF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21" name="Oval 1420">
                <a:extLst>
                  <a:ext uri="{FF2B5EF4-FFF2-40B4-BE49-F238E27FC236}">
                    <a16:creationId xmlns:a16="http://schemas.microsoft.com/office/drawing/2014/main" id="{13FE833C-27DB-4487-8427-3A5E92468B61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2" name="Oval 1421">
                <a:extLst>
                  <a:ext uri="{FF2B5EF4-FFF2-40B4-BE49-F238E27FC236}">
                    <a16:creationId xmlns:a16="http://schemas.microsoft.com/office/drawing/2014/main" id="{1FAAD23F-F477-4C5C-AEA8-9B44C95B55FD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3" name="Oval 1422">
                <a:extLst>
                  <a:ext uri="{FF2B5EF4-FFF2-40B4-BE49-F238E27FC236}">
                    <a16:creationId xmlns:a16="http://schemas.microsoft.com/office/drawing/2014/main" id="{FE1381C5-69C5-4771-9710-36BB0A3D3B0E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4" name="Oval 1423">
                <a:extLst>
                  <a:ext uri="{FF2B5EF4-FFF2-40B4-BE49-F238E27FC236}">
                    <a16:creationId xmlns:a16="http://schemas.microsoft.com/office/drawing/2014/main" id="{6AA45E73-0400-45A9-9092-E91399142937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5" name="Oval 1424">
                <a:extLst>
                  <a:ext uri="{FF2B5EF4-FFF2-40B4-BE49-F238E27FC236}">
                    <a16:creationId xmlns:a16="http://schemas.microsoft.com/office/drawing/2014/main" id="{76BB6E1C-C955-45DB-9F36-14A631EDE8F9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6" name="Oval 1425">
                <a:extLst>
                  <a:ext uri="{FF2B5EF4-FFF2-40B4-BE49-F238E27FC236}">
                    <a16:creationId xmlns:a16="http://schemas.microsoft.com/office/drawing/2014/main" id="{EFAE102D-36DC-41A1-B850-982F10082769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7" name="Oval 1426">
                <a:extLst>
                  <a:ext uri="{FF2B5EF4-FFF2-40B4-BE49-F238E27FC236}">
                    <a16:creationId xmlns:a16="http://schemas.microsoft.com/office/drawing/2014/main" id="{CA10C8E5-9F77-4F65-9F0A-97ADD6347BAE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8" name="Oval 1427">
                <a:extLst>
                  <a:ext uri="{FF2B5EF4-FFF2-40B4-BE49-F238E27FC236}">
                    <a16:creationId xmlns:a16="http://schemas.microsoft.com/office/drawing/2014/main" id="{35C4D82B-3865-42AD-96BD-04BB8C523914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9" name="Oval 1428">
                <a:extLst>
                  <a:ext uri="{FF2B5EF4-FFF2-40B4-BE49-F238E27FC236}">
                    <a16:creationId xmlns:a16="http://schemas.microsoft.com/office/drawing/2014/main" id="{FA0B243C-C8C3-491A-9C3F-61CFE1603779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0" name="Oval 1429">
                <a:extLst>
                  <a:ext uri="{FF2B5EF4-FFF2-40B4-BE49-F238E27FC236}">
                    <a16:creationId xmlns:a16="http://schemas.microsoft.com/office/drawing/2014/main" id="{544EED40-629B-4D84-8ADE-3B88157C8E75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31" name="Group 1430">
                <a:extLst>
                  <a:ext uri="{FF2B5EF4-FFF2-40B4-BE49-F238E27FC236}">
                    <a16:creationId xmlns:a16="http://schemas.microsoft.com/office/drawing/2014/main" id="{4F8A8EBF-EF0D-4635-8B49-BE6D64C2580E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79" name="Oval 1478">
                  <a:extLst>
                    <a:ext uri="{FF2B5EF4-FFF2-40B4-BE49-F238E27FC236}">
                      <a16:creationId xmlns:a16="http://schemas.microsoft.com/office/drawing/2014/main" id="{C35B425C-A7ED-4F0E-9148-2EB7B6D4ADF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0" name="Oval 1479">
                  <a:extLst>
                    <a:ext uri="{FF2B5EF4-FFF2-40B4-BE49-F238E27FC236}">
                      <a16:creationId xmlns:a16="http://schemas.microsoft.com/office/drawing/2014/main" id="{28D8D4A8-EAB3-4C21-95B2-C3E281FD0A4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1" name="Oval 1480">
                  <a:extLst>
                    <a:ext uri="{FF2B5EF4-FFF2-40B4-BE49-F238E27FC236}">
                      <a16:creationId xmlns:a16="http://schemas.microsoft.com/office/drawing/2014/main" id="{A06BDB59-46D6-4E0A-A6CB-A3F6A70CE7F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2" name="Oval 1481">
                  <a:extLst>
                    <a:ext uri="{FF2B5EF4-FFF2-40B4-BE49-F238E27FC236}">
                      <a16:creationId xmlns:a16="http://schemas.microsoft.com/office/drawing/2014/main" id="{59C1747F-5F7B-4972-9FFC-D82DD4D7C3B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55143F10-F3BB-4E4D-AE29-A77E3141528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4" name="Oval 1483">
                  <a:extLst>
                    <a:ext uri="{FF2B5EF4-FFF2-40B4-BE49-F238E27FC236}">
                      <a16:creationId xmlns:a16="http://schemas.microsoft.com/office/drawing/2014/main" id="{1752A952-2A38-4442-991C-BEA5DACBF1DD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66E5BC34-5754-44EB-8E58-0A76DE96649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32" name="Oval 1431">
                <a:extLst>
                  <a:ext uri="{FF2B5EF4-FFF2-40B4-BE49-F238E27FC236}">
                    <a16:creationId xmlns:a16="http://schemas.microsoft.com/office/drawing/2014/main" id="{D877F0CF-1465-4291-ABB2-FEB2D199C4C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3" name="Oval 1432">
                <a:extLst>
                  <a:ext uri="{FF2B5EF4-FFF2-40B4-BE49-F238E27FC236}">
                    <a16:creationId xmlns:a16="http://schemas.microsoft.com/office/drawing/2014/main" id="{DF33EF0C-DAAB-4755-8B5B-D9C155C0EC89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4" name="Oval 1433">
                <a:extLst>
                  <a:ext uri="{FF2B5EF4-FFF2-40B4-BE49-F238E27FC236}">
                    <a16:creationId xmlns:a16="http://schemas.microsoft.com/office/drawing/2014/main" id="{616EEDE7-3634-44F9-85FA-1C5DCF685722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5" name="Oval 1434">
                <a:extLst>
                  <a:ext uri="{FF2B5EF4-FFF2-40B4-BE49-F238E27FC236}">
                    <a16:creationId xmlns:a16="http://schemas.microsoft.com/office/drawing/2014/main" id="{C4488DDE-5820-4066-AD2F-BA0F9660603D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6" name="Oval 1435">
                <a:extLst>
                  <a:ext uri="{FF2B5EF4-FFF2-40B4-BE49-F238E27FC236}">
                    <a16:creationId xmlns:a16="http://schemas.microsoft.com/office/drawing/2014/main" id="{DDCF1844-4E07-40CA-8971-2241020660EC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7" name="Oval 1436">
                <a:extLst>
                  <a:ext uri="{FF2B5EF4-FFF2-40B4-BE49-F238E27FC236}">
                    <a16:creationId xmlns:a16="http://schemas.microsoft.com/office/drawing/2014/main" id="{89EC6DED-BAED-46EB-BB0B-AF979065D611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8" name="Oval 1437">
                <a:extLst>
                  <a:ext uri="{FF2B5EF4-FFF2-40B4-BE49-F238E27FC236}">
                    <a16:creationId xmlns:a16="http://schemas.microsoft.com/office/drawing/2014/main" id="{4D0F9C02-E927-4889-AD7F-CA1870138CA4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9" name="Oval 1438">
                <a:extLst>
                  <a:ext uri="{FF2B5EF4-FFF2-40B4-BE49-F238E27FC236}">
                    <a16:creationId xmlns:a16="http://schemas.microsoft.com/office/drawing/2014/main" id="{520B96C5-2E0A-499C-8D4F-C7C171184679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0" name="Oval 1439">
                <a:extLst>
                  <a:ext uri="{FF2B5EF4-FFF2-40B4-BE49-F238E27FC236}">
                    <a16:creationId xmlns:a16="http://schemas.microsoft.com/office/drawing/2014/main" id="{7205AADF-EA75-40EB-B731-B074645B42FA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1" name="Oval 1440">
                <a:extLst>
                  <a:ext uri="{FF2B5EF4-FFF2-40B4-BE49-F238E27FC236}">
                    <a16:creationId xmlns:a16="http://schemas.microsoft.com/office/drawing/2014/main" id="{D89AAD6D-D05A-4307-BBBA-6A1D92740133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2" name="Oval 1441">
                <a:extLst>
                  <a:ext uri="{FF2B5EF4-FFF2-40B4-BE49-F238E27FC236}">
                    <a16:creationId xmlns:a16="http://schemas.microsoft.com/office/drawing/2014/main" id="{5165E0E1-DE8C-4DE8-92CA-E9B3DA482C3B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43" name="Group 1442">
                <a:extLst>
                  <a:ext uri="{FF2B5EF4-FFF2-40B4-BE49-F238E27FC236}">
                    <a16:creationId xmlns:a16="http://schemas.microsoft.com/office/drawing/2014/main" id="{ABF2944A-76B0-4B22-B049-63C14893861E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01F3661B-CA60-4B77-B65A-4E597D02D6D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B8167DF9-D445-4CA3-9AD1-6FD58808171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882C73E8-96C8-4494-84F9-6617264CD1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FA94382C-C625-4E4A-B46C-6C27E0DE6DD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6" name="Oval 1475">
                  <a:extLst>
                    <a:ext uri="{FF2B5EF4-FFF2-40B4-BE49-F238E27FC236}">
                      <a16:creationId xmlns:a16="http://schemas.microsoft.com/office/drawing/2014/main" id="{FF747037-A6A0-47C6-917B-A73F21917F4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7" name="Oval 1476">
                  <a:extLst>
                    <a:ext uri="{FF2B5EF4-FFF2-40B4-BE49-F238E27FC236}">
                      <a16:creationId xmlns:a16="http://schemas.microsoft.com/office/drawing/2014/main" id="{911FF2FA-9C81-47D1-AE4F-47B473B8691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8" name="Oval 1477">
                  <a:extLst>
                    <a:ext uri="{FF2B5EF4-FFF2-40B4-BE49-F238E27FC236}">
                      <a16:creationId xmlns:a16="http://schemas.microsoft.com/office/drawing/2014/main" id="{1A2800D1-25EA-4EFA-8C28-2E17EDCEF25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44" name="Oval 1443">
                <a:extLst>
                  <a:ext uri="{FF2B5EF4-FFF2-40B4-BE49-F238E27FC236}">
                    <a16:creationId xmlns:a16="http://schemas.microsoft.com/office/drawing/2014/main" id="{8AEE35EE-A2D8-43E0-B793-988C2523FA87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5" name="Oval 1444">
                <a:extLst>
                  <a:ext uri="{FF2B5EF4-FFF2-40B4-BE49-F238E27FC236}">
                    <a16:creationId xmlns:a16="http://schemas.microsoft.com/office/drawing/2014/main" id="{1492B9A2-0A0D-4C0C-A80A-E55DCE8214BF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6" name="Oval 1445">
                <a:extLst>
                  <a:ext uri="{FF2B5EF4-FFF2-40B4-BE49-F238E27FC236}">
                    <a16:creationId xmlns:a16="http://schemas.microsoft.com/office/drawing/2014/main" id="{D324B487-D3BD-4359-AE7B-87A205B2B1A0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7" name="Oval 1446">
                <a:extLst>
                  <a:ext uri="{FF2B5EF4-FFF2-40B4-BE49-F238E27FC236}">
                    <a16:creationId xmlns:a16="http://schemas.microsoft.com/office/drawing/2014/main" id="{4A64F1D2-6047-44EB-8EC8-FE916CD87E2A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8" name="Oval 1447">
                <a:extLst>
                  <a:ext uri="{FF2B5EF4-FFF2-40B4-BE49-F238E27FC236}">
                    <a16:creationId xmlns:a16="http://schemas.microsoft.com/office/drawing/2014/main" id="{84FD50B7-AEF3-4041-96D6-3136FBF2049B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9" name="Oval 1448">
                <a:extLst>
                  <a:ext uri="{FF2B5EF4-FFF2-40B4-BE49-F238E27FC236}">
                    <a16:creationId xmlns:a16="http://schemas.microsoft.com/office/drawing/2014/main" id="{46823D7C-F896-464E-9993-4F92CEBA83BF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0" name="Oval 1449">
                <a:extLst>
                  <a:ext uri="{FF2B5EF4-FFF2-40B4-BE49-F238E27FC236}">
                    <a16:creationId xmlns:a16="http://schemas.microsoft.com/office/drawing/2014/main" id="{834140CB-F074-4EBB-9F18-5C8BC20D9D34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1" name="Oval 1450">
                <a:extLst>
                  <a:ext uri="{FF2B5EF4-FFF2-40B4-BE49-F238E27FC236}">
                    <a16:creationId xmlns:a16="http://schemas.microsoft.com/office/drawing/2014/main" id="{A3F09816-4375-4AB1-8E3F-06DF588E43D6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2" name="Oval 1451">
                <a:extLst>
                  <a:ext uri="{FF2B5EF4-FFF2-40B4-BE49-F238E27FC236}">
                    <a16:creationId xmlns:a16="http://schemas.microsoft.com/office/drawing/2014/main" id="{57CE425D-6CCB-4C97-8694-FCAC1C65C684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3" name="Oval 1452">
                <a:extLst>
                  <a:ext uri="{FF2B5EF4-FFF2-40B4-BE49-F238E27FC236}">
                    <a16:creationId xmlns:a16="http://schemas.microsoft.com/office/drawing/2014/main" id="{0E90DE2F-F306-4F5C-A742-933AC420B515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4" name="Group 1453">
                <a:extLst>
                  <a:ext uri="{FF2B5EF4-FFF2-40B4-BE49-F238E27FC236}">
                    <a16:creationId xmlns:a16="http://schemas.microsoft.com/office/drawing/2014/main" id="{EF2F1C28-BC66-4274-9DA4-3D040B2C0858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B19CB563-E1FA-47C3-95C0-C2EFD575D86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0CDF3441-9A0B-4E27-8FDF-8AA0530118B6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383D916-ED55-4D19-A61A-DA3A6FFCA88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D40EC629-4880-407A-B2DC-1712E88E601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0CC990A-0FB7-49CC-8962-6E48CF905A5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4808129-806F-4177-B1A9-86EA45EDDA5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2D754466-F4C8-4A9F-AC0B-4074DBD9208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5" name="Oval 1454">
                <a:extLst>
                  <a:ext uri="{FF2B5EF4-FFF2-40B4-BE49-F238E27FC236}">
                    <a16:creationId xmlns:a16="http://schemas.microsoft.com/office/drawing/2014/main" id="{93084E41-FF9E-4BA3-88B8-392474041C79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0A999FFD-08CF-460C-88DD-4E049219B9DE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FF1371F7-27F0-4900-94F8-B928F824EE15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66945D1F-233B-4B5E-A5A7-F3A04E23AA33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74C2BC24-767F-4407-A9C5-2A5C68AEC398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C5F29775-A8E2-4B73-BB30-032734B695FF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F7B530D7-19CC-47C8-837C-251799BFD045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3282DF9A-14F5-43DD-9C97-F3D588B544C9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0ECAE3B5-8ADE-4BCF-A550-222E0E699834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FA3FD3AF-AA7C-4D97-AEC1-6B440657D811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76" name="Group 1375">
              <a:extLst>
                <a:ext uri="{FF2B5EF4-FFF2-40B4-BE49-F238E27FC236}">
                  <a16:creationId xmlns:a16="http://schemas.microsoft.com/office/drawing/2014/main" id="{758C0230-F709-4635-9FC5-D690816D09EE}"/>
                </a:ext>
              </a:extLst>
            </p:cNvPr>
            <p:cNvGrpSpPr/>
            <p:nvPr/>
          </p:nvGrpSpPr>
          <p:grpSpPr>
            <a:xfrm rot="7198204">
              <a:off x="5516308" y="3697064"/>
              <a:ext cx="198204" cy="105306"/>
              <a:chOff x="5888191" y="3300340"/>
              <a:chExt cx="153330" cy="81464"/>
            </a:xfrm>
          </p:grpSpPr>
          <p:sp>
            <p:nvSpPr>
              <p:cNvPr id="1409" name="Oval 1408">
                <a:extLst>
                  <a:ext uri="{FF2B5EF4-FFF2-40B4-BE49-F238E27FC236}">
                    <a16:creationId xmlns:a16="http://schemas.microsoft.com/office/drawing/2014/main" id="{ABEDE2C8-EDC2-4781-9491-2E5110A1621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00FF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410" name="Straight Arrow Connector 1409">
                <a:extLst>
                  <a:ext uri="{FF2B5EF4-FFF2-40B4-BE49-F238E27FC236}">
                    <a16:creationId xmlns:a16="http://schemas.microsoft.com/office/drawing/2014/main" id="{2239D3B6-E940-459E-A81F-97C8902B7EDB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7" name="Oval 1376">
              <a:extLst>
                <a:ext uri="{FF2B5EF4-FFF2-40B4-BE49-F238E27FC236}">
                  <a16:creationId xmlns:a16="http://schemas.microsoft.com/office/drawing/2014/main" id="{879FF45E-3FA1-4A6B-8DA7-70CA9F2E1705}"/>
                </a:ext>
              </a:extLst>
            </p:cNvPr>
            <p:cNvSpPr/>
            <p:nvPr/>
          </p:nvSpPr>
          <p:spPr>
            <a:xfrm rot="13875202">
              <a:off x="4991507" y="42697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78" name="Oval 1377">
              <a:extLst>
                <a:ext uri="{FF2B5EF4-FFF2-40B4-BE49-F238E27FC236}">
                  <a16:creationId xmlns:a16="http://schemas.microsoft.com/office/drawing/2014/main" id="{9ED61363-130E-45F7-BFE0-6AF1DEEDADE3}"/>
                </a:ext>
              </a:extLst>
            </p:cNvPr>
            <p:cNvSpPr/>
            <p:nvPr/>
          </p:nvSpPr>
          <p:spPr>
            <a:xfrm rot="13875202">
              <a:off x="5058355" y="439635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79" name="Oval 1378">
              <a:extLst>
                <a:ext uri="{FF2B5EF4-FFF2-40B4-BE49-F238E27FC236}">
                  <a16:creationId xmlns:a16="http://schemas.microsoft.com/office/drawing/2014/main" id="{F48C9B05-7956-4D74-BD14-7153BCEAD541}"/>
                </a:ext>
              </a:extLst>
            </p:cNvPr>
            <p:cNvSpPr/>
            <p:nvPr/>
          </p:nvSpPr>
          <p:spPr>
            <a:xfrm rot="13875202">
              <a:off x="5114191" y="42716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0" name="Oval 1379">
              <a:extLst>
                <a:ext uri="{FF2B5EF4-FFF2-40B4-BE49-F238E27FC236}">
                  <a16:creationId xmlns:a16="http://schemas.microsoft.com/office/drawing/2014/main" id="{470892A3-303C-4ED2-8869-BCC54D14EA7A}"/>
                </a:ext>
              </a:extLst>
            </p:cNvPr>
            <p:cNvSpPr/>
            <p:nvPr/>
          </p:nvSpPr>
          <p:spPr>
            <a:xfrm rot="13875202">
              <a:off x="4846844" y="452986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1" name="Oval 1380">
              <a:extLst>
                <a:ext uri="{FF2B5EF4-FFF2-40B4-BE49-F238E27FC236}">
                  <a16:creationId xmlns:a16="http://schemas.microsoft.com/office/drawing/2014/main" id="{E24315FA-C2DA-4260-8AEB-BC4C022CC664}"/>
                </a:ext>
              </a:extLst>
            </p:cNvPr>
            <p:cNvSpPr/>
            <p:nvPr/>
          </p:nvSpPr>
          <p:spPr>
            <a:xfrm rot="13875202">
              <a:off x="4821356" y="426695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2" name="Oval 1381">
              <a:extLst>
                <a:ext uri="{FF2B5EF4-FFF2-40B4-BE49-F238E27FC236}">
                  <a16:creationId xmlns:a16="http://schemas.microsoft.com/office/drawing/2014/main" id="{7069C7C1-FF8E-4288-99F1-91966AE8DF50}"/>
                </a:ext>
              </a:extLst>
            </p:cNvPr>
            <p:cNvSpPr/>
            <p:nvPr/>
          </p:nvSpPr>
          <p:spPr>
            <a:xfrm rot="13875202">
              <a:off x="4975123" y="452371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3" name="Oval 1382">
              <a:extLst>
                <a:ext uri="{FF2B5EF4-FFF2-40B4-BE49-F238E27FC236}">
                  <a16:creationId xmlns:a16="http://schemas.microsoft.com/office/drawing/2014/main" id="{B7224D2A-DA3C-49BE-9D9C-2D64E979ABBB}"/>
                </a:ext>
              </a:extLst>
            </p:cNvPr>
            <p:cNvSpPr/>
            <p:nvPr/>
          </p:nvSpPr>
          <p:spPr>
            <a:xfrm rot="13875202">
              <a:off x="5197976" y="415121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4" name="Oval 1383">
              <a:extLst>
                <a:ext uri="{FF2B5EF4-FFF2-40B4-BE49-F238E27FC236}">
                  <a16:creationId xmlns:a16="http://schemas.microsoft.com/office/drawing/2014/main" id="{3CBED2CC-41BD-4B55-8112-A0177076FA05}"/>
                </a:ext>
              </a:extLst>
            </p:cNvPr>
            <p:cNvSpPr/>
            <p:nvPr/>
          </p:nvSpPr>
          <p:spPr>
            <a:xfrm rot="13875202">
              <a:off x="5201690" y="440131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5" name="Oval 1384">
              <a:extLst>
                <a:ext uri="{FF2B5EF4-FFF2-40B4-BE49-F238E27FC236}">
                  <a16:creationId xmlns:a16="http://schemas.microsoft.com/office/drawing/2014/main" id="{381C6284-8D5B-4115-95D1-4E9FEA847831}"/>
                </a:ext>
              </a:extLst>
            </p:cNvPr>
            <p:cNvSpPr/>
            <p:nvPr/>
          </p:nvSpPr>
          <p:spPr>
            <a:xfrm rot="13875202">
              <a:off x="5491386" y="415459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6" name="Oval 1385">
              <a:extLst>
                <a:ext uri="{FF2B5EF4-FFF2-40B4-BE49-F238E27FC236}">
                  <a16:creationId xmlns:a16="http://schemas.microsoft.com/office/drawing/2014/main" id="{4DAE4FCC-324A-4C24-BC84-DB133ADA0E09}"/>
                </a:ext>
              </a:extLst>
            </p:cNvPr>
            <p:cNvSpPr/>
            <p:nvPr/>
          </p:nvSpPr>
          <p:spPr>
            <a:xfrm rot="13875202">
              <a:off x="5558234" y="428125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7" name="Oval 1386">
              <a:extLst>
                <a:ext uri="{FF2B5EF4-FFF2-40B4-BE49-F238E27FC236}">
                  <a16:creationId xmlns:a16="http://schemas.microsoft.com/office/drawing/2014/main" id="{69BC4B66-4546-4BA7-9E3B-D87BE7E7C510}"/>
                </a:ext>
              </a:extLst>
            </p:cNvPr>
            <p:cNvSpPr/>
            <p:nvPr/>
          </p:nvSpPr>
          <p:spPr>
            <a:xfrm rot="13875202">
              <a:off x="5614070" y="41565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8" name="Oval 1387">
              <a:extLst>
                <a:ext uri="{FF2B5EF4-FFF2-40B4-BE49-F238E27FC236}">
                  <a16:creationId xmlns:a16="http://schemas.microsoft.com/office/drawing/2014/main" id="{10EE6EE3-06E9-4009-A95F-2DB5543C294E}"/>
                </a:ext>
              </a:extLst>
            </p:cNvPr>
            <p:cNvSpPr/>
            <p:nvPr/>
          </p:nvSpPr>
          <p:spPr>
            <a:xfrm rot="13875202">
              <a:off x="5346723" y="441475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9" name="Oval 1388">
              <a:extLst>
                <a:ext uri="{FF2B5EF4-FFF2-40B4-BE49-F238E27FC236}">
                  <a16:creationId xmlns:a16="http://schemas.microsoft.com/office/drawing/2014/main" id="{FBE8C0CB-B0BC-43EF-BDAB-36CC8B1F06D2}"/>
                </a:ext>
              </a:extLst>
            </p:cNvPr>
            <p:cNvSpPr/>
            <p:nvPr/>
          </p:nvSpPr>
          <p:spPr>
            <a:xfrm rot="13875202">
              <a:off x="5321235" y="415184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0" name="Oval 1389">
              <a:extLst>
                <a:ext uri="{FF2B5EF4-FFF2-40B4-BE49-F238E27FC236}">
                  <a16:creationId xmlns:a16="http://schemas.microsoft.com/office/drawing/2014/main" id="{8D9429A6-9077-4E53-8105-50824E3CA890}"/>
                </a:ext>
              </a:extLst>
            </p:cNvPr>
            <p:cNvSpPr/>
            <p:nvPr/>
          </p:nvSpPr>
          <p:spPr>
            <a:xfrm rot="13875202">
              <a:off x="5475002" y="44086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1" name="Oval 1390">
              <a:extLst>
                <a:ext uri="{FF2B5EF4-FFF2-40B4-BE49-F238E27FC236}">
                  <a16:creationId xmlns:a16="http://schemas.microsoft.com/office/drawing/2014/main" id="{14971A0F-0BEC-4B8F-9683-12CD89371F02}"/>
                </a:ext>
              </a:extLst>
            </p:cNvPr>
            <p:cNvSpPr/>
            <p:nvPr/>
          </p:nvSpPr>
          <p:spPr>
            <a:xfrm rot="13875202">
              <a:off x="5279791" y="402042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2" name="Oval 1391">
              <a:extLst>
                <a:ext uri="{FF2B5EF4-FFF2-40B4-BE49-F238E27FC236}">
                  <a16:creationId xmlns:a16="http://schemas.microsoft.com/office/drawing/2014/main" id="{F8009360-BE97-4CF3-BFAE-26F769E6B9BE}"/>
                </a:ext>
              </a:extLst>
            </p:cNvPr>
            <p:cNvSpPr/>
            <p:nvPr/>
          </p:nvSpPr>
          <p:spPr>
            <a:xfrm rot="13875202">
              <a:off x="5701569" y="42862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3" name="Oval 1392">
              <a:extLst>
                <a:ext uri="{FF2B5EF4-FFF2-40B4-BE49-F238E27FC236}">
                  <a16:creationId xmlns:a16="http://schemas.microsoft.com/office/drawing/2014/main" id="{77B16C74-84C3-4E66-BB92-03C62727B4DB}"/>
                </a:ext>
              </a:extLst>
            </p:cNvPr>
            <p:cNvSpPr/>
            <p:nvPr/>
          </p:nvSpPr>
          <p:spPr>
            <a:xfrm rot="13875202">
              <a:off x="5270724" y="42764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4" name="Oval 1393">
              <a:extLst>
                <a:ext uri="{FF2B5EF4-FFF2-40B4-BE49-F238E27FC236}">
                  <a16:creationId xmlns:a16="http://schemas.microsoft.com/office/drawing/2014/main" id="{8379BBB8-FA6B-4E65-8779-E9188EE6AEDC}"/>
                </a:ext>
              </a:extLst>
            </p:cNvPr>
            <p:cNvSpPr/>
            <p:nvPr/>
          </p:nvSpPr>
          <p:spPr>
            <a:xfrm rot="13875202">
              <a:off x="5412149" y="426572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5" name="Oval 1394">
              <a:extLst>
                <a:ext uri="{FF2B5EF4-FFF2-40B4-BE49-F238E27FC236}">
                  <a16:creationId xmlns:a16="http://schemas.microsoft.com/office/drawing/2014/main" id="{214F8D14-F06B-42FD-BEB4-2CA57CA1C3F2}"/>
                </a:ext>
              </a:extLst>
            </p:cNvPr>
            <p:cNvSpPr/>
            <p:nvPr/>
          </p:nvSpPr>
          <p:spPr>
            <a:xfrm rot="13875202">
              <a:off x="5639707" y="440378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6" name="Oval 1395">
              <a:extLst>
                <a:ext uri="{FF2B5EF4-FFF2-40B4-BE49-F238E27FC236}">
                  <a16:creationId xmlns:a16="http://schemas.microsoft.com/office/drawing/2014/main" id="{0F0AA244-C6E3-42DF-A84A-A303D8ADB3D7}"/>
                </a:ext>
              </a:extLst>
            </p:cNvPr>
            <p:cNvSpPr/>
            <p:nvPr/>
          </p:nvSpPr>
          <p:spPr>
            <a:xfrm rot="13875202">
              <a:off x="5272191" y="454387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B040B03F-920F-485E-AA04-1289A3E9E7B8}"/>
                </a:ext>
              </a:extLst>
            </p:cNvPr>
            <p:cNvSpPr/>
            <p:nvPr/>
          </p:nvSpPr>
          <p:spPr>
            <a:xfrm rot="13875202">
              <a:off x="5782331" y="44049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8" name="Oval 1397">
              <a:extLst>
                <a:ext uri="{FF2B5EF4-FFF2-40B4-BE49-F238E27FC236}">
                  <a16:creationId xmlns:a16="http://schemas.microsoft.com/office/drawing/2014/main" id="{C9FBAD71-75B1-42CB-BF57-855BC0C3EEDE}"/>
                </a:ext>
              </a:extLst>
            </p:cNvPr>
            <p:cNvSpPr/>
            <p:nvPr/>
          </p:nvSpPr>
          <p:spPr>
            <a:xfrm rot="13875202">
              <a:off x="5861269" y="42941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9" name="Oval 1398">
              <a:extLst>
                <a:ext uri="{FF2B5EF4-FFF2-40B4-BE49-F238E27FC236}">
                  <a16:creationId xmlns:a16="http://schemas.microsoft.com/office/drawing/2014/main" id="{DD98D0A2-F35E-4E60-8FC2-582F2D69C658}"/>
                </a:ext>
              </a:extLst>
            </p:cNvPr>
            <p:cNvSpPr/>
            <p:nvPr/>
          </p:nvSpPr>
          <p:spPr>
            <a:xfrm rot="13875202">
              <a:off x="5063800" y="41467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0" name="Oval 1399">
              <a:extLst>
                <a:ext uri="{FF2B5EF4-FFF2-40B4-BE49-F238E27FC236}">
                  <a16:creationId xmlns:a16="http://schemas.microsoft.com/office/drawing/2014/main" id="{4DE6702E-F264-43DA-8841-7293CD76607C}"/>
                </a:ext>
              </a:extLst>
            </p:cNvPr>
            <p:cNvSpPr/>
            <p:nvPr/>
          </p:nvSpPr>
          <p:spPr>
            <a:xfrm rot="13875202">
              <a:off x="4998429" y="400655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1" name="Oval 1400">
              <a:extLst>
                <a:ext uri="{FF2B5EF4-FFF2-40B4-BE49-F238E27FC236}">
                  <a16:creationId xmlns:a16="http://schemas.microsoft.com/office/drawing/2014/main" id="{28144D18-E3F8-4997-91FE-FB29BF606AB8}"/>
                </a:ext>
              </a:extLst>
            </p:cNvPr>
            <p:cNvSpPr/>
            <p:nvPr/>
          </p:nvSpPr>
          <p:spPr>
            <a:xfrm rot="13875202">
              <a:off x="5123191" y="40063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2" name="Oval 1401">
              <a:extLst>
                <a:ext uri="{FF2B5EF4-FFF2-40B4-BE49-F238E27FC236}">
                  <a16:creationId xmlns:a16="http://schemas.microsoft.com/office/drawing/2014/main" id="{35C01544-B331-4432-854E-114AE4D2775C}"/>
                </a:ext>
              </a:extLst>
            </p:cNvPr>
            <p:cNvSpPr/>
            <p:nvPr/>
          </p:nvSpPr>
          <p:spPr>
            <a:xfrm rot="13875202">
              <a:off x="5214912" y="389336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3" name="Oval 1402">
              <a:extLst>
                <a:ext uri="{FF2B5EF4-FFF2-40B4-BE49-F238E27FC236}">
                  <a16:creationId xmlns:a16="http://schemas.microsoft.com/office/drawing/2014/main" id="{1EDD1B67-501C-4424-94B1-C24B257ABA63}"/>
                </a:ext>
              </a:extLst>
            </p:cNvPr>
            <p:cNvSpPr/>
            <p:nvPr/>
          </p:nvSpPr>
          <p:spPr>
            <a:xfrm rot="13875202">
              <a:off x="5144786" y="376408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4" name="Oval 1403">
              <a:extLst>
                <a:ext uri="{FF2B5EF4-FFF2-40B4-BE49-F238E27FC236}">
                  <a16:creationId xmlns:a16="http://schemas.microsoft.com/office/drawing/2014/main" id="{AFDDCC25-947C-42B8-A6F3-048C89443BAB}"/>
                </a:ext>
              </a:extLst>
            </p:cNvPr>
            <p:cNvSpPr/>
            <p:nvPr/>
          </p:nvSpPr>
          <p:spPr>
            <a:xfrm rot="13875202">
              <a:off x="5067415" y="361642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5" name="Oval 1404">
              <a:extLst>
                <a:ext uri="{FF2B5EF4-FFF2-40B4-BE49-F238E27FC236}">
                  <a16:creationId xmlns:a16="http://schemas.microsoft.com/office/drawing/2014/main" id="{853BC5FD-8BD3-4F5F-8928-E9A5C6F9558B}"/>
                </a:ext>
              </a:extLst>
            </p:cNvPr>
            <p:cNvSpPr/>
            <p:nvPr/>
          </p:nvSpPr>
          <p:spPr>
            <a:xfrm rot="13875202">
              <a:off x="5002825" y="375543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6" name="Oval 1405">
              <a:extLst>
                <a:ext uri="{FF2B5EF4-FFF2-40B4-BE49-F238E27FC236}">
                  <a16:creationId xmlns:a16="http://schemas.microsoft.com/office/drawing/2014/main" id="{97A36E36-401B-40A0-97D6-5AC766B12355}"/>
                </a:ext>
              </a:extLst>
            </p:cNvPr>
            <p:cNvSpPr/>
            <p:nvPr/>
          </p:nvSpPr>
          <p:spPr>
            <a:xfrm rot="13875202">
              <a:off x="4907594" y="46558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7" name="Oval 1406">
              <a:extLst>
                <a:ext uri="{FF2B5EF4-FFF2-40B4-BE49-F238E27FC236}">
                  <a16:creationId xmlns:a16="http://schemas.microsoft.com/office/drawing/2014/main" id="{50FCD228-0D51-4A82-A78E-E80C64B7B828}"/>
                </a:ext>
              </a:extLst>
            </p:cNvPr>
            <p:cNvSpPr/>
            <p:nvPr/>
          </p:nvSpPr>
          <p:spPr>
            <a:xfrm rot="13875202">
              <a:off x="5124010" y="453061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8" name="Oval 1407">
              <a:extLst>
                <a:ext uri="{FF2B5EF4-FFF2-40B4-BE49-F238E27FC236}">
                  <a16:creationId xmlns:a16="http://schemas.microsoft.com/office/drawing/2014/main" id="{8BB176BD-8C8A-4A9D-AED5-476284C5601F}"/>
                </a:ext>
              </a:extLst>
            </p:cNvPr>
            <p:cNvSpPr/>
            <p:nvPr/>
          </p:nvSpPr>
          <p:spPr>
            <a:xfrm rot="13875202">
              <a:off x="5420555" y="453000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E08E3D-FBE7-458D-8583-0E2973527643}"/>
                </a:ext>
              </a:extLst>
            </p:cNvPr>
            <p:cNvSpPr txBox="1"/>
            <p:nvPr/>
          </p:nvSpPr>
          <p:spPr>
            <a:xfrm>
              <a:off x="6671794" y="3599573"/>
              <a:ext cx="19991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Idle particles need to move out of target sites to avoid blocking working particles</a:t>
              </a:r>
            </a:p>
          </p:txBody>
        </p:sp>
        <p:sp>
          <p:nvSpPr>
            <p:cNvPr id="2320" name="TextBox 2319">
              <a:extLst>
                <a:ext uri="{FF2B5EF4-FFF2-40B4-BE49-F238E27FC236}">
                  <a16:creationId xmlns:a16="http://schemas.microsoft.com/office/drawing/2014/main" id="{D2911626-D28E-4ED2-BC9A-8A6C55A83CC1}"/>
                </a:ext>
              </a:extLst>
            </p:cNvPr>
            <p:cNvSpPr txBox="1"/>
            <p:nvPr/>
          </p:nvSpPr>
          <p:spPr>
            <a:xfrm>
              <a:off x="6663495" y="5485911"/>
              <a:ext cx="199911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working particles needs to circumvent small length-scale obstacles to get to its target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265261C-2704-4BEA-BF35-3A09231881B4}"/>
                </a:ext>
              </a:extLst>
            </p:cNvPr>
            <p:cNvSpPr txBox="1"/>
            <p:nvPr/>
          </p:nvSpPr>
          <p:spPr>
            <a:xfrm>
              <a:off x="314322" y="6170718"/>
              <a:ext cx="1727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Large length-scale navigation</a:t>
              </a:r>
            </a:p>
          </p:txBody>
        </p:sp>
        <p:sp>
          <p:nvSpPr>
            <p:cNvPr id="2321" name="TextBox 2320">
              <a:extLst>
                <a:ext uri="{FF2B5EF4-FFF2-40B4-BE49-F238E27FC236}">
                  <a16:creationId xmlns:a16="http://schemas.microsoft.com/office/drawing/2014/main" id="{E04F9831-6AE6-4E04-AC1F-0CF8149B334F}"/>
                </a:ext>
              </a:extLst>
            </p:cNvPr>
            <p:cNvSpPr txBox="1"/>
            <p:nvPr/>
          </p:nvSpPr>
          <p:spPr>
            <a:xfrm>
              <a:off x="3735219" y="654412"/>
              <a:ext cx="840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Seeding</a:t>
              </a:r>
            </a:p>
          </p:txBody>
        </p:sp>
        <p:grpSp>
          <p:nvGrpSpPr>
            <p:cNvPr id="2644" name="Group 2643">
              <a:extLst>
                <a:ext uri="{FF2B5EF4-FFF2-40B4-BE49-F238E27FC236}">
                  <a16:creationId xmlns:a16="http://schemas.microsoft.com/office/drawing/2014/main" id="{2A877BC4-BABB-42E2-A1F1-E3C50DF89E67}"/>
                </a:ext>
              </a:extLst>
            </p:cNvPr>
            <p:cNvGrpSpPr/>
            <p:nvPr/>
          </p:nvGrpSpPr>
          <p:grpSpPr>
            <a:xfrm>
              <a:off x="3707590" y="1525030"/>
              <a:ext cx="1110463" cy="1014509"/>
              <a:chOff x="3285474" y="2722444"/>
              <a:chExt cx="2039812" cy="1863554"/>
            </a:xfrm>
          </p:grpSpPr>
          <p:grpSp>
            <p:nvGrpSpPr>
              <p:cNvPr id="2645" name="Group 2644">
                <a:extLst>
                  <a:ext uri="{FF2B5EF4-FFF2-40B4-BE49-F238E27FC236}">
                    <a16:creationId xmlns:a16="http://schemas.microsoft.com/office/drawing/2014/main" id="{D89C68EA-7A5B-4E98-B727-ADDE2713561D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16" name="Oval 2715">
                  <a:extLst>
                    <a:ext uri="{FF2B5EF4-FFF2-40B4-BE49-F238E27FC236}">
                      <a16:creationId xmlns:a16="http://schemas.microsoft.com/office/drawing/2014/main" id="{B1B0B246-C1D2-46B9-8D75-33F3E6BB7EF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7" name="Oval 2716">
                  <a:extLst>
                    <a:ext uri="{FF2B5EF4-FFF2-40B4-BE49-F238E27FC236}">
                      <a16:creationId xmlns:a16="http://schemas.microsoft.com/office/drawing/2014/main" id="{B7D5834D-E1C8-4C10-B791-B2A7033A963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8" name="Oval 2717">
                  <a:extLst>
                    <a:ext uri="{FF2B5EF4-FFF2-40B4-BE49-F238E27FC236}">
                      <a16:creationId xmlns:a16="http://schemas.microsoft.com/office/drawing/2014/main" id="{A5D265E9-490E-4D0C-85B8-5EB719CF7B8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9" name="Oval 2718">
                  <a:extLst>
                    <a:ext uri="{FF2B5EF4-FFF2-40B4-BE49-F238E27FC236}">
                      <a16:creationId xmlns:a16="http://schemas.microsoft.com/office/drawing/2014/main" id="{BB0CD928-BACA-4880-B674-CFF3AF56159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20" name="Oval 2719">
                  <a:extLst>
                    <a:ext uri="{FF2B5EF4-FFF2-40B4-BE49-F238E27FC236}">
                      <a16:creationId xmlns:a16="http://schemas.microsoft.com/office/drawing/2014/main" id="{D8E833F6-D2F7-4DB8-87A1-ADE96AEDAB3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46" name="Group 2645">
                <a:extLst>
                  <a:ext uri="{FF2B5EF4-FFF2-40B4-BE49-F238E27FC236}">
                    <a16:creationId xmlns:a16="http://schemas.microsoft.com/office/drawing/2014/main" id="{86A337CF-334B-44CE-A81B-30A6EC16C3DD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10" name="Oval 2709">
                  <a:extLst>
                    <a:ext uri="{FF2B5EF4-FFF2-40B4-BE49-F238E27FC236}">
                      <a16:creationId xmlns:a16="http://schemas.microsoft.com/office/drawing/2014/main" id="{278CBC1A-84D3-4356-9865-0DB8D040643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1" name="Oval 2710">
                  <a:extLst>
                    <a:ext uri="{FF2B5EF4-FFF2-40B4-BE49-F238E27FC236}">
                      <a16:creationId xmlns:a16="http://schemas.microsoft.com/office/drawing/2014/main" id="{98A3F10E-6EED-47A8-9BBB-66C6A609022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2" name="Oval 2711">
                  <a:extLst>
                    <a:ext uri="{FF2B5EF4-FFF2-40B4-BE49-F238E27FC236}">
                      <a16:creationId xmlns:a16="http://schemas.microsoft.com/office/drawing/2014/main" id="{E05AB4F4-4BD3-4076-98FF-3AF155DE952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3" name="Oval 2712">
                  <a:extLst>
                    <a:ext uri="{FF2B5EF4-FFF2-40B4-BE49-F238E27FC236}">
                      <a16:creationId xmlns:a16="http://schemas.microsoft.com/office/drawing/2014/main" id="{DE5FD523-B1CE-45DE-A4E3-5FE8C26EB158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4" name="Oval 2713">
                  <a:extLst>
                    <a:ext uri="{FF2B5EF4-FFF2-40B4-BE49-F238E27FC236}">
                      <a16:creationId xmlns:a16="http://schemas.microsoft.com/office/drawing/2014/main" id="{89DCEC06-38B9-4872-A2A7-73E88B2840F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5" name="Oval 2714">
                  <a:extLst>
                    <a:ext uri="{FF2B5EF4-FFF2-40B4-BE49-F238E27FC236}">
                      <a16:creationId xmlns:a16="http://schemas.microsoft.com/office/drawing/2014/main" id="{40EE2120-C2CC-4577-B4EE-F3A5D161D1E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47" name="Group 2646">
                <a:extLst>
                  <a:ext uri="{FF2B5EF4-FFF2-40B4-BE49-F238E27FC236}">
                    <a16:creationId xmlns:a16="http://schemas.microsoft.com/office/drawing/2014/main" id="{BE02ACDC-5755-4FF5-AB24-C5235468C991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02" name="Oval 2701">
                  <a:extLst>
                    <a:ext uri="{FF2B5EF4-FFF2-40B4-BE49-F238E27FC236}">
                      <a16:creationId xmlns:a16="http://schemas.microsoft.com/office/drawing/2014/main" id="{5FDCA924-9C32-47A4-AE45-04BC1ABBD6A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03" name="Group 2702">
                  <a:extLst>
                    <a:ext uri="{FF2B5EF4-FFF2-40B4-BE49-F238E27FC236}">
                      <a16:creationId xmlns:a16="http://schemas.microsoft.com/office/drawing/2014/main" id="{1A456A30-C264-4E39-BA52-25BD2EF99E6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04" name="Oval 2703">
                    <a:extLst>
                      <a:ext uri="{FF2B5EF4-FFF2-40B4-BE49-F238E27FC236}">
                        <a16:creationId xmlns:a16="http://schemas.microsoft.com/office/drawing/2014/main" id="{677FD1E6-7E6D-4855-8A63-0FEDF5A366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5" name="Oval 2704">
                    <a:extLst>
                      <a:ext uri="{FF2B5EF4-FFF2-40B4-BE49-F238E27FC236}">
                        <a16:creationId xmlns:a16="http://schemas.microsoft.com/office/drawing/2014/main" id="{001FAFD3-AEEF-4E55-9850-66A94654A3B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6" name="Oval 2705">
                    <a:extLst>
                      <a:ext uri="{FF2B5EF4-FFF2-40B4-BE49-F238E27FC236}">
                        <a16:creationId xmlns:a16="http://schemas.microsoft.com/office/drawing/2014/main" id="{6C70EF80-4791-4613-8F70-7C2413EF1D1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7" name="Oval 2706">
                    <a:extLst>
                      <a:ext uri="{FF2B5EF4-FFF2-40B4-BE49-F238E27FC236}">
                        <a16:creationId xmlns:a16="http://schemas.microsoft.com/office/drawing/2014/main" id="{AD45D48B-8AC8-4934-8112-D7C6824811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8" name="Oval 2707">
                    <a:extLst>
                      <a:ext uri="{FF2B5EF4-FFF2-40B4-BE49-F238E27FC236}">
                        <a16:creationId xmlns:a16="http://schemas.microsoft.com/office/drawing/2014/main" id="{AC039C56-970A-48F9-A08C-74F2C03B68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9" name="Oval 2708">
                    <a:extLst>
                      <a:ext uri="{FF2B5EF4-FFF2-40B4-BE49-F238E27FC236}">
                        <a16:creationId xmlns:a16="http://schemas.microsoft.com/office/drawing/2014/main" id="{57D41A44-94AF-48D3-B210-CD527207EE1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48" name="Group 2647">
                <a:extLst>
                  <a:ext uri="{FF2B5EF4-FFF2-40B4-BE49-F238E27FC236}">
                    <a16:creationId xmlns:a16="http://schemas.microsoft.com/office/drawing/2014/main" id="{BA802B8E-DC72-476D-91BF-4540C37204FA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93" name="Oval 2692">
                  <a:extLst>
                    <a:ext uri="{FF2B5EF4-FFF2-40B4-BE49-F238E27FC236}">
                      <a16:creationId xmlns:a16="http://schemas.microsoft.com/office/drawing/2014/main" id="{6A76B3D7-A55A-49B4-B770-DBB8CEB951D5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94" name="Group 2693">
                  <a:extLst>
                    <a:ext uri="{FF2B5EF4-FFF2-40B4-BE49-F238E27FC236}">
                      <a16:creationId xmlns:a16="http://schemas.microsoft.com/office/drawing/2014/main" id="{4E3CDD17-52BA-454F-8425-E893E8A81AF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95" name="Oval 2694">
                    <a:extLst>
                      <a:ext uri="{FF2B5EF4-FFF2-40B4-BE49-F238E27FC236}">
                        <a16:creationId xmlns:a16="http://schemas.microsoft.com/office/drawing/2014/main" id="{CE000635-9B6E-4ADA-9952-4766B89813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96" name="Oval 2695">
                    <a:extLst>
                      <a:ext uri="{FF2B5EF4-FFF2-40B4-BE49-F238E27FC236}">
                        <a16:creationId xmlns:a16="http://schemas.microsoft.com/office/drawing/2014/main" id="{D25AB44F-687F-4D29-9F30-1BDBC1B1BFE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97" name="Oval 2696">
                    <a:extLst>
                      <a:ext uri="{FF2B5EF4-FFF2-40B4-BE49-F238E27FC236}">
                        <a16:creationId xmlns:a16="http://schemas.microsoft.com/office/drawing/2014/main" id="{19F09CA0-4F27-4B9A-840B-0915621FBF8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98" name="Oval 2697">
                    <a:extLst>
                      <a:ext uri="{FF2B5EF4-FFF2-40B4-BE49-F238E27FC236}">
                        <a16:creationId xmlns:a16="http://schemas.microsoft.com/office/drawing/2014/main" id="{591FC07B-E818-42BE-839C-4FC73BB7722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99" name="Oval 2698">
                    <a:extLst>
                      <a:ext uri="{FF2B5EF4-FFF2-40B4-BE49-F238E27FC236}">
                        <a16:creationId xmlns:a16="http://schemas.microsoft.com/office/drawing/2014/main" id="{B97A56C1-6C85-4E88-A083-90BCB56D65B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0" name="Oval 2699">
                    <a:extLst>
                      <a:ext uri="{FF2B5EF4-FFF2-40B4-BE49-F238E27FC236}">
                        <a16:creationId xmlns:a16="http://schemas.microsoft.com/office/drawing/2014/main" id="{FC9E18FA-E9B8-46EA-B0A0-3740EA700E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1" name="Oval 2700">
                    <a:extLst>
                      <a:ext uri="{FF2B5EF4-FFF2-40B4-BE49-F238E27FC236}">
                        <a16:creationId xmlns:a16="http://schemas.microsoft.com/office/drawing/2014/main" id="{267A9313-9F4F-4605-86D3-C41A65B3B75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49" name="Group 2648">
                <a:extLst>
                  <a:ext uri="{FF2B5EF4-FFF2-40B4-BE49-F238E27FC236}">
                    <a16:creationId xmlns:a16="http://schemas.microsoft.com/office/drawing/2014/main" id="{8CD2C360-F452-4F9F-993D-06C102B559AC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682" name="Group 2681">
                  <a:extLst>
                    <a:ext uri="{FF2B5EF4-FFF2-40B4-BE49-F238E27FC236}">
                      <a16:creationId xmlns:a16="http://schemas.microsoft.com/office/drawing/2014/main" id="{9AA400E3-476F-45DC-A12C-9AA627F5706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684" name="Oval 2683">
                    <a:extLst>
                      <a:ext uri="{FF2B5EF4-FFF2-40B4-BE49-F238E27FC236}">
                        <a16:creationId xmlns:a16="http://schemas.microsoft.com/office/drawing/2014/main" id="{8CF7A512-067B-4D18-B0BD-AF86E94C931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685" name="Group 2684">
                    <a:extLst>
                      <a:ext uri="{FF2B5EF4-FFF2-40B4-BE49-F238E27FC236}">
                        <a16:creationId xmlns:a16="http://schemas.microsoft.com/office/drawing/2014/main" id="{D7D372BD-FA90-4B51-8B9E-5BB15EA5EF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686" name="Oval 2685">
                      <a:extLst>
                        <a:ext uri="{FF2B5EF4-FFF2-40B4-BE49-F238E27FC236}">
                          <a16:creationId xmlns:a16="http://schemas.microsoft.com/office/drawing/2014/main" id="{ADAD0F04-4ACE-46B8-A31C-423D464DF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87" name="Oval 2686">
                      <a:extLst>
                        <a:ext uri="{FF2B5EF4-FFF2-40B4-BE49-F238E27FC236}">
                          <a16:creationId xmlns:a16="http://schemas.microsoft.com/office/drawing/2014/main" id="{5C0A8EB6-8032-4ADE-BDEA-6F6019821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88" name="Oval 2687">
                      <a:extLst>
                        <a:ext uri="{FF2B5EF4-FFF2-40B4-BE49-F238E27FC236}">
                          <a16:creationId xmlns:a16="http://schemas.microsoft.com/office/drawing/2014/main" id="{68003295-A310-4979-A84E-8A8CF10EF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689" name="Oval 2688">
                      <a:extLst>
                        <a:ext uri="{FF2B5EF4-FFF2-40B4-BE49-F238E27FC236}">
                          <a16:creationId xmlns:a16="http://schemas.microsoft.com/office/drawing/2014/main" id="{41ABF82B-EC63-40B5-A6E4-4AB7BC331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C1FC9402-6DAD-436F-875D-86395B2A0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91" name="Oval 2690">
                      <a:extLst>
                        <a:ext uri="{FF2B5EF4-FFF2-40B4-BE49-F238E27FC236}">
                          <a16:creationId xmlns:a16="http://schemas.microsoft.com/office/drawing/2014/main" id="{221B3AC4-BDE2-45BD-BAD3-DBCD87921D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692" name="Oval 2691">
                      <a:extLst>
                        <a:ext uri="{FF2B5EF4-FFF2-40B4-BE49-F238E27FC236}">
                          <a16:creationId xmlns:a16="http://schemas.microsoft.com/office/drawing/2014/main" id="{936449A3-3FF0-439C-9149-8936FC151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683" name="Oval 2682">
                  <a:extLst>
                    <a:ext uri="{FF2B5EF4-FFF2-40B4-BE49-F238E27FC236}">
                      <a16:creationId xmlns:a16="http://schemas.microsoft.com/office/drawing/2014/main" id="{08975791-1B6E-4403-8AF0-A416FF5D18FD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50" name="Group 2649">
                <a:extLst>
                  <a:ext uri="{FF2B5EF4-FFF2-40B4-BE49-F238E27FC236}">
                    <a16:creationId xmlns:a16="http://schemas.microsoft.com/office/drawing/2014/main" id="{A1910651-6388-4680-ACD5-4BA70BF48411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73" name="Oval 2672">
                  <a:extLst>
                    <a:ext uri="{FF2B5EF4-FFF2-40B4-BE49-F238E27FC236}">
                      <a16:creationId xmlns:a16="http://schemas.microsoft.com/office/drawing/2014/main" id="{EE0B4EE2-6437-4B97-99BA-A822290F7502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74" name="Group 2673">
                  <a:extLst>
                    <a:ext uri="{FF2B5EF4-FFF2-40B4-BE49-F238E27FC236}">
                      <a16:creationId xmlns:a16="http://schemas.microsoft.com/office/drawing/2014/main" id="{7C6F0C73-6C1A-4B21-B698-77958BA2D3C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75" name="Oval 2674">
                    <a:extLst>
                      <a:ext uri="{FF2B5EF4-FFF2-40B4-BE49-F238E27FC236}">
                        <a16:creationId xmlns:a16="http://schemas.microsoft.com/office/drawing/2014/main" id="{1B484EDD-015B-4A18-85AC-DD18D8093A4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76" name="Oval 2675">
                    <a:extLst>
                      <a:ext uri="{FF2B5EF4-FFF2-40B4-BE49-F238E27FC236}">
                        <a16:creationId xmlns:a16="http://schemas.microsoft.com/office/drawing/2014/main" id="{B448E4FD-327A-4F0E-A21A-1BD6B30CD4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7" name="Oval 2676">
                    <a:extLst>
                      <a:ext uri="{FF2B5EF4-FFF2-40B4-BE49-F238E27FC236}">
                        <a16:creationId xmlns:a16="http://schemas.microsoft.com/office/drawing/2014/main" id="{B6BF67B7-0573-45C3-80FE-18C61EFA1A3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78" name="Oval 2677">
                    <a:extLst>
                      <a:ext uri="{FF2B5EF4-FFF2-40B4-BE49-F238E27FC236}">
                        <a16:creationId xmlns:a16="http://schemas.microsoft.com/office/drawing/2014/main" id="{9AD6A8BB-273D-49EA-ADF6-72EAD977CB7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79" name="Oval 2678">
                    <a:extLst>
                      <a:ext uri="{FF2B5EF4-FFF2-40B4-BE49-F238E27FC236}">
                        <a16:creationId xmlns:a16="http://schemas.microsoft.com/office/drawing/2014/main" id="{9552E7EC-4F35-4189-909C-0829A184B2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80" name="Oval 2679">
                    <a:extLst>
                      <a:ext uri="{FF2B5EF4-FFF2-40B4-BE49-F238E27FC236}">
                        <a16:creationId xmlns:a16="http://schemas.microsoft.com/office/drawing/2014/main" id="{1E127105-A094-4602-AEA4-6D0B14CC0D4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81" name="Oval 2680">
                    <a:extLst>
                      <a:ext uri="{FF2B5EF4-FFF2-40B4-BE49-F238E27FC236}">
                        <a16:creationId xmlns:a16="http://schemas.microsoft.com/office/drawing/2014/main" id="{9678A399-229C-4E8D-A256-79CBA8433AD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51" name="Group 2650">
                <a:extLst>
                  <a:ext uri="{FF2B5EF4-FFF2-40B4-BE49-F238E27FC236}">
                    <a16:creationId xmlns:a16="http://schemas.microsoft.com/office/drawing/2014/main" id="{78C92D40-2456-4019-87F6-26637B1A51B0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665" name="Oval 2664">
                  <a:extLst>
                    <a:ext uri="{FF2B5EF4-FFF2-40B4-BE49-F238E27FC236}">
                      <a16:creationId xmlns:a16="http://schemas.microsoft.com/office/drawing/2014/main" id="{370E040A-AB2F-48CE-B9B9-C2FB34B52EE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762E0095-EBAA-40B6-833D-E8895D2AAF6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667" name="Oval 2666">
                    <a:extLst>
                      <a:ext uri="{FF2B5EF4-FFF2-40B4-BE49-F238E27FC236}">
                        <a16:creationId xmlns:a16="http://schemas.microsoft.com/office/drawing/2014/main" id="{20C785B1-8FA6-4E81-AB18-845C54309B2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68" name="Oval 2667">
                    <a:extLst>
                      <a:ext uri="{FF2B5EF4-FFF2-40B4-BE49-F238E27FC236}">
                        <a16:creationId xmlns:a16="http://schemas.microsoft.com/office/drawing/2014/main" id="{AC8D5C7B-C3F1-410F-A5B7-FD88F28252A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69" name="Oval 2668">
                    <a:extLst>
                      <a:ext uri="{FF2B5EF4-FFF2-40B4-BE49-F238E27FC236}">
                        <a16:creationId xmlns:a16="http://schemas.microsoft.com/office/drawing/2014/main" id="{4EC31870-9579-4C1E-8118-BFEF1332296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0" name="Oval 2669">
                    <a:extLst>
                      <a:ext uri="{FF2B5EF4-FFF2-40B4-BE49-F238E27FC236}">
                        <a16:creationId xmlns:a16="http://schemas.microsoft.com/office/drawing/2014/main" id="{07D9C1BD-E87D-4FDA-83BB-0186F4E059B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1" name="Oval 2670">
                    <a:extLst>
                      <a:ext uri="{FF2B5EF4-FFF2-40B4-BE49-F238E27FC236}">
                        <a16:creationId xmlns:a16="http://schemas.microsoft.com/office/drawing/2014/main" id="{F2A15E94-68F2-4890-A539-026F50B0C2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72" name="Oval 2671">
                    <a:extLst>
                      <a:ext uri="{FF2B5EF4-FFF2-40B4-BE49-F238E27FC236}">
                        <a16:creationId xmlns:a16="http://schemas.microsoft.com/office/drawing/2014/main" id="{CCC5E64E-9B16-44FD-BB51-01E22505142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52" name="Group 2651">
                <a:extLst>
                  <a:ext uri="{FF2B5EF4-FFF2-40B4-BE49-F238E27FC236}">
                    <a16:creationId xmlns:a16="http://schemas.microsoft.com/office/drawing/2014/main" id="{06F8B8EC-32FF-4AA1-ACF6-8522128EC024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659" name="Oval 2658">
                  <a:extLst>
                    <a:ext uri="{FF2B5EF4-FFF2-40B4-BE49-F238E27FC236}">
                      <a16:creationId xmlns:a16="http://schemas.microsoft.com/office/drawing/2014/main" id="{DA557C4D-BD70-4F35-ADB7-2C74160F2CC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60" name="Oval 2659">
                  <a:extLst>
                    <a:ext uri="{FF2B5EF4-FFF2-40B4-BE49-F238E27FC236}">
                      <a16:creationId xmlns:a16="http://schemas.microsoft.com/office/drawing/2014/main" id="{D87773E5-6A53-413B-89E4-73C2C482E85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1" name="Oval 2660">
                  <a:extLst>
                    <a:ext uri="{FF2B5EF4-FFF2-40B4-BE49-F238E27FC236}">
                      <a16:creationId xmlns:a16="http://schemas.microsoft.com/office/drawing/2014/main" id="{80C35B76-A7B4-42DC-AAB5-0648A472B8E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2" name="Oval 2661">
                  <a:extLst>
                    <a:ext uri="{FF2B5EF4-FFF2-40B4-BE49-F238E27FC236}">
                      <a16:creationId xmlns:a16="http://schemas.microsoft.com/office/drawing/2014/main" id="{37E0341C-64AE-4CDB-BA40-AE1963117AA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3" name="Oval 2662">
                  <a:extLst>
                    <a:ext uri="{FF2B5EF4-FFF2-40B4-BE49-F238E27FC236}">
                      <a16:creationId xmlns:a16="http://schemas.microsoft.com/office/drawing/2014/main" id="{593E770D-A769-4400-AE14-87E300B3DCD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4" name="Oval 2663">
                  <a:extLst>
                    <a:ext uri="{FF2B5EF4-FFF2-40B4-BE49-F238E27FC236}">
                      <a16:creationId xmlns:a16="http://schemas.microsoft.com/office/drawing/2014/main" id="{4437D706-36D2-4214-9ACA-53F3D2D2038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53" name="Group 2652">
                <a:extLst>
                  <a:ext uri="{FF2B5EF4-FFF2-40B4-BE49-F238E27FC236}">
                    <a16:creationId xmlns:a16="http://schemas.microsoft.com/office/drawing/2014/main" id="{2392BB8C-F1DE-45E5-B85D-A17A12D9A4F7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654" name="Oval 2653">
                  <a:extLst>
                    <a:ext uri="{FF2B5EF4-FFF2-40B4-BE49-F238E27FC236}">
                      <a16:creationId xmlns:a16="http://schemas.microsoft.com/office/drawing/2014/main" id="{78579F98-80AC-4AF5-B464-BF07BC6316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5" name="Oval 2654">
                  <a:extLst>
                    <a:ext uri="{FF2B5EF4-FFF2-40B4-BE49-F238E27FC236}">
                      <a16:creationId xmlns:a16="http://schemas.microsoft.com/office/drawing/2014/main" id="{E08376D1-D29E-438D-94A0-E63CF693D8E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6" name="Oval 2655">
                  <a:extLst>
                    <a:ext uri="{FF2B5EF4-FFF2-40B4-BE49-F238E27FC236}">
                      <a16:creationId xmlns:a16="http://schemas.microsoft.com/office/drawing/2014/main" id="{9BEDF08B-E80D-4369-963A-EBEC229D481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7" name="Oval 2656">
                  <a:extLst>
                    <a:ext uri="{FF2B5EF4-FFF2-40B4-BE49-F238E27FC236}">
                      <a16:creationId xmlns:a16="http://schemas.microsoft.com/office/drawing/2014/main" id="{051DDF36-9172-47DA-A524-1D1A2CC4C01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8" name="Oval 2657">
                  <a:extLst>
                    <a:ext uri="{FF2B5EF4-FFF2-40B4-BE49-F238E27FC236}">
                      <a16:creationId xmlns:a16="http://schemas.microsoft.com/office/drawing/2014/main" id="{19982A50-B4FA-48CF-B539-0DBEF3B3985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721" name="Group 2720">
              <a:extLst>
                <a:ext uri="{FF2B5EF4-FFF2-40B4-BE49-F238E27FC236}">
                  <a16:creationId xmlns:a16="http://schemas.microsoft.com/office/drawing/2014/main" id="{8680998E-D028-44C2-A6F7-F674E343652E}"/>
                </a:ext>
              </a:extLst>
            </p:cNvPr>
            <p:cNvGrpSpPr/>
            <p:nvPr/>
          </p:nvGrpSpPr>
          <p:grpSpPr>
            <a:xfrm>
              <a:off x="5159737" y="1519818"/>
              <a:ext cx="1110463" cy="1014509"/>
              <a:chOff x="3285474" y="2722444"/>
              <a:chExt cx="2039812" cy="1863554"/>
            </a:xfrm>
          </p:grpSpPr>
          <p:grpSp>
            <p:nvGrpSpPr>
              <p:cNvPr id="2722" name="Group 2721">
                <a:extLst>
                  <a:ext uri="{FF2B5EF4-FFF2-40B4-BE49-F238E27FC236}">
                    <a16:creationId xmlns:a16="http://schemas.microsoft.com/office/drawing/2014/main" id="{38510D16-4ACB-434E-AAA4-6082A2ADD312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93" name="Oval 2792">
                  <a:extLst>
                    <a:ext uri="{FF2B5EF4-FFF2-40B4-BE49-F238E27FC236}">
                      <a16:creationId xmlns:a16="http://schemas.microsoft.com/office/drawing/2014/main" id="{BB98AEFC-D3BA-4175-9219-DF7EC4196CD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4" name="Oval 2793">
                  <a:extLst>
                    <a:ext uri="{FF2B5EF4-FFF2-40B4-BE49-F238E27FC236}">
                      <a16:creationId xmlns:a16="http://schemas.microsoft.com/office/drawing/2014/main" id="{6CB8B3BD-BEC3-4DFC-85FD-DF3DEC87A23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5" name="Oval 2794">
                  <a:extLst>
                    <a:ext uri="{FF2B5EF4-FFF2-40B4-BE49-F238E27FC236}">
                      <a16:creationId xmlns:a16="http://schemas.microsoft.com/office/drawing/2014/main" id="{40D5F3F7-3AEE-479B-9D18-292C3C3A4A7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6" name="Oval 2795">
                  <a:extLst>
                    <a:ext uri="{FF2B5EF4-FFF2-40B4-BE49-F238E27FC236}">
                      <a16:creationId xmlns:a16="http://schemas.microsoft.com/office/drawing/2014/main" id="{C85C45D3-647F-4C06-82EB-47CCBC101D4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7" name="Oval 2796">
                  <a:extLst>
                    <a:ext uri="{FF2B5EF4-FFF2-40B4-BE49-F238E27FC236}">
                      <a16:creationId xmlns:a16="http://schemas.microsoft.com/office/drawing/2014/main" id="{D20D1C7C-B078-4C29-8D7F-4DE7F99A396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3" name="Group 2722">
                <a:extLst>
                  <a:ext uri="{FF2B5EF4-FFF2-40B4-BE49-F238E27FC236}">
                    <a16:creationId xmlns:a16="http://schemas.microsoft.com/office/drawing/2014/main" id="{B36607A1-68BB-416C-B2A4-29F374609030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87" name="Oval 2786">
                  <a:extLst>
                    <a:ext uri="{FF2B5EF4-FFF2-40B4-BE49-F238E27FC236}">
                      <a16:creationId xmlns:a16="http://schemas.microsoft.com/office/drawing/2014/main" id="{162A1FB5-71B0-4F9A-AB59-DAEAB73DB740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88" name="Oval 2787">
                  <a:extLst>
                    <a:ext uri="{FF2B5EF4-FFF2-40B4-BE49-F238E27FC236}">
                      <a16:creationId xmlns:a16="http://schemas.microsoft.com/office/drawing/2014/main" id="{914C623F-11DC-4BB5-A743-94931EF20D9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89" name="Oval 2788">
                  <a:extLst>
                    <a:ext uri="{FF2B5EF4-FFF2-40B4-BE49-F238E27FC236}">
                      <a16:creationId xmlns:a16="http://schemas.microsoft.com/office/drawing/2014/main" id="{49D6857C-1364-4D0E-A09F-372087E8101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0" name="Oval 2789">
                  <a:extLst>
                    <a:ext uri="{FF2B5EF4-FFF2-40B4-BE49-F238E27FC236}">
                      <a16:creationId xmlns:a16="http://schemas.microsoft.com/office/drawing/2014/main" id="{DF2777BA-36B3-4D2F-B8E0-1CFB61FE41E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1" name="Oval 2790">
                  <a:extLst>
                    <a:ext uri="{FF2B5EF4-FFF2-40B4-BE49-F238E27FC236}">
                      <a16:creationId xmlns:a16="http://schemas.microsoft.com/office/drawing/2014/main" id="{8AD57C13-F27D-489A-930F-4EE9D492319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2" name="Oval 2791">
                  <a:extLst>
                    <a:ext uri="{FF2B5EF4-FFF2-40B4-BE49-F238E27FC236}">
                      <a16:creationId xmlns:a16="http://schemas.microsoft.com/office/drawing/2014/main" id="{3A4E0808-E87C-4CB0-9CDF-8C7D77E8302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4" name="Group 2723">
                <a:extLst>
                  <a:ext uri="{FF2B5EF4-FFF2-40B4-BE49-F238E27FC236}">
                    <a16:creationId xmlns:a16="http://schemas.microsoft.com/office/drawing/2014/main" id="{7B5571F1-B4D9-44F8-88EF-A64D493407A2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79" name="Oval 2778">
                  <a:extLst>
                    <a:ext uri="{FF2B5EF4-FFF2-40B4-BE49-F238E27FC236}">
                      <a16:creationId xmlns:a16="http://schemas.microsoft.com/office/drawing/2014/main" id="{A392D7A4-50D4-49E5-BAD2-B489171D5DF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80" name="Group 2779">
                  <a:extLst>
                    <a:ext uri="{FF2B5EF4-FFF2-40B4-BE49-F238E27FC236}">
                      <a16:creationId xmlns:a16="http://schemas.microsoft.com/office/drawing/2014/main" id="{0F56817C-0720-4EBD-94D6-FB4BBDEBC87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81" name="Oval 2780">
                    <a:extLst>
                      <a:ext uri="{FF2B5EF4-FFF2-40B4-BE49-F238E27FC236}">
                        <a16:creationId xmlns:a16="http://schemas.microsoft.com/office/drawing/2014/main" id="{A37D1E73-5550-4397-845D-4B47DCC716B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82" name="Oval 2781">
                    <a:extLst>
                      <a:ext uri="{FF2B5EF4-FFF2-40B4-BE49-F238E27FC236}">
                        <a16:creationId xmlns:a16="http://schemas.microsoft.com/office/drawing/2014/main" id="{42B3F50D-49A5-48F5-B2E0-FFCF8CEFC18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3" name="Oval 2782">
                    <a:extLst>
                      <a:ext uri="{FF2B5EF4-FFF2-40B4-BE49-F238E27FC236}">
                        <a16:creationId xmlns:a16="http://schemas.microsoft.com/office/drawing/2014/main" id="{DA0D7D31-C493-484C-B642-008D3B08B25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4" name="Oval 2783">
                    <a:extLst>
                      <a:ext uri="{FF2B5EF4-FFF2-40B4-BE49-F238E27FC236}">
                        <a16:creationId xmlns:a16="http://schemas.microsoft.com/office/drawing/2014/main" id="{A49920A2-0A90-421D-B66E-58630E301A0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5" name="Oval 2784">
                    <a:extLst>
                      <a:ext uri="{FF2B5EF4-FFF2-40B4-BE49-F238E27FC236}">
                        <a16:creationId xmlns:a16="http://schemas.microsoft.com/office/drawing/2014/main" id="{F48353B3-E16B-4D49-85B5-6AF30E45F62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86" name="Oval 2785">
                    <a:extLst>
                      <a:ext uri="{FF2B5EF4-FFF2-40B4-BE49-F238E27FC236}">
                        <a16:creationId xmlns:a16="http://schemas.microsoft.com/office/drawing/2014/main" id="{0FB8C080-1977-4EBF-B986-6B4B9A0D7BE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5" name="Group 2724">
                <a:extLst>
                  <a:ext uri="{FF2B5EF4-FFF2-40B4-BE49-F238E27FC236}">
                    <a16:creationId xmlns:a16="http://schemas.microsoft.com/office/drawing/2014/main" id="{B4BDDC95-924D-4FC1-91D3-5B3135C4EA6B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770" name="Oval 2769">
                  <a:extLst>
                    <a:ext uri="{FF2B5EF4-FFF2-40B4-BE49-F238E27FC236}">
                      <a16:creationId xmlns:a16="http://schemas.microsoft.com/office/drawing/2014/main" id="{D6E3C61A-91E4-4AD9-9F86-D34A9262753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71" name="Group 2770">
                  <a:extLst>
                    <a:ext uri="{FF2B5EF4-FFF2-40B4-BE49-F238E27FC236}">
                      <a16:creationId xmlns:a16="http://schemas.microsoft.com/office/drawing/2014/main" id="{47CC9350-DBE4-44B2-88CA-91528E66857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772" name="Oval 2771">
                    <a:extLst>
                      <a:ext uri="{FF2B5EF4-FFF2-40B4-BE49-F238E27FC236}">
                        <a16:creationId xmlns:a16="http://schemas.microsoft.com/office/drawing/2014/main" id="{89B09777-6CEB-402B-977F-9C899D86D3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73" name="Oval 2772">
                    <a:extLst>
                      <a:ext uri="{FF2B5EF4-FFF2-40B4-BE49-F238E27FC236}">
                        <a16:creationId xmlns:a16="http://schemas.microsoft.com/office/drawing/2014/main" id="{7E371F77-5DDD-417F-AD2C-CD0B551E33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74" name="Oval 2773">
                    <a:extLst>
                      <a:ext uri="{FF2B5EF4-FFF2-40B4-BE49-F238E27FC236}">
                        <a16:creationId xmlns:a16="http://schemas.microsoft.com/office/drawing/2014/main" id="{CF41B2D6-54A8-4E88-A74D-CFE101877C7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75" name="Oval 2774">
                    <a:extLst>
                      <a:ext uri="{FF2B5EF4-FFF2-40B4-BE49-F238E27FC236}">
                        <a16:creationId xmlns:a16="http://schemas.microsoft.com/office/drawing/2014/main" id="{B0E8A5F9-29D2-493D-AB8C-3402DDC0276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76" name="Oval 2775">
                    <a:extLst>
                      <a:ext uri="{FF2B5EF4-FFF2-40B4-BE49-F238E27FC236}">
                        <a16:creationId xmlns:a16="http://schemas.microsoft.com/office/drawing/2014/main" id="{2FEFD1D0-22E5-49A7-89E5-B6317D911CC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77" name="Oval 2776">
                    <a:extLst>
                      <a:ext uri="{FF2B5EF4-FFF2-40B4-BE49-F238E27FC236}">
                        <a16:creationId xmlns:a16="http://schemas.microsoft.com/office/drawing/2014/main" id="{7407DD43-87D5-4C1A-B770-16E0A8B8268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78" name="Oval 2777">
                    <a:extLst>
                      <a:ext uri="{FF2B5EF4-FFF2-40B4-BE49-F238E27FC236}">
                        <a16:creationId xmlns:a16="http://schemas.microsoft.com/office/drawing/2014/main" id="{7EAC6718-C677-42B2-9E71-8A2A9147FDE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6" name="Group 2725">
                <a:extLst>
                  <a:ext uri="{FF2B5EF4-FFF2-40B4-BE49-F238E27FC236}">
                    <a16:creationId xmlns:a16="http://schemas.microsoft.com/office/drawing/2014/main" id="{22965734-8942-4CAC-9F43-A58D5278BE1A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759" name="Group 2758">
                  <a:extLst>
                    <a:ext uri="{FF2B5EF4-FFF2-40B4-BE49-F238E27FC236}">
                      <a16:creationId xmlns:a16="http://schemas.microsoft.com/office/drawing/2014/main" id="{B27E4D37-6C7D-4032-8982-B808138167A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761" name="Oval 2760">
                    <a:extLst>
                      <a:ext uri="{FF2B5EF4-FFF2-40B4-BE49-F238E27FC236}">
                        <a16:creationId xmlns:a16="http://schemas.microsoft.com/office/drawing/2014/main" id="{28C60294-14A3-490E-8A7D-1612C55705B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762" name="Group 2761">
                    <a:extLst>
                      <a:ext uri="{FF2B5EF4-FFF2-40B4-BE49-F238E27FC236}">
                        <a16:creationId xmlns:a16="http://schemas.microsoft.com/office/drawing/2014/main" id="{C952EDC1-0F57-4204-8860-769F5D71BE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763" name="Oval 2762">
                      <a:extLst>
                        <a:ext uri="{FF2B5EF4-FFF2-40B4-BE49-F238E27FC236}">
                          <a16:creationId xmlns:a16="http://schemas.microsoft.com/office/drawing/2014/main" id="{533F9724-493B-4E15-9386-82EAACEEE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764" name="Oval 2763">
                      <a:extLst>
                        <a:ext uri="{FF2B5EF4-FFF2-40B4-BE49-F238E27FC236}">
                          <a16:creationId xmlns:a16="http://schemas.microsoft.com/office/drawing/2014/main" id="{D1AB53E0-6B3F-4523-AFBE-F821F3172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765" name="Oval 2764">
                      <a:extLst>
                        <a:ext uri="{FF2B5EF4-FFF2-40B4-BE49-F238E27FC236}">
                          <a16:creationId xmlns:a16="http://schemas.microsoft.com/office/drawing/2014/main" id="{A6786FBD-75E9-4A1F-B129-9C08F334E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766" name="Oval 2765">
                      <a:extLst>
                        <a:ext uri="{FF2B5EF4-FFF2-40B4-BE49-F238E27FC236}">
                          <a16:creationId xmlns:a16="http://schemas.microsoft.com/office/drawing/2014/main" id="{4393BFA3-D1E6-41C1-9929-0BEACAD5C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767" name="Oval 2766">
                      <a:extLst>
                        <a:ext uri="{FF2B5EF4-FFF2-40B4-BE49-F238E27FC236}">
                          <a16:creationId xmlns:a16="http://schemas.microsoft.com/office/drawing/2014/main" id="{80E59D1F-C2C8-4108-8620-82B3C4A53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768" name="Oval 2767">
                      <a:extLst>
                        <a:ext uri="{FF2B5EF4-FFF2-40B4-BE49-F238E27FC236}">
                          <a16:creationId xmlns:a16="http://schemas.microsoft.com/office/drawing/2014/main" id="{D37317E6-FC6C-427E-900E-46BFB0211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769" name="Oval 2768">
                      <a:extLst>
                        <a:ext uri="{FF2B5EF4-FFF2-40B4-BE49-F238E27FC236}">
                          <a16:creationId xmlns:a16="http://schemas.microsoft.com/office/drawing/2014/main" id="{530D4D79-CB85-460C-A370-A7B274138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760" name="Oval 2759">
                  <a:extLst>
                    <a:ext uri="{FF2B5EF4-FFF2-40B4-BE49-F238E27FC236}">
                      <a16:creationId xmlns:a16="http://schemas.microsoft.com/office/drawing/2014/main" id="{724F5B95-97E0-46B6-803A-8B6745D3548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7" name="Group 2726">
                <a:extLst>
                  <a:ext uri="{FF2B5EF4-FFF2-40B4-BE49-F238E27FC236}">
                    <a16:creationId xmlns:a16="http://schemas.microsoft.com/office/drawing/2014/main" id="{ED89A3E1-55E4-467C-84C1-1BDC1E63C608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750" name="Oval 2749">
                  <a:extLst>
                    <a:ext uri="{FF2B5EF4-FFF2-40B4-BE49-F238E27FC236}">
                      <a16:creationId xmlns:a16="http://schemas.microsoft.com/office/drawing/2014/main" id="{6E11DBFA-4BED-4128-9F24-6E46806B69CB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51" name="Group 2750">
                  <a:extLst>
                    <a:ext uri="{FF2B5EF4-FFF2-40B4-BE49-F238E27FC236}">
                      <a16:creationId xmlns:a16="http://schemas.microsoft.com/office/drawing/2014/main" id="{9CBEF2ED-53DC-4793-B6DC-E07CF58F580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752" name="Oval 2751">
                    <a:extLst>
                      <a:ext uri="{FF2B5EF4-FFF2-40B4-BE49-F238E27FC236}">
                        <a16:creationId xmlns:a16="http://schemas.microsoft.com/office/drawing/2014/main" id="{3C11F9F5-7883-458D-82A6-BC6C24B29A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53" name="Oval 2752">
                    <a:extLst>
                      <a:ext uri="{FF2B5EF4-FFF2-40B4-BE49-F238E27FC236}">
                        <a16:creationId xmlns:a16="http://schemas.microsoft.com/office/drawing/2014/main" id="{03195D74-09B5-43AE-8EF5-B19E7920937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54" name="Oval 2753">
                    <a:extLst>
                      <a:ext uri="{FF2B5EF4-FFF2-40B4-BE49-F238E27FC236}">
                        <a16:creationId xmlns:a16="http://schemas.microsoft.com/office/drawing/2014/main" id="{D825D25E-1171-4EE8-89F7-A4FC7FCF8F0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55" name="Oval 2754">
                    <a:extLst>
                      <a:ext uri="{FF2B5EF4-FFF2-40B4-BE49-F238E27FC236}">
                        <a16:creationId xmlns:a16="http://schemas.microsoft.com/office/drawing/2014/main" id="{44041491-772E-4E41-807C-0AB0B40F3B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56" name="Oval 2755">
                    <a:extLst>
                      <a:ext uri="{FF2B5EF4-FFF2-40B4-BE49-F238E27FC236}">
                        <a16:creationId xmlns:a16="http://schemas.microsoft.com/office/drawing/2014/main" id="{376AC06F-B112-4B50-B952-35140AECE6E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57" name="Oval 2756">
                    <a:extLst>
                      <a:ext uri="{FF2B5EF4-FFF2-40B4-BE49-F238E27FC236}">
                        <a16:creationId xmlns:a16="http://schemas.microsoft.com/office/drawing/2014/main" id="{323D235C-F58D-4F1F-B0BF-1E472DEAB72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58" name="Oval 2757">
                    <a:extLst>
                      <a:ext uri="{FF2B5EF4-FFF2-40B4-BE49-F238E27FC236}">
                        <a16:creationId xmlns:a16="http://schemas.microsoft.com/office/drawing/2014/main" id="{9325129B-4B8D-49A3-951D-EE98FE90D32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8" name="Group 2727">
                <a:extLst>
                  <a:ext uri="{FF2B5EF4-FFF2-40B4-BE49-F238E27FC236}">
                    <a16:creationId xmlns:a16="http://schemas.microsoft.com/office/drawing/2014/main" id="{EAE15C50-B6F9-497D-B329-07FAB10FCEC0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42" name="Oval 2741">
                  <a:extLst>
                    <a:ext uri="{FF2B5EF4-FFF2-40B4-BE49-F238E27FC236}">
                      <a16:creationId xmlns:a16="http://schemas.microsoft.com/office/drawing/2014/main" id="{4A208F3D-B891-4374-97A1-7DB9728C0B1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43" name="Group 2742">
                  <a:extLst>
                    <a:ext uri="{FF2B5EF4-FFF2-40B4-BE49-F238E27FC236}">
                      <a16:creationId xmlns:a16="http://schemas.microsoft.com/office/drawing/2014/main" id="{7B1B8D7E-8C31-44D4-940C-9C31EA4B6F8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44" name="Oval 2743">
                    <a:extLst>
                      <a:ext uri="{FF2B5EF4-FFF2-40B4-BE49-F238E27FC236}">
                        <a16:creationId xmlns:a16="http://schemas.microsoft.com/office/drawing/2014/main" id="{5C0AC5AE-B4AA-4925-8494-1B5926BF1D4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45" name="Oval 2744">
                    <a:extLst>
                      <a:ext uri="{FF2B5EF4-FFF2-40B4-BE49-F238E27FC236}">
                        <a16:creationId xmlns:a16="http://schemas.microsoft.com/office/drawing/2014/main" id="{095AF365-AB7F-4507-858C-1EE74B10AD5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6" name="Oval 2745">
                    <a:extLst>
                      <a:ext uri="{FF2B5EF4-FFF2-40B4-BE49-F238E27FC236}">
                        <a16:creationId xmlns:a16="http://schemas.microsoft.com/office/drawing/2014/main" id="{1707ABB6-274C-48E6-93AD-96B55FF9FD1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7" name="Oval 2746">
                    <a:extLst>
                      <a:ext uri="{FF2B5EF4-FFF2-40B4-BE49-F238E27FC236}">
                        <a16:creationId xmlns:a16="http://schemas.microsoft.com/office/drawing/2014/main" id="{D020431A-0D2A-4301-8D2D-2D16E2C035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8" name="Oval 2747">
                    <a:extLst>
                      <a:ext uri="{FF2B5EF4-FFF2-40B4-BE49-F238E27FC236}">
                        <a16:creationId xmlns:a16="http://schemas.microsoft.com/office/drawing/2014/main" id="{517C7808-9A48-4DA3-BFEC-2B9F66D62F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49" name="Oval 2748">
                    <a:extLst>
                      <a:ext uri="{FF2B5EF4-FFF2-40B4-BE49-F238E27FC236}">
                        <a16:creationId xmlns:a16="http://schemas.microsoft.com/office/drawing/2014/main" id="{67129470-051B-426A-BDF6-E9F57BA80C8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9" name="Group 2728">
                <a:extLst>
                  <a:ext uri="{FF2B5EF4-FFF2-40B4-BE49-F238E27FC236}">
                    <a16:creationId xmlns:a16="http://schemas.microsoft.com/office/drawing/2014/main" id="{C1C4475C-16D1-477F-B0F9-89FE848010EE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36" name="Oval 2735">
                  <a:extLst>
                    <a:ext uri="{FF2B5EF4-FFF2-40B4-BE49-F238E27FC236}">
                      <a16:creationId xmlns:a16="http://schemas.microsoft.com/office/drawing/2014/main" id="{3078F3AE-E70F-4478-8C65-1CCC9653266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7" name="Oval 2736">
                  <a:extLst>
                    <a:ext uri="{FF2B5EF4-FFF2-40B4-BE49-F238E27FC236}">
                      <a16:creationId xmlns:a16="http://schemas.microsoft.com/office/drawing/2014/main" id="{6350716E-AEC5-4262-8476-8454D335DC8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38" name="Oval 2737">
                  <a:extLst>
                    <a:ext uri="{FF2B5EF4-FFF2-40B4-BE49-F238E27FC236}">
                      <a16:creationId xmlns:a16="http://schemas.microsoft.com/office/drawing/2014/main" id="{109447C2-C3E7-48CA-A52D-80E27A0AC04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39" name="Oval 2738">
                  <a:extLst>
                    <a:ext uri="{FF2B5EF4-FFF2-40B4-BE49-F238E27FC236}">
                      <a16:creationId xmlns:a16="http://schemas.microsoft.com/office/drawing/2014/main" id="{D958BE3F-45D8-4070-A9F1-B040A8812E1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40" name="Oval 2739">
                  <a:extLst>
                    <a:ext uri="{FF2B5EF4-FFF2-40B4-BE49-F238E27FC236}">
                      <a16:creationId xmlns:a16="http://schemas.microsoft.com/office/drawing/2014/main" id="{DE002CD0-C301-4BBF-B886-B700D1190BC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41" name="Oval 2740">
                  <a:extLst>
                    <a:ext uri="{FF2B5EF4-FFF2-40B4-BE49-F238E27FC236}">
                      <a16:creationId xmlns:a16="http://schemas.microsoft.com/office/drawing/2014/main" id="{1EE6B694-B9BB-4BDE-921D-6BE071921E9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30" name="Group 2729">
                <a:extLst>
                  <a:ext uri="{FF2B5EF4-FFF2-40B4-BE49-F238E27FC236}">
                    <a16:creationId xmlns:a16="http://schemas.microsoft.com/office/drawing/2014/main" id="{AB978216-7E1C-4B5A-A644-CB8266D72905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31" name="Oval 2730">
                  <a:extLst>
                    <a:ext uri="{FF2B5EF4-FFF2-40B4-BE49-F238E27FC236}">
                      <a16:creationId xmlns:a16="http://schemas.microsoft.com/office/drawing/2014/main" id="{51F1F24A-CBB7-4230-821A-6D8D6C73CD8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2" name="Oval 2731">
                  <a:extLst>
                    <a:ext uri="{FF2B5EF4-FFF2-40B4-BE49-F238E27FC236}">
                      <a16:creationId xmlns:a16="http://schemas.microsoft.com/office/drawing/2014/main" id="{30126BA9-90DB-4812-81C3-7526A91FA97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3" name="Oval 2732">
                  <a:extLst>
                    <a:ext uri="{FF2B5EF4-FFF2-40B4-BE49-F238E27FC236}">
                      <a16:creationId xmlns:a16="http://schemas.microsoft.com/office/drawing/2014/main" id="{EBBD7D6E-385E-4A9F-899F-32076973A1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4" name="Oval 2733">
                  <a:extLst>
                    <a:ext uri="{FF2B5EF4-FFF2-40B4-BE49-F238E27FC236}">
                      <a16:creationId xmlns:a16="http://schemas.microsoft.com/office/drawing/2014/main" id="{95C95F4F-1B5B-4969-8165-73411CBD251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5" name="Oval 2734">
                  <a:extLst>
                    <a:ext uri="{FF2B5EF4-FFF2-40B4-BE49-F238E27FC236}">
                      <a16:creationId xmlns:a16="http://schemas.microsoft.com/office/drawing/2014/main" id="{580F6362-4A28-4C55-BBB8-03B88619679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798" name="Group 2797">
              <a:extLst>
                <a:ext uri="{FF2B5EF4-FFF2-40B4-BE49-F238E27FC236}">
                  <a16:creationId xmlns:a16="http://schemas.microsoft.com/office/drawing/2014/main" id="{C0B843A0-2CF0-4FA5-BA9E-66E297E3AFF5}"/>
                </a:ext>
              </a:extLst>
            </p:cNvPr>
            <p:cNvGrpSpPr/>
            <p:nvPr/>
          </p:nvGrpSpPr>
          <p:grpSpPr>
            <a:xfrm>
              <a:off x="6417204" y="1528793"/>
              <a:ext cx="1110463" cy="1014509"/>
              <a:chOff x="3285474" y="2722444"/>
              <a:chExt cx="2039812" cy="1863554"/>
            </a:xfrm>
          </p:grpSpPr>
          <p:grpSp>
            <p:nvGrpSpPr>
              <p:cNvPr id="2799" name="Group 2798">
                <a:extLst>
                  <a:ext uri="{FF2B5EF4-FFF2-40B4-BE49-F238E27FC236}">
                    <a16:creationId xmlns:a16="http://schemas.microsoft.com/office/drawing/2014/main" id="{9F973843-4D42-461E-A35E-5BA8CFC783EA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70" name="Oval 2869">
                  <a:extLst>
                    <a:ext uri="{FF2B5EF4-FFF2-40B4-BE49-F238E27FC236}">
                      <a16:creationId xmlns:a16="http://schemas.microsoft.com/office/drawing/2014/main" id="{E763CF56-FCB8-4E6A-B051-947AA96FA65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1" name="Oval 2870">
                  <a:extLst>
                    <a:ext uri="{FF2B5EF4-FFF2-40B4-BE49-F238E27FC236}">
                      <a16:creationId xmlns:a16="http://schemas.microsoft.com/office/drawing/2014/main" id="{23F2B243-8271-41A9-AF6D-8EE46E09F62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2" name="Oval 2871">
                  <a:extLst>
                    <a:ext uri="{FF2B5EF4-FFF2-40B4-BE49-F238E27FC236}">
                      <a16:creationId xmlns:a16="http://schemas.microsoft.com/office/drawing/2014/main" id="{FE5F479F-3AA6-4F9C-94CA-4240187C2D1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3" name="Oval 2872">
                  <a:extLst>
                    <a:ext uri="{FF2B5EF4-FFF2-40B4-BE49-F238E27FC236}">
                      <a16:creationId xmlns:a16="http://schemas.microsoft.com/office/drawing/2014/main" id="{7FB6E664-7157-42A9-8F53-4040C2B4158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4" name="Oval 2873">
                  <a:extLst>
                    <a:ext uri="{FF2B5EF4-FFF2-40B4-BE49-F238E27FC236}">
                      <a16:creationId xmlns:a16="http://schemas.microsoft.com/office/drawing/2014/main" id="{4D797504-2A64-4918-91D4-797CAB2D970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0" name="Group 2799">
                <a:extLst>
                  <a:ext uri="{FF2B5EF4-FFF2-40B4-BE49-F238E27FC236}">
                    <a16:creationId xmlns:a16="http://schemas.microsoft.com/office/drawing/2014/main" id="{DEE0D4DB-9453-4C8C-B07D-F19923556A86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64" name="Oval 2863">
                  <a:extLst>
                    <a:ext uri="{FF2B5EF4-FFF2-40B4-BE49-F238E27FC236}">
                      <a16:creationId xmlns:a16="http://schemas.microsoft.com/office/drawing/2014/main" id="{9E1B66EC-E2F7-4552-8FF0-886B51C964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65" name="Oval 2864">
                  <a:extLst>
                    <a:ext uri="{FF2B5EF4-FFF2-40B4-BE49-F238E27FC236}">
                      <a16:creationId xmlns:a16="http://schemas.microsoft.com/office/drawing/2014/main" id="{F07DA032-D80B-4BF1-943C-46E38222829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6" name="Oval 2865">
                  <a:extLst>
                    <a:ext uri="{FF2B5EF4-FFF2-40B4-BE49-F238E27FC236}">
                      <a16:creationId xmlns:a16="http://schemas.microsoft.com/office/drawing/2014/main" id="{9955A580-7D59-4932-9115-8C3A1A81EB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7" name="Oval 2866">
                  <a:extLst>
                    <a:ext uri="{FF2B5EF4-FFF2-40B4-BE49-F238E27FC236}">
                      <a16:creationId xmlns:a16="http://schemas.microsoft.com/office/drawing/2014/main" id="{5CCEEDA9-B9DB-40FD-9F73-5E9961376708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8" name="Oval 2867">
                  <a:extLst>
                    <a:ext uri="{FF2B5EF4-FFF2-40B4-BE49-F238E27FC236}">
                      <a16:creationId xmlns:a16="http://schemas.microsoft.com/office/drawing/2014/main" id="{E2D656D2-8382-461E-ADC9-D3E97CBF553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9" name="Oval 2868">
                  <a:extLst>
                    <a:ext uri="{FF2B5EF4-FFF2-40B4-BE49-F238E27FC236}">
                      <a16:creationId xmlns:a16="http://schemas.microsoft.com/office/drawing/2014/main" id="{85B2796D-9240-4DBF-9425-C4FC69BEE1A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1" name="Group 2800">
                <a:extLst>
                  <a:ext uri="{FF2B5EF4-FFF2-40B4-BE49-F238E27FC236}">
                    <a16:creationId xmlns:a16="http://schemas.microsoft.com/office/drawing/2014/main" id="{E6940C25-20EC-4535-AB02-73BCF4C351B9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56" name="Oval 2855">
                  <a:extLst>
                    <a:ext uri="{FF2B5EF4-FFF2-40B4-BE49-F238E27FC236}">
                      <a16:creationId xmlns:a16="http://schemas.microsoft.com/office/drawing/2014/main" id="{C05C3CB2-FF23-49C8-8C66-12AEAC2A5A4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57" name="Group 2856">
                  <a:extLst>
                    <a:ext uri="{FF2B5EF4-FFF2-40B4-BE49-F238E27FC236}">
                      <a16:creationId xmlns:a16="http://schemas.microsoft.com/office/drawing/2014/main" id="{FC3080CC-9138-42DD-B7FA-3062A6ECD61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58" name="Oval 2857">
                    <a:extLst>
                      <a:ext uri="{FF2B5EF4-FFF2-40B4-BE49-F238E27FC236}">
                        <a16:creationId xmlns:a16="http://schemas.microsoft.com/office/drawing/2014/main" id="{86F04345-FFAF-4924-8235-436FF69C183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9" name="Oval 2858">
                    <a:extLst>
                      <a:ext uri="{FF2B5EF4-FFF2-40B4-BE49-F238E27FC236}">
                        <a16:creationId xmlns:a16="http://schemas.microsoft.com/office/drawing/2014/main" id="{1B64C2B4-C8FB-4912-97A3-3A78266EA2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0" name="Oval 2859">
                    <a:extLst>
                      <a:ext uri="{FF2B5EF4-FFF2-40B4-BE49-F238E27FC236}">
                        <a16:creationId xmlns:a16="http://schemas.microsoft.com/office/drawing/2014/main" id="{16D3A4D2-D9AF-4F67-AA00-8E19122AE87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1" name="Oval 2860">
                    <a:extLst>
                      <a:ext uri="{FF2B5EF4-FFF2-40B4-BE49-F238E27FC236}">
                        <a16:creationId xmlns:a16="http://schemas.microsoft.com/office/drawing/2014/main" id="{0CEE19D3-01A6-47ED-A62E-13ABB12DE7A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2" name="Oval 2861">
                    <a:extLst>
                      <a:ext uri="{FF2B5EF4-FFF2-40B4-BE49-F238E27FC236}">
                        <a16:creationId xmlns:a16="http://schemas.microsoft.com/office/drawing/2014/main" id="{7269E851-E5A1-43E8-8D82-2A6D25699A9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63" name="Oval 2862">
                    <a:extLst>
                      <a:ext uri="{FF2B5EF4-FFF2-40B4-BE49-F238E27FC236}">
                        <a16:creationId xmlns:a16="http://schemas.microsoft.com/office/drawing/2014/main" id="{40B9344C-DC4B-42DB-9DFD-38373877C84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2" name="Group 2801">
                <a:extLst>
                  <a:ext uri="{FF2B5EF4-FFF2-40B4-BE49-F238E27FC236}">
                    <a16:creationId xmlns:a16="http://schemas.microsoft.com/office/drawing/2014/main" id="{68D319EF-0335-41CC-A7DB-8A880E2FD8AE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847" name="Oval 2846">
                  <a:extLst>
                    <a:ext uri="{FF2B5EF4-FFF2-40B4-BE49-F238E27FC236}">
                      <a16:creationId xmlns:a16="http://schemas.microsoft.com/office/drawing/2014/main" id="{47247F9D-14CB-467A-B002-FC5046A46CE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48" name="Group 2847">
                  <a:extLst>
                    <a:ext uri="{FF2B5EF4-FFF2-40B4-BE49-F238E27FC236}">
                      <a16:creationId xmlns:a16="http://schemas.microsoft.com/office/drawing/2014/main" id="{B4E0895B-8A54-48E2-92AD-B4638C4A654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49" name="Oval 2848">
                    <a:extLst>
                      <a:ext uri="{FF2B5EF4-FFF2-40B4-BE49-F238E27FC236}">
                        <a16:creationId xmlns:a16="http://schemas.microsoft.com/office/drawing/2014/main" id="{B8D557D7-FE5A-4E3A-ABD0-E64E7037CA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0" name="Oval 2849">
                    <a:extLst>
                      <a:ext uri="{FF2B5EF4-FFF2-40B4-BE49-F238E27FC236}">
                        <a16:creationId xmlns:a16="http://schemas.microsoft.com/office/drawing/2014/main" id="{7B7BA054-EE41-49E5-AE09-3A1C6B9BCB7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51" name="Oval 2850">
                    <a:extLst>
                      <a:ext uri="{FF2B5EF4-FFF2-40B4-BE49-F238E27FC236}">
                        <a16:creationId xmlns:a16="http://schemas.microsoft.com/office/drawing/2014/main" id="{34385DAA-3872-4097-B36C-E30E8CFE9D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52" name="Oval 2851">
                    <a:extLst>
                      <a:ext uri="{FF2B5EF4-FFF2-40B4-BE49-F238E27FC236}">
                        <a16:creationId xmlns:a16="http://schemas.microsoft.com/office/drawing/2014/main" id="{154CCD43-4CF2-4717-A33F-EEB90A86EA7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53" name="Oval 2852">
                    <a:extLst>
                      <a:ext uri="{FF2B5EF4-FFF2-40B4-BE49-F238E27FC236}">
                        <a16:creationId xmlns:a16="http://schemas.microsoft.com/office/drawing/2014/main" id="{C6E246C5-7E20-41A2-9B3D-0EF28830E11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54" name="Oval 2853">
                    <a:extLst>
                      <a:ext uri="{FF2B5EF4-FFF2-40B4-BE49-F238E27FC236}">
                        <a16:creationId xmlns:a16="http://schemas.microsoft.com/office/drawing/2014/main" id="{D86BCB66-9C83-406F-8E95-96B4EAE6288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5" name="Oval 2854">
                    <a:extLst>
                      <a:ext uri="{FF2B5EF4-FFF2-40B4-BE49-F238E27FC236}">
                        <a16:creationId xmlns:a16="http://schemas.microsoft.com/office/drawing/2014/main" id="{2C6DD06B-DAD4-48EA-AE34-B71BD2A273F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3" name="Group 2802">
                <a:extLst>
                  <a:ext uri="{FF2B5EF4-FFF2-40B4-BE49-F238E27FC236}">
                    <a16:creationId xmlns:a16="http://schemas.microsoft.com/office/drawing/2014/main" id="{51F2B74E-8371-4957-B974-54E7C8525518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836" name="Group 2835">
                  <a:extLst>
                    <a:ext uri="{FF2B5EF4-FFF2-40B4-BE49-F238E27FC236}">
                      <a16:creationId xmlns:a16="http://schemas.microsoft.com/office/drawing/2014/main" id="{F9C45193-0AFC-41C2-9E12-3850A709E8A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838" name="Oval 2837">
                    <a:extLst>
                      <a:ext uri="{FF2B5EF4-FFF2-40B4-BE49-F238E27FC236}">
                        <a16:creationId xmlns:a16="http://schemas.microsoft.com/office/drawing/2014/main" id="{C20CFB3C-3ADC-4433-906B-6D4408304B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839" name="Group 2838">
                    <a:extLst>
                      <a:ext uri="{FF2B5EF4-FFF2-40B4-BE49-F238E27FC236}">
                        <a16:creationId xmlns:a16="http://schemas.microsoft.com/office/drawing/2014/main" id="{10DDBEDA-1BC5-4308-8CA9-EDE6B740DC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840" name="Oval 2839">
                      <a:extLst>
                        <a:ext uri="{FF2B5EF4-FFF2-40B4-BE49-F238E27FC236}">
                          <a16:creationId xmlns:a16="http://schemas.microsoft.com/office/drawing/2014/main" id="{043EA00E-8A9C-4488-A3E9-8314DCC37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841" name="Oval 2840">
                      <a:extLst>
                        <a:ext uri="{FF2B5EF4-FFF2-40B4-BE49-F238E27FC236}">
                          <a16:creationId xmlns:a16="http://schemas.microsoft.com/office/drawing/2014/main" id="{E5BAC007-8636-4619-9AA2-BE6EAB190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842" name="Oval 2841">
                      <a:extLst>
                        <a:ext uri="{FF2B5EF4-FFF2-40B4-BE49-F238E27FC236}">
                          <a16:creationId xmlns:a16="http://schemas.microsoft.com/office/drawing/2014/main" id="{3781929B-561C-4787-B283-992382D25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843" name="Oval 2842">
                      <a:extLst>
                        <a:ext uri="{FF2B5EF4-FFF2-40B4-BE49-F238E27FC236}">
                          <a16:creationId xmlns:a16="http://schemas.microsoft.com/office/drawing/2014/main" id="{348D406D-4804-40F5-B331-0FC6A442C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844" name="Oval 2843">
                      <a:extLst>
                        <a:ext uri="{FF2B5EF4-FFF2-40B4-BE49-F238E27FC236}">
                          <a16:creationId xmlns:a16="http://schemas.microsoft.com/office/drawing/2014/main" id="{CBBDBB9D-5424-42C5-AACB-8EC947EA7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845" name="Oval 2844">
                      <a:extLst>
                        <a:ext uri="{FF2B5EF4-FFF2-40B4-BE49-F238E27FC236}">
                          <a16:creationId xmlns:a16="http://schemas.microsoft.com/office/drawing/2014/main" id="{8A549E81-585C-4A0F-A2A0-C58119316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846" name="Oval 2845">
                      <a:extLst>
                        <a:ext uri="{FF2B5EF4-FFF2-40B4-BE49-F238E27FC236}">
                          <a16:creationId xmlns:a16="http://schemas.microsoft.com/office/drawing/2014/main" id="{69402199-FE98-4DF3-8860-AA541BE36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837" name="Oval 2836">
                  <a:extLst>
                    <a:ext uri="{FF2B5EF4-FFF2-40B4-BE49-F238E27FC236}">
                      <a16:creationId xmlns:a16="http://schemas.microsoft.com/office/drawing/2014/main" id="{D31E48BF-2B88-482A-80E9-1D0E9A2CB448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4" name="Group 2803">
                <a:extLst>
                  <a:ext uri="{FF2B5EF4-FFF2-40B4-BE49-F238E27FC236}">
                    <a16:creationId xmlns:a16="http://schemas.microsoft.com/office/drawing/2014/main" id="{6E34083F-7E4D-4F69-A56E-330C4CA9EBEC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827" name="Oval 2826">
                  <a:extLst>
                    <a:ext uri="{FF2B5EF4-FFF2-40B4-BE49-F238E27FC236}">
                      <a16:creationId xmlns:a16="http://schemas.microsoft.com/office/drawing/2014/main" id="{6CAE147B-791A-4326-AB68-A199DA587B71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28" name="Group 2827">
                  <a:extLst>
                    <a:ext uri="{FF2B5EF4-FFF2-40B4-BE49-F238E27FC236}">
                      <a16:creationId xmlns:a16="http://schemas.microsoft.com/office/drawing/2014/main" id="{44A89EE7-C426-4BE4-B590-48FE49FEC29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29" name="Oval 2828">
                    <a:extLst>
                      <a:ext uri="{FF2B5EF4-FFF2-40B4-BE49-F238E27FC236}">
                        <a16:creationId xmlns:a16="http://schemas.microsoft.com/office/drawing/2014/main" id="{79960295-8D71-4505-A253-59347194CBE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30" name="Oval 2829">
                    <a:extLst>
                      <a:ext uri="{FF2B5EF4-FFF2-40B4-BE49-F238E27FC236}">
                        <a16:creationId xmlns:a16="http://schemas.microsoft.com/office/drawing/2014/main" id="{7A4A2846-EA7F-4D8C-BD42-96F651354B9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31" name="Oval 2830">
                    <a:extLst>
                      <a:ext uri="{FF2B5EF4-FFF2-40B4-BE49-F238E27FC236}">
                        <a16:creationId xmlns:a16="http://schemas.microsoft.com/office/drawing/2014/main" id="{A2027DC0-A88C-4CD6-B5CD-CEA8F80CE48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32" name="Oval 2831">
                    <a:extLst>
                      <a:ext uri="{FF2B5EF4-FFF2-40B4-BE49-F238E27FC236}">
                        <a16:creationId xmlns:a16="http://schemas.microsoft.com/office/drawing/2014/main" id="{A149DFBE-357E-4B29-B3B9-AC28A9F548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33" name="Oval 2832">
                    <a:extLst>
                      <a:ext uri="{FF2B5EF4-FFF2-40B4-BE49-F238E27FC236}">
                        <a16:creationId xmlns:a16="http://schemas.microsoft.com/office/drawing/2014/main" id="{3FB7D7F4-F70E-4FA9-980E-4DFF36D1AE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34" name="Oval 2833">
                    <a:extLst>
                      <a:ext uri="{FF2B5EF4-FFF2-40B4-BE49-F238E27FC236}">
                        <a16:creationId xmlns:a16="http://schemas.microsoft.com/office/drawing/2014/main" id="{D3B37B47-727C-4CBB-ACFA-2AAB9A8BC97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35" name="Oval 2834">
                    <a:extLst>
                      <a:ext uri="{FF2B5EF4-FFF2-40B4-BE49-F238E27FC236}">
                        <a16:creationId xmlns:a16="http://schemas.microsoft.com/office/drawing/2014/main" id="{DF2F488D-9C13-4421-B10D-97A57AAC923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5" name="Group 2804">
                <a:extLst>
                  <a:ext uri="{FF2B5EF4-FFF2-40B4-BE49-F238E27FC236}">
                    <a16:creationId xmlns:a16="http://schemas.microsoft.com/office/drawing/2014/main" id="{E5901C64-85DC-4702-B82B-67677437C9ED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19" name="Oval 2818">
                  <a:extLst>
                    <a:ext uri="{FF2B5EF4-FFF2-40B4-BE49-F238E27FC236}">
                      <a16:creationId xmlns:a16="http://schemas.microsoft.com/office/drawing/2014/main" id="{9126A663-E80D-41E0-95DD-947EBB102F8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20" name="Group 2819">
                  <a:extLst>
                    <a:ext uri="{FF2B5EF4-FFF2-40B4-BE49-F238E27FC236}">
                      <a16:creationId xmlns:a16="http://schemas.microsoft.com/office/drawing/2014/main" id="{2F6E0FE9-339D-4767-B6EF-F5AC8C60B23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21" name="Oval 2820">
                    <a:extLst>
                      <a:ext uri="{FF2B5EF4-FFF2-40B4-BE49-F238E27FC236}">
                        <a16:creationId xmlns:a16="http://schemas.microsoft.com/office/drawing/2014/main" id="{D1CBAC92-2DCD-4DC9-80F4-880F93886C0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22" name="Oval 2821">
                    <a:extLst>
                      <a:ext uri="{FF2B5EF4-FFF2-40B4-BE49-F238E27FC236}">
                        <a16:creationId xmlns:a16="http://schemas.microsoft.com/office/drawing/2014/main" id="{1929CE47-C878-44B2-B9D7-ED6623BD04E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3" name="Oval 2822">
                    <a:extLst>
                      <a:ext uri="{FF2B5EF4-FFF2-40B4-BE49-F238E27FC236}">
                        <a16:creationId xmlns:a16="http://schemas.microsoft.com/office/drawing/2014/main" id="{93197DAD-1B88-43AA-85C8-17825B3782A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4" name="Oval 2823">
                    <a:extLst>
                      <a:ext uri="{FF2B5EF4-FFF2-40B4-BE49-F238E27FC236}">
                        <a16:creationId xmlns:a16="http://schemas.microsoft.com/office/drawing/2014/main" id="{5629EE38-4575-49AD-B166-FC8F4F8A798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5" name="Oval 2824">
                    <a:extLst>
                      <a:ext uri="{FF2B5EF4-FFF2-40B4-BE49-F238E27FC236}">
                        <a16:creationId xmlns:a16="http://schemas.microsoft.com/office/drawing/2014/main" id="{2CCE389B-C205-4AD5-A2F7-20B8A7149B1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26" name="Oval 2825">
                    <a:extLst>
                      <a:ext uri="{FF2B5EF4-FFF2-40B4-BE49-F238E27FC236}">
                        <a16:creationId xmlns:a16="http://schemas.microsoft.com/office/drawing/2014/main" id="{76952239-F68F-471E-A7EE-B1CC24313A3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6" name="Group 2805">
                <a:extLst>
                  <a:ext uri="{FF2B5EF4-FFF2-40B4-BE49-F238E27FC236}">
                    <a16:creationId xmlns:a16="http://schemas.microsoft.com/office/drawing/2014/main" id="{0F3A9CE7-3B4B-4FF8-9F72-D51219EAD458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13" name="Oval 2812">
                  <a:extLst>
                    <a:ext uri="{FF2B5EF4-FFF2-40B4-BE49-F238E27FC236}">
                      <a16:creationId xmlns:a16="http://schemas.microsoft.com/office/drawing/2014/main" id="{E8472EC9-5844-456A-AA37-6B154A4C148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4" name="Oval 2813">
                  <a:extLst>
                    <a:ext uri="{FF2B5EF4-FFF2-40B4-BE49-F238E27FC236}">
                      <a16:creationId xmlns:a16="http://schemas.microsoft.com/office/drawing/2014/main" id="{0BA6E31F-C5CF-4102-A169-8D83D135CD6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5" name="Oval 2814">
                  <a:extLst>
                    <a:ext uri="{FF2B5EF4-FFF2-40B4-BE49-F238E27FC236}">
                      <a16:creationId xmlns:a16="http://schemas.microsoft.com/office/drawing/2014/main" id="{03A9FEA7-B5B6-4D9F-93DF-BFE192C3815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6" name="Oval 2815">
                  <a:extLst>
                    <a:ext uri="{FF2B5EF4-FFF2-40B4-BE49-F238E27FC236}">
                      <a16:creationId xmlns:a16="http://schemas.microsoft.com/office/drawing/2014/main" id="{9E65A682-9584-4CC2-80EF-30B85CF4210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7" name="Oval 2816">
                  <a:extLst>
                    <a:ext uri="{FF2B5EF4-FFF2-40B4-BE49-F238E27FC236}">
                      <a16:creationId xmlns:a16="http://schemas.microsoft.com/office/drawing/2014/main" id="{E70D3316-57D9-4334-81F7-AC12EC2E2F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8" name="Oval 2817">
                  <a:extLst>
                    <a:ext uri="{FF2B5EF4-FFF2-40B4-BE49-F238E27FC236}">
                      <a16:creationId xmlns:a16="http://schemas.microsoft.com/office/drawing/2014/main" id="{2EF20CA9-8B25-4BEB-8493-3806F5254E1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7" name="Group 2806">
                <a:extLst>
                  <a:ext uri="{FF2B5EF4-FFF2-40B4-BE49-F238E27FC236}">
                    <a16:creationId xmlns:a16="http://schemas.microsoft.com/office/drawing/2014/main" id="{A4D687D6-9065-4D8A-B612-41C40C001D59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08" name="Oval 2807">
                  <a:extLst>
                    <a:ext uri="{FF2B5EF4-FFF2-40B4-BE49-F238E27FC236}">
                      <a16:creationId xmlns:a16="http://schemas.microsoft.com/office/drawing/2014/main" id="{994ADBF2-20AF-4311-9881-3F8F6A2F17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09" name="Oval 2808">
                  <a:extLst>
                    <a:ext uri="{FF2B5EF4-FFF2-40B4-BE49-F238E27FC236}">
                      <a16:creationId xmlns:a16="http://schemas.microsoft.com/office/drawing/2014/main" id="{BB4F4B2D-96F1-4713-BBD3-E12CCF3612D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0" name="Oval 2809">
                  <a:extLst>
                    <a:ext uri="{FF2B5EF4-FFF2-40B4-BE49-F238E27FC236}">
                      <a16:creationId xmlns:a16="http://schemas.microsoft.com/office/drawing/2014/main" id="{12F4DE55-F21F-4772-B1E9-B5536CF81EA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1" name="Oval 2810">
                  <a:extLst>
                    <a:ext uri="{FF2B5EF4-FFF2-40B4-BE49-F238E27FC236}">
                      <a16:creationId xmlns:a16="http://schemas.microsoft.com/office/drawing/2014/main" id="{A47D6799-8D74-4572-A4B9-90F0B57E698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2" name="Oval 2811">
                  <a:extLst>
                    <a:ext uri="{FF2B5EF4-FFF2-40B4-BE49-F238E27FC236}">
                      <a16:creationId xmlns:a16="http://schemas.microsoft.com/office/drawing/2014/main" id="{AAAA895A-AD74-456B-B220-2B2494D733F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875" name="Group 2874">
              <a:extLst>
                <a:ext uri="{FF2B5EF4-FFF2-40B4-BE49-F238E27FC236}">
                  <a16:creationId xmlns:a16="http://schemas.microsoft.com/office/drawing/2014/main" id="{D50305CF-509F-43AA-9178-A83CDF9632DF}"/>
                </a:ext>
              </a:extLst>
            </p:cNvPr>
            <p:cNvGrpSpPr/>
            <p:nvPr/>
          </p:nvGrpSpPr>
          <p:grpSpPr>
            <a:xfrm>
              <a:off x="7633696" y="1518971"/>
              <a:ext cx="1110463" cy="1014509"/>
              <a:chOff x="3285474" y="2722444"/>
              <a:chExt cx="2039812" cy="1863554"/>
            </a:xfrm>
          </p:grpSpPr>
          <p:grpSp>
            <p:nvGrpSpPr>
              <p:cNvPr id="2876" name="Group 2875">
                <a:extLst>
                  <a:ext uri="{FF2B5EF4-FFF2-40B4-BE49-F238E27FC236}">
                    <a16:creationId xmlns:a16="http://schemas.microsoft.com/office/drawing/2014/main" id="{35E0B9D3-3602-4DFC-A2F5-81DEF6A0011A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947" name="Oval 2946">
                  <a:extLst>
                    <a:ext uri="{FF2B5EF4-FFF2-40B4-BE49-F238E27FC236}">
                      <a16:creationId xmlns:a16="http://schemas.microsoft.com/office/drawing/2014/main" id="{AA6D22FA-FB5B-4B73-B3E1-84F1E3227C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8" name="Oval 2947">
                  <a:extLst>
                    <a:ext uri="{FF2B5EF4-FFF2-40B4-BE49-F238E27FC236}">
                      <a16:creationId xmlns:a16="http://schemas.microsoft.com/office/drawing/2014/main" id="{18BE3DDE-ADD1-423E-922A-77BD17015E2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9" name="Oval 2948">
                  <a:extLst>
                    <a:ext uri="{FF2B5EF4-FFF2-40B4-BE49-F238E27FC236}">
                      <a16:creationId xmlns:a16="http://schemas.microsoft.com/office/drawing/2014/main" id="{B5A17887-53DA-4F9F-A9D0-168DAE3D9D0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50" name="Oval 2949">
                  <a:extLst>
                    <a:ext uri="{FF2B5EF4-FFF2-40B4-BE49-F238E27FC236}">
                      <a16:creationId xmlns:a16="http://schemas.microsoft.com/office/drawing/2014/main" id="{46406789-2443-4A2D-8876-5AA60F44A68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51" name="Oval 2950">
                  <a:extLst>
                    <a:ext uri="{FF2B5EF4-FFF2-40B4-BE49-F238E27FC236}">
                      <a16:creationId xmlns:a16="http://schemas.microsoft.com/office/drawing/2014/main" id="{C6F125CB-E25B-4E76-908D-2EFF1D627EE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77" name="Group 2876">
                <a:extLst>
                  <a:ext uri="{FF2B5EF4-FFF2-40B4-BE49-F238E27FC236}">
                    <a16:creationId xmlns:a16="http://schemas.microsoft.com/office/drawing/2014/main" id="{C3C3E8FB-3341-4969-B0BA-AFD3732D2E5E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941" name="Oval 2940">
                  <a:extLst>
                    <a:ext uri="{FF2B5EF4-FFF2-40B4-BE49-F238E27FC236}">
                      <a16:creationId xmlns:a16="http://schemas.microsoft.com/office/drawing/2014/main" id="{D8ABD2FC-3D34-44F6-968B-174E9AD1C81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2" name="Oval 2941">
                  <a:extLst>
                    <a:ext uri="{FF2B5EF4-FFF2-40B4-BE49-F238E27FC236}">
                      <a16:creationId xmlns:a16="http://schemas.microsoft.com/office/drawing/2014/main" id="{54B94130-03FF-4476-B5A7-D7CEF704493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3" name="Oval 2942">
                  <a:extLst>
                    <a:ext uri="{FF2B5EF4-FFF2-40B4-BE49-F238E27FC236}">
                      <a16:creationId xmlns:a16="http://schemas.microsoft.com/office/drawing/2014/main" id="{A2561CDB-E9AC-4EAE-BE10-774708E8BBC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4" name="Oval 2943">
                  <a:extLst>
                    <a:ext uri="{FF2B5EF4-FFF2-40B4-BE49-F238E27FC236}">
                      <a16:creationId xmlns:a16="http://schemas.microsoft.com/office/drawing/2014/main" id="{9479B08E-6BC1-4DFA-8AFB-8AF96C40136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5" name="Oval 2944">
                  <a:extLst>
                    <a:ext uri="{FF2B5EF4-FFF2-40B4-BE49-F238E27FC236}">
                      <a16:creationId xmlns:a16="http://schemas.microsoft.com/office/drawing/2014/main" id="{140F4707-CC92-4A81-864A-F65B5BE886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6" name="Oval 2945">
                  <a:extLst>
                    <a:ext uri="{FF2B5EF4-FFF2-40B4-BE49-F238E27FC236}">
                      <a16:creationId xmlns:a16="http://schemas.microsoft.com/office/drawing/2014/main" id="{37A4D461-2D35-4332-BAD6-ECD6F6035B6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78" name="Group 2877">
                <a:extLst>
                  <a:ext uri="{FF2B5EF4-FFF2-40B4-BE49-F238E27FC236}">
                    <a16:creationId xmlns:a16="http://schemas.microsoft.com/office/drawing/2014/main" id="{2332A3A2-9C72-4D48-BE88-4EBC82CC6D80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933" name="Oval 2932">
                  <a:extLst>
                    <a:ext uri="{FF2B5EF4-FFF2-40B4-BE49-F238E27FC236}">
                      <a16:creationId xmlns:a16="http://schemas.microsoft.com/office/drawing/2014/main" id="{31BF55D2-0749-457C-A13D-540604EA31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34" name="Group 2933">
                  <a:extLst>
                    <a:ext uri="{FF2B5EF4-FFF2-40B4-BE49-F238E27FC236}">
                      <a16:creationId xmlns:a16="http://schemas.microsoft.com/office/drawing/2014/main" id="{54E447D9-BEFC-4100-8063-EDB8A4802C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935" name="Oval 2934">
                    <a:extLst>
                      <a:ext uri="{FF2B5EF4-FFF2-40B4-BE49-F238E27FC236}">
                        <a16:creationId xmlns:a16="http://schemas.microsoft.com/office/drawing/2014/main" id="{0395ACE8-3B6E-4F49-A0F1-2F23A3C8271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36" name="Oval 2935">
                    <a:extLst>
                      <a:ext uri="{FF2B5EF4-FFF2-40B4-BE49-F238E27FC236}">
                        <a16:creationId xmlns:a16="http://schemas.microsoft.com/office/drawing/2014/main" id="{31ACB474-AF1D-4671-83B0-D2A88A757AA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7" name="Oval 2936">
                    <a:extLst>
                      <a:ext uri="{FF2B5EF4-FFF2-40B4-BE49-F238E27FC236}">
                        <a16:creationId xmlns:a16="http://schemas.microsoft.com/office/drawing/2014/main" id="{D4008CBF-679D-4F86-B8C8-9FF5D07A35C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8" name="Oval 2937">
                    <a:extLst>
                      <a:ext uri="{FF2B5EF4-FFF2-40B4-BE49-F238E27FC236}">
                        <a16:creationId xmlns:a16="http://schemas.microsoft.com/office/drawing/2014/main" id="{B90EAE34-1271-45A1-A158-29BEE58DDA1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9" name="Oval 2938">
                    <a:extLst>
                      <a:ext uri="{FF2B5EF4-FFF2-40B4-BE49-F238E27FC236}">
                        <a16:creationId xmlns:a16="http://schemas.microsoft.com/office/drawing/2014/main" id="{92009F32-36F0-4E85-A450-10C94CD3D3A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40" name="Oval 2939">
                    <a:extLst>
                      <a:ext uri="{FF2B5EF4-FFF2-40B4-BE49-F238E27FC236}">
                        <a16:creationId xmlns:a16="http://schemas.microsoft.com/office/drawing/2014/main" id="{0E8BBD7E-DBB0-4B61-9A1D-6E92F7D3418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79" name="Group 2878">
                <a:extLst>
                  <a:ext uri="{FF2B5EF4-FFF2-40B4-BE49-F238E27FC236}">
                    <a16:creationId xmlns:a16="http://schemas.microsoft.com/office/drawing/2014/main" id="{D3B69F34-82F9-4AFF-86EF-79FDD3900D49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924" name="Oval 2923">
                  <a:extLst>
                    <a:ext uri="{FF2B5EF4-FFF2-40B4-BE49-F238E27FC236}">
                      <a16:creationId xmlns:a16="http://schemas.microsoft.com/office/drawing/2014/main" id="{63FFDCC6-6B17-48CA-A3EA-C992AC7FF22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25" name="Group 2924">
                  <a:extLst>
                    <a:ext uri="{FF2B5EF4-FFF2-40B4-BE49-F238E27FC236}">
                      <a16:creationId xmlns:a16="http://schemas.microsoft.com/office/drawing/2014/main" id="{66B1C0FF-6D48-4638-8821-4DB3F8B92A4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926" name="Oval 2925">
                    <a:extLst>
                      <a:ext uri="{FF2B5EF4-FFF2-40B4-BE49-F238E27FC236}">
                        <a16:creationId xmlns:a16="http://schemas.microsoft.com/office/drawing/2014/main" id="{825F6D68-5AB3-4A71-9351-D510802A56E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27" name="Oval 2926">
                    <a:extLst>
                      <a:ext uri="{FF2B5EF4-FFF2-40B4-BE49-F238E27FC236}">
                        <a16:creationId xmlns:a16="http://schemas.microsoft.com/office/drawing/2014/main" id="{CDFB1186-4012-40A2-B329-F97935FAC75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28" name="Oval 2927">
                    <a:extLst>
                      <a:ext uri="{FF2B5EF4-FFF2-40B4-BE49-F238E27FC236}">
                        <a16:creationId xmlns:a16="http://schemas.microsoft.com/office/drawing/2014/main" id="{0E1A27A1-943F-48DE-A0BA-5FEC82E84E0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29" name="Oval 2928">
                    <a:extLst>
                      <a:ext uri="{FF2B5EF4-FFF2-40B4-BE49-F238E27FC236}">
                        <a16:creationId xmlns:a16="http://schemas.microsoft.com/office/drawing/2014/main" id="{89CEDB16-0E4D-4AB7-ACC7-44AF08C37EC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30" name="Oval 2929">
                    <a:extLst>
                      <a:ext uri="{FF2B5EF4-FFF2-40B4-BE49-F238E27FC236}">
                        <a16:creationId xmlns:a16="http://schemas.microsoft.com/office/drawing/2014/main" id="{7F1BE779-AC22-4321-B834-C6460F1338A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1" name="Oval 2930">
                    <a:extLst>
                      <a:ext uri="{FF2B5EF4-FFF2-40B4-BE49-F238E27FC236}">
                        <a16:creationId xmlns:a16="http://schemas.microsoft.com/office/drawing/2014/main" id="{C1FE6224-B3CD-4D5C-A365-36E9356AE30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32" name="Oval 2931">
                    <a:extLst>
                      <a:ext uri="{FF2B5EF4-FFF2-40B4-BE49-F238E27FC236}">
                        <a16:creationId xmlns:a16="http://schemas.microsoft.com/office/drawing/2014/main" id="{34EAEA70-DAB6-47F8-A0A7-64C7171B4ED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0" name="Group 2879">
                <a:extLst>
                  <a:ext uri="{FF2B5EF4-FFF2-40B4-BE49-F238E27FC236}">
                    <a16:creationId xmlns:a16="http://schemas.microsoft.com/office/drawing/2014/main" id="{69996A68-6B1E-47DE-ADCB-43B345069F9C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34B1EBF2-2276-497C-A57B-37E9FA81D5B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915" name="Oval 2914">
                    <a:extLst>
                      <a:ext uri="{FF2B5EF4-FFF2-40B4-BE49-F238E27FC236}">
                        <a16:creationId xmlns:a16="http://schemas.microsoft.com/office/drawing/2014/main" id="{371411CF-C58B-4EE9-9FC8-619310DAA1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E97059EC-E03D-4984-9DAF-09C674996E9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917" name="Oval 2916">
                      <a:extLst>
                        <a:ext uri="{FF2B5EF4-FFF2-40B4-BE49-F238E27FC236}">
                          <a16:creationId xmlns:a16="http://schemas.microsoft.com/office/drawing/2014/main" id="{656CB7F9-FC50-43BD-AF91-F359A442F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918" name="Oval 2917">
                      <a:extLst>
                        <a:ext uri="{FF2B5EF4-FFF2-40B4-BE49-F238E27FC236}">
                          <a16:creationId xmlns:a16="http://schemas.microsoft.com/office/drawing/2014/main" id="{1AF92D84-EBAC-4DEB-859C-890D7B40B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919" name="Oval 2918">
                      <a:extLst>
                        <a:ext uri="{FF2B5EF4-FFF2-40B4-BE49-F238E27FC236}">
                          <a16:creationId xmlns:a16="http://schemas.microsoft.com/office/drawing/2014/main" id="{947DCF62-29B3-4942-B1B9-79F3E8D12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920" name="Oval 2919">
                      <a:extLst>
                        <a:ext uri="{FF2B5EF4-FFF2-40B4-BE49-F238E27FC236}">
                          <a16:creationId xmlns:a16="http://schemas.microsoft.com/office/drawing/2014/main" id="{8020909A-2D55-4E1B-A39C-D00ECDD0A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921" name="Oval 2920">
                      <a:extLst>
                        <a:ext uri="{FF2B5EF4-FFF2-40B4-BE49-F238E27FC236}">
                          <a16:creationId xmlns:a16="http://schemas.microsoft.com/office/drawing/2014/main" id="{00DD070E-4EEF-4CDF-932C-2FC2D80A0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922" name="Oval 2921">
                      <a:extLst>
                        <a:ext uri="{FF2B5EF4-FFF2-40B4-BE49-F238E27FC236}">
                          <a16:creationId xmlns:a16="http://schemas.microsoft.com/office/drawing/2014/main" id="{EB179A19-B78F-40ED-B1DB-5464A353B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923" name="Oval 2922">
                      <a:extLst>
                        <a:ext uri="{FF2B5EF4-FFF2-40B4-BE49-F238E27FC236}">
                          <a16:creationId xmlns:a16="http://schemas.microsoft.com/office/drawing/2014/main" id="{D1FE3318-210C-4823-BCB0-0F1BF6941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914" name="Oval 2913">
                  <a:extLst>
                    <a:ext uri="{FF2B5EF4-FFF2-40B4-BE49-F238E27FC236}">
                      <a16:creationId xmlns:a16="http://schemas.microsoft.com/office/drawing/2014/main" id="{A19E8F17-D4E7-49E7-A464-098E2813EBA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81" name="Group 2880">
                <a:extLst>
                  <a:ext uri="{FF2B5EF4-FFF2-40B4-BE49-F238E27FC236}">
                    <a16:creationId xmlns:a16="http://schemas.microsoft.com/office/drawing/2014/main" id="{C719EF01-3196-45BA-9F54-4F6D63450D8D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904" name="Oval 2903">
                  <a:extLst>
                    <a:ext uri="{FF2B5EF4-FFF2-40B4-BE49-F238E27FC236}">
                      <a16:creationId xmlns:a16="http://schemas.microsoft.com/office/drawing/2014/main" id="{3298C96D-BCCA-4800-8838-236A164C5F3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05" name="Group 2904">
                  <a:extLst>
                    <a:ext uri="{FF2B5EF4-FFF2-40B4-BE49-F238E27FC236}">
                      <a16:creationId xmlns:a16="http://schemas.microsoft.com/office/drawing/2014/main" id="{8B6C79BD-9A22-4F34-9F51-0B38E6CB4E1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906" name="Oval 2905">
                    <a:extLst>
                      <a:ext uri="{FF2B5EF4-FFF2-40B4-BE49-F238E27FC236}">
                        <a16:creationId xmlns:a16="http://schemas.microsoft.com/office/drawing/2014/main" id="{E41BCFF4-572B-4B5E-8996-4CFCF0C5315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07" name="Oval 2906">
                    <a:extLst>
                      <a:ext uri="{FF2B5EF4-FFF2-40B4-BE49-F238E27FC236}">
                        <a16:creationId xmlns:a16="http://schemas.microsoft.com/office/drawing/2014/main" id="{A1DCB38D-D617-4696-AD6F-2EE11121971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8" name="Oval 2907">
                    <a:extLst>
                      <a:ext uri="{FF2B5EF4-FFF2-40B4-BE49-F238E27FC236}">
                        <a16:creationId xmlns:a16="http://schemas.microsoft.com/office/drawing/2014/main" id="{4E27962F-FE2F-41C0-8EA1-1E60F5768BD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09" name="Oval 2908">
                    <a:extLst>
                      <a:ext uri="{FF2B5EF4-FFF2-40B4-BE49-F238E27FC236}">
                        <a16:creationId xmlns:a16="http://schemas.microsoft.com/office/drawing/2014/main" id="{48D4CFEE-6A93-413A-84C0-25A81B9D896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10" name="Oval 2909">
                    <a:extLst>
                      <a:ext uri="{FF2B5EF4-FFF2-40B4-BE49-F238E27FC236}">
                        <a16:creationId xmlns:a16="http://schemas.microsoft.com/office/drawing/2014/main" id="{A793AAE2-40FF-4F6C-90B2-7AFF35C705D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11" name="Oval 2910">
                    <a:extLst>
                      <a:ext uri="{FF2B5EF4-FFF2-40B4-BE49-F238E27FC236}">
                        <a16:creationId xmlns:a16="http://schemas.microsoft.com/office/drawing/2014/main" id="{36D9BEC0-DAC7-4C10-9122-6C9367EA64C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12" name="Oval 2911">
                    <a:extLst>
                      <a:ext uri="{FF2B5EF4-FFF2-40B4-BE49-F238E27FC236}">
                        <a16:creationId xmlns:a16="http://schemas.microsoft.com/office/drawing/2014/main" id="{32C52A17-BAE3-47EC-BF18-233846F1602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2" name="Group 2881">
                <a:extLst>
                  <a:ext uri="{FF2B5EF4-FFF2-40B4-BE49-F238E27FC236}">
                    <a16:creationId xmlns:a16="http://schemas.microsoft.com/office/drawing/2014/main" id="{5232C31F-BFB3-417F-B84D-54321E9F84B4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96" name="Oval 2895">
                  <a:extLst>
                    <a:ext uri="{FF2B5EF4-FFF2-40B4-BE49-F238E27FC236}">
                      <a16:creationId xmlns:a16="http://schemas.microsoft.com/office/drawing/2014/main" id="{D2DF399A-3527-4507-96A0-45A4052D700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07E18291-535D-4D94-803A-214219212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98" name="Oval 2897">
                    <a:extLst>
                      <a:ext uri="{FF2B5EF4-FFF2-40B4-BE49-F238E27FC236}">
                        <a16:creationId xmlns:a16="http://schemas.microsoft.com/office/drawing/2014/main" id="{ACC4D1DF-699C-4EDC-A655-ADD11938FA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99" name="Oval 2898">
                    <a:extLst>
                      <a:ext uri="{FF2B5EF4-FFF2-40B4-BE49-F238E27FC236}">
                        <a16:creationId xmlns:a16="http://schemas.microsoft.com/office/drawing/2014/main" id="{647D3776-FCB3-4B70-99D6-3EC2234C2A1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0" name="Oval 2899">
                    <a:extLst>
                      <a:ext uri="{FF2B5EF4-FFF2-40B4-BE49-F238E27FC236}">
                        <a16:creationId xmlns:a16="http://schemas.microsoft.com/office/drawing/2014/main" id="{8662F425-19FF-4593-A221-F5F8C05680A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1" name="Oval 2900">
                    <a:extLst>
                      <a:ext uri="{FF2B5EF4-FFF2-40B4-BE49-F238E27FC236}">
                        <a16:creationId xmlns:a16="http://schemas.microsoft.com/office/drawing/2014/main" id="{D6C8DCB0-ADD5-491E-9950-FBAEEFCFC69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2" name="Oval 2901">
                    <a:extLst>
                      <a:ext uri="{FF2B5EF4-FFF2-40B4-BE49-F238E27FC236}">
                        <a16:creationId xmlns:a16="http://schemas.microsoft.com/office/drawing/2014/main" id="{BE986BDD-F5F8-4990-8A26-95203C3FA5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03" name="Oval 2902">
                    <a:extLst>
                      <a:ext uri="{FF2B5EF4-FFF2-40B4-BE49-F238E27FC236}">
                        <a16:creationId xmlns:a16="http://schemas.microsoft.com/office/drawing/2014/main" id="{1E3BDC94-9DFA-427B-A16D-93418C93014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3" name="Group 2882">
                <a:extLst>
                  <a:ext uri="{FF2B5EF4-FFF2-40B4-BE49-F238E27FC236}">
                    <a16:creationId xmlns:a16="http://schemas.microsoft.com/office/drawing/2014/main" id="{A31BE191-81DE-4DB4-828A-86C1C6760731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90" name="Oval 2889">
                  <a:extLst>
                    <a:ext uri="{FF2B5EF4-FFF2-40B4-BE49-F238E27FC236}">
                      <a16:creationId xmlns:a16="http://schemas.microsoft.com/office/drawing/2014/main" id="{3B0F7C25-40D2-4935-869A-D5AD3E081AA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91" name="Oval 2890">
                  <a:extLst>
                    <a:ext uri="{FF2B5EF4-FFF2-40B4-BE49-F238E27FC236}">
                      <a16:creationId xmlns:a16="http://schemas.microsoft.com/office/drawing/2014/main" id="{139EC1C3-F891-4BA6-9C31-322AECA3BF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2" name="Oval 2891">
                  <a:extLst>
                    <a:ext uri="{FF2B5EF4-FFF2-40B4-BE49-F238E27FC236}">
                      <a16:creationId xmlns:a16="http://schemas.microsoft.com/office/drawing/2014/main" id="{082263B3-DF4D-4781-9FE1-750B0B45D8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3" name="Oval 2892">
                  <a:extLst>
                    <a:ext uri="{FF2B5EF4-FFF2-40B4-BE49-F238E27FC236}">
                      <a16:creationId xmlns:a16="http://schemas.microsoft.com/office/drawing/2014/main" id="{BF9BC43B-7E32-4C5E-BE20-D26714A732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4" name="Oval 2893">
                  <a:extLst>
                    <a:ext uri="{FF2B5EF4-FFF2-40B4-BE49-F238E27FC236}">
                      <a16:creationId xmlns:a16="http://schemas.microsoft.com/office/drawing/2014/main" id="{379C95E1-BDE2-4B3A-9C87-AC6F0033C37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5" name="Oval 2894">
                  <a:extLst>
                    <a:ext uri="{FF2B5EF4-FFF2-40B4-BE49-F238E27FC236}">
                      <a16:creationId xmlns:a16="http://schemas.microsoft.com/office/drawing/2014/main" id="{274DEAAA-E37A-450B-ABE9-57A2F2DA4A8D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84" name="Group 2883">
                <a:extLst>
                  <a:ext uri="{FF2B5EF4-FFF2-40B4-BE49-F238E27FC236}">
                    <a16:creationId xmlns:a16="http://schemas.microsoft.com/office/drawing/2014/main" id="{88F1A65E-4774-4A36-BBF1-8BBD17814140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85" name="Oval 2884">
                  <a:extLst>
                    <a:ext uri="{FF2B5EF4-FFF2-40B4-BE49-F238E27FC236}">
                      <a16:creationId xmlns:a16="http://schemas.microsoft.com/office/drawing/2014/main" id="{B689E19C-AA68-4ADC-A0B2-7E790B4199F0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6" name="Oval 2885">
                  <a:extLst>
                    <a:ext uri="{FF2B5EF4-FFF2-40B4-BE49-F238E27FC236}">
                      <a16:creationId xmlns:a16="http://schemas.microsoft.com/office/drawing/2014/main" id="{453A6DC3-441B-4319-B103-9412C2AE8E0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7" name="Oval 2886">
                  <a:extLst>
                    <a:ext uri="{FF2B5EF4-FFF2-40B4-BE49-F238E27FC236}">
                      <a16:creationId xmlns:a16="http://schemas.microsoft.com/office/drawing/2014/main" id="{24C2CE47-F013-42EA-9EFE-199F64D95B1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8" name="Oval 2887">
                  <a:extLst>
                    <a:ext uri="{FF2B5EF4-FFF2-40B4-BE49-F238E27FC236}">
                      <a16:creationId xmlns:a16="http://schemas.microsoft.com/office/drawing/2014/main" id="{E5CF178D-A97F-46B7-AA18-5AB90EBB451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9" name="Oval 2888">
                  <a:extLst>
                    <a:ext uri="{FF2B5EF4-FFF2-40B4-BE49-F238E27FC236}">
                      <a16:creationId xmlns:a16="http://schemas.microsoft.com/office/drawing/2014/main" id="{A181B764-CB8E-4A45-BCD5-9B726E0AB18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sp>
          <p:nvSpPr>
            <p:cNvPr id="2954" name="Oval 2953">
              <a:extLst>
                <a:ext uri="{FF2B5EF4-FFF2-40B4-BE49-F238E27FC236}">
                  <a16:creationId xmlns:a16="http://schemas.microsoft.com/office/drawing/2014/main" id="{18A65643-1990-4A2F-95B1-1E2B47D774EB}"/>
                </a:ext>
              </a:extLst>
            </p:cNvPr>
            <p:cNvSpPr/>
            <p:nvPr/>
          </p:nvSpPr>
          <p:spPr>
            <a:xfrm>
              <a:off x="4270324" y="207908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5" name="Oval 2954">
              <a:extLst>
                <a:ext uri="{FF2B5EF4-FFF2-40B4-BE49-F238E27FC236}">
                  <a16:creationId xmlns:a16="http://schemas.microsoft.com/office/drawing/2014/main" id="{0890A53E-BDD7-4F96-8E61-41A5C8253F75}"/>
                </a:ext>
              </a:extLst>
            </p:cNvPr>
            <p:cNvSpPr/>
            <p:nvPr/>
          </p:nvSpPr>
          <p:spPr>
            <a:xfrm>
              <a:off x="4137033" y="2098085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6" name="Oval 2955">
              <a:extLst>
                <a:ext uri="{FF2B5EF4-FFF2-40B4-BE49-F238E27FC236}">
                  <a16:creationId xmlns:a16="http://schemas.microsoft.com/office/drawing/2014/main" id="{EE3C67C5-CB6F-4441-B022-D2C83CDC4758}"/>
                </a:ext>
              </a:extLst>
            </p:cNvPr>
            <p:cNvSpPr/>
            <p:nvPr/>
          </p:nvSpPr>
          <p:spPr>
            <a:xfrm>
              <a:off x="4328611" y="1984531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7" name="Oval 2956">
              <a:extLst>
                <a:ext uri="{FF2B5EF4-FFF2-40B4-BE49-F238E27FC236}">
                  <a16:creationId xmlns:a16="http://schemas.microsoft.com/office/drawing/2014/main" id="{D33E94BD-446D-4993-962B-FF77A4ACF2F6}"/>
                </a:ext>
              </a:extLst>
            </p:cNvPr>
            <p:cNvSpPr/>
            <p:nvPr/>
          </p:nvSpPr>
          <p:spPr>
            <a:xfrm>
              <a:off x="4064628" y="1978661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8" name="Oval 2957">
              <a:extLst>
                <a:ext uri="{FF2B5EF4-FFF2-40B4-BE49-F238E27FC236}">
                  <a16:creationId xmlns:a16="http://schemas.microsoft.com/office/drawing/2014/main" id="{A12ED475-B877-4AF1-876B-43C997365307}"/>
                </a:ext>
              </a:extLst>
            </p:cNvPr>
            <p:cNvSpPr/>
            <p:nvPr/>
          </p:nvSpPr>
          <p:spPr>
            <a:xfrm>
              <a:off x="4276121" y="1851492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9" name="Oval 2958">
              <a:extLst>
                <a:ext uri="{FF2B5EF4-FFF2-40B4-BE49-F238E27FC236}">
                  <a16:creationId xmlns:a16="http://schemas.microsoft.com/office/drawing/2014/main" id="{4BF7B40E-CA52-4ED7-801A-B62B9F9B46CC}"/>
                </a:ext>
              </a:extLst>
            </p:cNvPr>
            <p:cNvSpPr/>
            <p:nvPr/>
          </p:nvSpPr>
          <p:spPr>
            <a:xfrm>
              <a:off x="4209886" y="198347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b="1" dirty="0"/>
            </a:p>
          </p:txBody>
        </p:sp>
        <p:sp>
          <p:nvSpPr>
            <p:cNvPr id="2960" name="Oval 2959">
              <a:extLst>
                <a:ext uri="{FF2B5EF4-FFF2-40B4-BE49-F238E27FC236}">
                  <a16:creationId xmlns:a16="http://schemas.microsoft.com/office/drawing/2014/main" id="{4F7CC82E-EFFF-4D47-9738-6F3E4B82E508}"/>
                </a:ext>
              </a:extLst>
            </p:cNvPr>
            <p:cNvSpPr/>
            <p:nvPr/>
          </p:nvSpPr>
          <p:spPr>
            <a:xfrm>
              <a:off x="4127571" y="1865477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FF9B1D7-AC1C-49E1-AB94-B9B65EDC4E7F}"/>
                </a:ext>
              </a:extLst>
            </p:cNvPr>
            <p:cNvGrpSpPr/>
            <p:nvPr/>
          </p:nvGrpSpPr>
          <p:grpSpPr>
            <a:xfrm>
              <a:off x="5397018" y="1736616"/>
              <a:ext cx="562821" cy="584833"/>
              <a:chOff x="6324664" y="2035743"/>
              <a:chExt cx="562821" cy="58483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0E7AE58-8467-4C18-822A-0765777CEC21}"/>
                  </a:ext>
                </a:extLst>
              </p:cNvPr>
              <p:cNvGrpSpPr/>
              <p:nvPr/>
            </p:nvGrpSpPr>
            <p:grpSpPr>
              <a:xfrm>
                <a:off x="6443296" y="2141354"/>
                <a:ext cx="378859" cy="361469"/>
                <a:chOff x="5144674" y="2303019"/>
                <a:chExt cx="378859" cy="361469"/>
              </a:xfrm>
            </p:grpSpPr>
            <p:sp>
              <p:nvSpPr>
                <p:cNvPr id="2961" name="Oval 2960">
                  <a:extLst>
                    <a:ext uri="{FF2B5EF4-FFF2-40B4-BE49-F238E27FC236}">
                      <a16:creationId xmlns:a16="http://schemas.microsoft.com/office/drawing/2014/main" id="{22703B0B-69C3-4DE4-9AA3-68652580ACFD}"/>
                    </a:ext>
                  </a:extLst>
                </p:cNvPr>
                <p:cNvSpPr/>
                <p:nvPr/>
              </p:nvSpPr>
              <p:spPr>
                <a:xfrm>
                  <a:off x="5350370" y="253061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2" name="Oval 2961">
                  <a:extLst>
                    <a:ext uri="{FF2B5EF4-FFF2-40B4-BE49-F238E27FC236}">
                      <a16:creationId xmlns:a16="http://schemas.microsoft.com/office/drawing/2014/main" id="{8ADBDB93-72BA-48DB-B6E8-685C1D2720A6}"/>
                    </a:ext>
                  </a:extLst>
                </p:cNvPr>
                <p:cNvSpPr/>
                <p:nvPr/>
              </p:nvSpPr>
              <p:spPr>
                <a:xfrm>
                  <a:off x="5217079" y="2549612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3" name="Oval 2962">
                  <a:extLst>
                    <a:ext uri="{FF2B5EF4-FFF2-40B4-BE49-F238E27FC236}">
                      <a16:creationId xmlns:a16="http://schemas.microsoft.com/office/drawing/2014/main" id="{42D027FA-FAF3-45DF-B66B-2DB5D56E1CA6}"/>
                    </a:ext>
                  </a:extLst>
                </p:cNvPr>
                <p:cNvSpPr/>
                <p:nvPr/>
              </p:nvSpPr>
              <p:spPr>
                <a:xfrm>
                  <a:off x="5408657" y="243605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4" name="Oval 2963">
                  <a:extLst>
                    <a:ext uri="{FF2B5EF4-FFF2-40B4-BE49-F238E27FC236}">
                      <a16:creationId xmlns:a16="http://schemas.microsoft.com/office/drawing/2014/main" id="{8B1B6E5D-7288-4653-AB2B-F4B950DE9162}"/>
                    </a:ext>
                  </a:extLst>
                </p:cNvPr>
                <p:cNvSpPr/>
                <p:nvPr/>
              </p:nvSpPr>
              <p:spPr>
                <a:xfrm>
                  <a:off x="5144674" y="243018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5" name="Oval 2964">
                  <a:extLst>
                    <a:ext uri="{FF2B5EF4-FFF2-40B4-BE49-F238E27FC236}">
                      <a16:creationId xmlns:a16="http://schemas.microsoft.com/office/drawing/2014/main" id="{209EA6D2-1E84-4CD6-BA37-CA5AABF4CDF9}"/>
                    </a:ext>
                  </a:extLst>
                </p:cNvPr>
                <p:cNvSpPr/>
                <p:nvPr/>
              </p:nvSpPr>
              <p:spPr>
                <a:xfrm>
                  <a:off x="5356167" y="2303019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6" name="Oval 2965">
                  <a:extLst>
                    <a:ext uri="{FF2B5EF4-FFF2-40B4-BE49-F238E27FC236}">
                      <a16:creationId xmlns:a16="http://schemas.microsoft.com/office/drawing/2014/main" id="{6E50DFCA-56ED-43A5-A861-475B2E436DC7}"/>
                    </a:ext>
                  </a:extLst>
                </p:cNvPr>
                <p:cNvSpPr/>
                <p:nvPr/>
              </p:nvSpPr>
              <p:spPr>
                <a:xfrm>
                  <a:off x="5286757" y="243817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/>
                </a:p>
              </p:txBody>
            </p:sp>
            <p:sp>
              <p:nvSpPr>
                <p:cNvPr id="2967" name="Oval 2966">
                  <a:extLst>
                    <a:ext uri="{FF2B5EF4-FFF2-40B4-BE49-F238E27FC236}">
                      <a16:creationId xmlns:a16="http://schemas.microsoft.com/office/drawing/2014/main" id="{F47E7F12-2A12-47E3-8AE5-D812C97C5066}"/>
                    </a:ext>
                  </a:extLst>
                </p:cNvPr>
                <p:cNvSpPr/>
                <p:nvPr/>
              </p:nvSpPr>
              <p:spPr>
                <a:xfrm>
                  <a:off x="5207617" y="2317004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2968" name="Oval 2967">
                <a:extLst>
                  <a:ext uri="{FF2B5EF4-FFF2-40B4-BE49-F238E27FC236}">
                    <a16:creationId xmlns:a16="http://schemas.microsoft.com/office/drawing/2014/main" id="{FD5E196D-14F3-4F0B-AFA3-5870F9DB5498}"/>
                  </a:ext>
                </a:extLst>
              </p:cNvPr>
              <p:cNvSpPr/>
              <p:nvPr/>
            </p:nvSpPr>
            <p:spPr>
              <a:xfrm>
                <a:off x="6772609" y="238794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0" name="Oval 2969">
                <a:extLst>
                  <a:ext uri="{FF2B5EF4-FFF2-40B4-BE49-F238E27FC236}">
                    <a16:creationId xmlns:a16="http://schemas.microsoft.com/office/drawing/2014/main" id="{53604AE6-85F0-4980-A490-771D3149CEE9}"/>
                  </a:ext>
                </a:extLst>
              </p:cNvPr>
              <p:cNvSpPr/>
              <p:nvPr/>
            </p:nvSpPr>
            <p:spPr>
              <a:xfrm>
                <a:off x="6766941" y="214329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1" name="Oval 2970">
                <a:extLst>
                  <a:ext uri="{FF2B5EF4-FFF2-40B4-BE49-F238E27FC236}">
                    <a16:creationId xmlns:a16="http://schemas.microsoft.com/office/drawing/2014/main" id="{521A6900-E7AD-4F2C-97E2-3556A5BF0832}"/>
                  </a:ext>
                </a:extLst>
              </p:cNvPr>
              <p:cNvSpPr/>
              <p:nvPr/>
            </p:nvSpPr>
            <p:spPr>
              <a:xfrm>
                <a:off x="6385286" y="215945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2" name="Oval 2971">
                <a:extLst>
                  <a:ext uri="{FF2B5EF4-FFF2-40B4-BE49-F238E27FC236}">
                    <a16:creationId xmlns:a16="http://schemas.microsoft.com/office/drawing/2014/main" id="{37CFD831-71F4-4F4B-BF74-8B3AA68EB1E1}"/>
                  </a:ext>
                </a:extLst>
              </p:cNvPr>
              <p:cNvSpPr/>
              <p:nvPr/>
            </p:nvSpPr>
            <p:spPr>
              <a:xfrm>
                <a:off x="6455213" y="250570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3" name="Oval 2972">
                <a:extLst>
                  <a:ext uri="{FF2B5EF4-FFF2-40B4-BE49-F238E27FC236}">
                    <a16:creationId xmlns:a16="http://schemas.microsoft.com/office/drawing/2014/main" id="{C3A9519B-FDCF-466A-88F6-A39F6F0E0259}"/>
                  </a:ext>
                </a:extLst>
              </p:cNvPr>
              <p:cNvSpPr/>
              <p:nvPr/>
            </p:nvSpPr>
            <p:spPr>
              <a:xfrm>
                <a:off x="6579098" y="24958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4" name="Oval 2973">
                <a:extLst>
                  <a:ext uri="{FF2B5EF4-FFF2-40B4-BE49-F238E27FC236}">
                    <a16:creationId xmlns:a16="http://schemas.microsoft.com/office/drawing/2014/main" id="{F3A4D13A-E1C7-44F3-9183-66835F10E5B4}"/>
                  </a:ext>
                </a:extLst>
              </p:cNvPr>
              <p:cNvSpPr/>
              <p:nvPr/>
            </p:nvSpPr>
            <p:spPr>
              <a:xfrm>
                <a:off x="6696568" y="24990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5" name="Oval 2974">
                <a:extLst>
                  <a:ext uri="{FF2B5EF4-FFF2-40B4-BE49-F238E27FC236}">
                    <a16:creationId xmlns:a16="http://schemas.microsoft.com/office/drawing/2014/main" id="{CB5091B2-15DD-461C-AD43-448BDEA80608}"/>
                  </a:ext>
                </a:extLst>
              </p:cNvPr>
              <p:cNvSpPr/>
              <p:nvPr/>
            </p:nvSpPr>
            <p:spPr>
              <a:xfrm>
                <a:off x="6705721" y="2035743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6" name="Oval 2975">
                <a:extLst>
                  <a:ext uri="{FF2B5EF4-FFF2-40B4-BE49-F238E27FC236}">
                    <a16:creationId xmlns:a16="http://schemas.microsoft.com/office/drawing/2014/main" id="{A50B49F4-9EC4-4CA6-9CEC-785648B13240}"/>
                  </a:ext>
                </a:extLst>
              </p:cNvPr>
              <p:cNvSpPr/>
              <p:nvPr/>
            </p:nvSpPr>
            <p:spPr>
              <a:xfrm>
                <a:off x="6569263" y="203879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7" name="Oval 2976">
                <a:extLst>
                  <a:ext uri="{FF2B5EF4-FFF2-40B4-BE49-F238E27FC236}">
                    <a16:creationId xmlns:a16="http://schemas.microsoft.com/office/drawing/2014/main" id="{0BBE28FB-B1C0-4CAF-B5F2-B139631CD25F}"/>
                  </a:ext>
                </a:extLst>
              </p:cNvPr>
              <p:cNvSpPr/>
              <p:nvPr/>
            </p:nvSpPr>
            <p:spPr>
              <a:xfrm>
                <a:off x="6385286" y="23850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8" name="Oval 2977">
                <a:extLst>
                  <a:ext uri="{FF2B5EF4-FFF2-40B4-BE49-F238E27FC236}">
                    <a16:creationId xmlns:a16="http://schemas.microsoft.com/office/drawing/2014/main" id="{223002D6-B3BF-4B2D-A357-54FF78717C9A}"/>
                  </a:ext>
                </a:extLst>
              </p:cNvPr>
              <p:cNvSpPr/>
              <p:nvPr/>
            </p:nvSpPr>
            <p:spPr>
              <a:xfrm>
                <a:off x="6324664" y="227082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E850A0E-2177-40C7-B310-B1761F76FC8D}"/>
                </a:ext>
              </a:extLst>
            </p:cNvPr>
            <p:cNvGrpSpPr/>
            <p:nvPr/>
          </p:nvGrpSpPr>
          <p:grpSpPr>
            <a:xfrm>
              <a:off x="6546486" y="1638151"/>
              <a:ext cx="727865" cy="798813"/>
              <a:chOff x="7474132" y="1937278"/>
              <a:chExt cx="727865" cy="798813"/>
            </a:xfrm>
          </p:grpSpPr>
          <p:grpSp>
            <p:nvGrpSpPr>
              <p:cNvPr id="2983" name="Group 2982">
                <a:extLst>
                  <a:ext uri="{FF2B5EF4-FFF2-40B4-BE49-F238E27FC236}">
                    <a16:creationId xmlns:a16="http://schemas.microsoft.com/office/drawing/2014/main" id="{EBDDE7F1-AAC3-40ED-A687-C99EB83C3F70}"/>
                  </a:ext>
                </a:extLst>
              </p:cNvPr>
              <p:cNvGrpSpPr/>
              <p:nvPr/>
            </p:nvGrpSpPr>
            <p:grpSpPr>
              <a:xfrm>
                <a:off x="7581738" y="2042173"/>
                <a:ext cx="562821" cy="584833"/>
                <a:chOff x="6324664" y="2035743"/>
                <a:chExt cx="562821" cy="584833"/>
              </a:xfrm>
            </p:grpSpPr>
            <p:grpSp>
              <p:nvGrpSpPr>
                <p:cNvPr id="2984" name="Group 2983">
                  <a:extLst>
                    <a:ext uri="{FF2B5EF4-FFF2-40B4-BE49-F238E27FC236}">
                      <a16:creationId xmlns:a16="http://schemas.microsoft.com/office/drawing/2014/main" id="{EB4A2D43-B1AE-4A88-A3E7-3FC40A3F7094}"/>
                    </a:ext>
                  </a:extLst>
                </p:cNvPr>
                <p:cNvGrpSpPr/>
                <p:nvPr/>
              </p:nvGrpSpPr>
              <p:grpSpPr>
                <a:xfrm>
                  <a:off x="6443296" y="2141354"/>
                  <a:ext cx="378859" cy="361469"/>
                  <a:chOff x="5144674" y="2303019"/>
                  <a:chExt cx="378859" cy="361469"/>
                </a:xfrm>
              </p:grpSpPr>
              <p:sp>
                <p:nvSpPr>
                  <p:cNvPr id="2995" name="Oval 2994">
                    <a:extLst>
                      <a:ext uri="{FF2B5EF4-FFF2-40B4-BE49-F238E27FC236}">
                        <a16:creationId xmlns:a16="http://schemas.microsoft.com/office/drawing/2014/main" id="{2D777B10-32F7-4405-ADD9-2360C719683E}"/>
                      </a:ext>
                    </a:extLst>
                  </p:cNvPr>
                  <p:cNvSpPr/>
                  <p:nvPr/>
                </p:nvSpPr>
                <p:spPr>
                  <a:xfrm>
                    <a:off x="5350370" y="2530610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6" name="Oval 2995">
                    <a:extLst>
                      <a:ext uri="{FF2B5EF4-FFF2-40B4-BE49-F238E27FC236}">
                        <a16:creationId xmlns:a16="http://schemas.microsoft.com/office/drawing/2014/main" id="{C2045C9F-9755-4C50-8971-24BED0B6BFFA}"/>
                      </a:ext>
                    </a:extLst>
                  </p:cNvPr>
                  <p:cNvSpPr/>
                  <p:nvPr/>
                </p:nvSpPr>
                <p:spPr>
                  <a:xfrm>
                    <a:off x="5217079" y="2549612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7" name="Oval 2996">
                    <a:extLst>
                      <a:ext uri="{FF2B5EF4-FFF2-40B4-BE49-F238E27FC236}">
                        <a16:creationId xmlns:a16="http://schemas.microsoft.com/office/drawing/2014/main" id="{AD2A2D9D-82F9-4F46-8D76-59E98E975FD5}"/>
                      </a:ext>
                    </a:extLst>
                  </p:cNvPr>
                  <p:cNvSpPr/>
                  <p:nvPr/>
                </p:nvSpPr>
                <p:spPr>
                  <a:xfrm>
                    <a:off x="5408657" y="243605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8" name="Oval 2997">
                    <a:extLst>
                      <a:ext uri="{FF2B5EF4-FFF2-40B4-BE49-F238E27FC236}">
                        <a16:creationId xmlns:a16="http://schemas.microsoft.com/office/drawing/2014/main" id="{8C95C3C4-D8F3-43E8-AEA1-A2E94341833B}"/>
                      </a:ext>
                    </a:extLst>
                  </p:cNvPr>
                  <p:cNvSpPr/>
                  <p:nvPr/>
                </p:nvSpPr>
                <p:spPr>
                  <a:xfrm>
                    <a:off x="5144674" y="243018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9" name="Oval 2998">
                    <a:extLst>
                      <a:ext uri="{FF2B5EF4-FFF2-40B4-BE49-F238E27FC236}">
                        <a16:creationId xmlns:a16="http://schemas.microsoft.com/office/drawing/2014/main" id="{7768983D-C127-4AB0-9F6E-8E3D809DD3B7}"/>
                      </a:ext>
                    </a:extLst>
                  </p:cNvPr>
                  <p:cNvSpPr/>
                  <p:nvPr/>
                </p:nvSpPr>
                <p:spPr>
                  <a:xfrm>
                    <a:off x="5356167" y="2303019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00" name="Oval 2999">
                    <a:extLst>
                      <a:ext uri="{FF2B5EF4-FFF2-40B4-BE49-F238E27FC236}">
                        <a16:creationId xmlns:a16="http://schemas.microsoft.com/office/drawing/2014/main" id="{F98F39D4-4A38-4ECA-81D7-3F8D62CFD7CD}"/>
                      </a:ext>
                    </a:extLst>
                  </p:cNvPr>
                  <p:cNvSpPr/>
                  <p:nvPr/>
                </p:nvSpPr>
                <p:spPr>
                  <a:xfrm>
                    <a:off x="5289932" y="2438175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b="1" dirty="0"/>
                  </a:p>
                </p:txBody>
              </p:sp>
              <p:sp>
                <p:nvSpPr>
                  <p:cNvPr id="3001" name="Oval 3000">
                    <a:extLst>
                      <a:ext uri="{FF2B5EF4-FFF2-40B4-BE49-F238E27FC236}">
                        <a16:creationId xmlns:a16="http://schemas.microsoft.com/office/drawing/2014/main" id="{7F0BECF6-4024-4DF8-91A9-D8347F714579}"/>
                      </a:ext>
                    </a:extLst>
                  </p:cNvPr>
                  <p:cNvSpPr/>
                  <p:nvPr/>
                </p:nvSpPr>
                <p:spPr>
                  <a:xfrm>
                    <a:off x="5207617" y="2317004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</p:grpSp>
            <p:sp>
              <p:nvSpPr>
                <p:cNvPr id="2985" name="Oval 2984">
                  <a:extLst>
                    <a:ext uri="{FF2B5EF4-FFF2-40B4-BE49-F238E27FC236}">
                      <a16:creationId xmlns:a16="http://schemas.microsoft.com/office/drawing/2014/main" id="{BC6A59BC-3A9F-45BD-8A3D-45CAA41240FA}"/>
                    </a:ext>
                  </a:extLst>
                </p:cNvPr>
                <p:cNvSpPr/>
                <p:nvPr/>
              </p:nvSpPr>
              <p:spPr>
                <a:xfrm>
                  <a:off x="6772609" y="238794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6" name="Oval 2985">
                  <a:extLst>
                    <a:ext uri="{FF2B5EF4-FFF2-40B4-BE49-F238E27FC236}">
                      <a16:creationId xmlns:a16="http://schemas.microsoft.com/office/drawing/2014/main" id="{D5797EF5-25BA-42C2-89FF-5345E74E73F6}"/>
                    </a:ext>
                  </a:extLst>
                </p:cNvPr>
                <p:cNvSpPr/>
                <p:nvPr/>
              </p:nvSpPr>
              <p:spPr>
                <a:xfrm>
                  <a:off x="6766941" y="214329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7" name="Oval 2986">
                  <a:extLst>
                    <a:ext uri="{FF2B5EF4-FFF2-40B4-BE49-F238E27FC236}">
                      <a16:creationId xmlns:a16="http://schemas.microsoft.com/office/drawing/2014/main" id="{A2777CA7-E165-442F-BDD7-BD5FF028657B}"/>
                    </a:ext>
                  </a:extLst>
                </p:cNvPr>
                <p:cNvSpPr/>
                <p:nvPr/>
              </p:nvSpPr>
              <p:spPr>
                <a:xfrm>
                  <a:off x="6385286" y="215945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8" name="Oval 2987">
                  <a:extLst>
                    <a:ext uri="{FF2B5EF4-FFF2-40B4-BE49-F238E27FC236}">
                      <a16:creationId xmlns:a16="http://schemas.microsoft.com/office/drawing/2014/main" id="{082C71EA-AB32-4FB7-9C79-E6E4CEF92AB8}"/>
                    </a:ext>
                  </a:extLst>
                </p:cNvPr>
                <p:cNvSpPr/>
                <p:nvPr/>
              </p:nvSpPr>
              <p:spPr>
                <a:xfrm>
                  <a:off x="6455213" y="250570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9" name="Oval 2988">
                  <a:extLst>
                    <a:ext uri="{FF2B5EF4-FFF2-40B4-BE49-F238E27FC236}">
                      <a16:creationId xmlns:a16="http://schemas.microsoft.com/office/drawing/2014/main" id="{463AFC76-4B0B-494D-B5C1-FA42B69AF1D8}"/>
                    </a:ext>
                  </a:extLst>
                </p:cNvPr>
                <p:cNvSpPr/>
                <p:nvPr/>
              </p:nvSpPr>
              <p:spPr>
                <a:xfrm>
                  <a:off x="6579098" y="24958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0" name="Oval 2989">
                  <a:extLst>
                    <a:ext uri="{FF2B5EF4-FFF2-40B4-BE49-F238E27FC236}">
                      <a16:creationId xmlns:a16="http://schemas.microsoft.com/office/drawing/2014/main" id="{9CF54DD4-3F52-44CB-BCB2-8029CFCE2136}"/>
                    </a:ext>
                  </a:extLst>
                </p:cNvPr>
                <p:cNvSpPr/>
                <p:nvPr/>
              </p:nvSpPr>
              <p:spPr>
                <a:xfrm>
                  <a:off x="6696568" y="249905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1" name="Oval 2990">
                  <a:extLst>
                    <a:ext uri="{FF2B5EF4-FFF2-40B4-BE49-F238E27FC236}">
                      <a16:creationId xmlns:a16="http://schemas.microsoft.com/office/drawing/2014/main" id="{B0F64550-479D-4E73-B6C3-C5DDBDBFD064}"/>
                    </a:ext>
                  </a:extLst>
                </p:cNvPr>
                <p:cNvSpPr/>
                <p:nvPr/>
              </p:nvSpPr>
              <p:spPr>
                <a:xfrm>
                  <a:off x="6705721" y="2035743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2" name="Oval 2991">
                  <a:extLst>
                    <a:ext uri="{FF2B5EF4-FFF2-40B4-BE49-F238E27FC236}">
                      <a16:creationId xmlns:a16="http://schemas.microsoft.com/office/drawing/2014/main" id="{7C823275-971A-4DB0-91E8-D84081204E0B}"/>
                    </a:ext>
                  </a:extLst>
                </p:cNvPr>
                <p:cNvSpPr/>
                <p:nvPr/>
              </p:nvSpPr>
              <p:spPr>
                <a:xfrm>
                  <a:off x="6575613" y="2038791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3" name="Oval 2992">
                  <a:extLst>
                    <a:ext uri="{FF2B5EF4-FFF2-40B4-BE49-F238E27FC236}">
                      <a16:creationId xmlns:a16="http://schemas.microsoft.com/office/drawing/2014/main" id="{61CBCF86-9C96-4677-A634-20A270AE6842}"/>
                    </a:ext>
                  </a:extLst>
                </p:cNvPr>
                <p:cNvSpPr/>
                <p:nvPr/>
              </p:nvSpPr>
              <p:spPr>
                <a:xfrm>
                  <a:off x="6385286" y="23850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4" name="Oval 2993">
                  <a:extLst>
                    <a:ext uri="{FF2B5EF4-FFF2-40B4-BE49-F238E27FC236}">
                      <a16:creationId xmlns:a16="http://schemas.microsoft.com/office/drawing/2014/main" id="{F2216AF6-C274-4441-BBE7-8B847B39EBA7}"/>
                    </a:ext>
                  </a:extLst>
                </p:cNvPr>
                <p:cNvSpPr/>
                <p:nvPr/>
              </p:nvSpPr>
              <p:spPr>
                <a:xfrm>
                  <a:off x="6324664" y="227082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3002" name="Oval 3001">
                <a:extLst>
                  <a:ext uri="{FF2B5EF4-FFF2-40B4-BE49-F238E27FC236}">
                    <a16:creationId xmlns:a16="http://schemas.microsoft.com/office/drawing/2014/main" id="{C84FDCE7-C523-40BB-93F5-39E54F584904}"/>
                  </a:ext>
                </a:extLst>
              </p:cNvPr>
              <p:cNvSpPr/>
              <p:nvPr/>
            </p:nvSpPr>
            <p:spPr>
              <a:xfrm>
                <a:off x="7772775" y="262121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3" name="Oval 3002">
                <a:extLst>
                  <a:ext uri="{FF2B5EF4-FFF2-40B4-BE49-F238E27FC236}">
                    <a16:creationId xmlns:a16="http://schemas.microsoft.com/office/drawing/2014/main" id="{E5B2AD90-B17E-4F11-BFA4-9100CFF0A3A5}"/>
                  </a:ext>
                </a:extLst>
              </p:cNvPr>
              <p:cNvSpPr/>
              <p:nvPr/>
            </p:nvSpPr>
            <p:spPr>
              <a:xfrm>
                <a:off x="7585381" y="2511979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7" name="Oval 3006">
                <a:extLst>
                  <a:ext uri="{FF2B5EF4-FFF2-40B4-BE49-F238E27FC236}">
                    <a16:creationId xmlns:a16="http://schemas.microsoft.com/office/drawing/2014/main" id="{6EDE76A8-A43A-407A-8B38-88B2A82721F0}"/>
                  </a:ext>
                </a:extLst>
              </p:cNvPr>
              <p:cNvSpPr/>
              <p:nvPr/>
            </p:nvSpPr>
            <p:spPr>
              <a:xfrm>
                <a:off x="7902950" y="26054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8" name="Oval 3007">
                <a:extLst>
                  <a:ext uri="{FF2B5EF4-FFF2-40B4-BE49-F238E27FC236}">
                    <a16:creationId xmlns:a16="http://schemas.microsoft.com/office/drawing/2014/main" id="{2477BFE6-F9E8-483E-9155-D1C1884F03E2}"/>
                  </a:ext>
                </a:extLst>
              </p:cNvPr>
              <p:cNvSpPr/>
              <p:nvPr/>
            </p:nvSpPr>
            <p:spPr>
              <a:xfrm>
                <a:off x="7525473" y="240222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9" name="Oval 3008">
                <a:extLst>
                  <a:ext uri="{FF2B5EF4-FFF2-40B4-BE49-F238E27FC236}">
                    <a16:creationId xmlns:a16="http://schemas.microsoft.com/office/drawing/2014/main" id="{1E99D5C1-357D-41E1-8CF0-7A71BEC8BE18}"/>
                  </a:ext>
                </a:extLst>
              </p:cNvPr>
              <p:cNvSpPr/>
              <p:nvPr/>
            </p:nvSpPr>
            <p:spPr>
              <a:xfrm>
                <a:off x="8023788" y="259939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0" name="Oval 3009">
                <a:extLst>
                  <a:ext uri="{FF2B5EF4-FFF2-40B4-BE49-F238E27FC236}">
                    <a16:creationId xmlns:a16="http://schemas.microsoft.com/office/drawing/2014/main" id="{0F358753-2967-49D6-AB4B-04DBE3D0C695}"/>
                  </a:ext>
                </a:extLst>
              </p:cNvPr>
              <p:cNvSpPr/>
              <p:nvPr/>
            </p:nvSpPr>
            <p:spPr>
              <a:xfrm>
                <a:off x="8087121" y="248474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1" name="Oval 3010">
                <a:extLst>
                  <a:ext uri="{FF2B5EF4-FFF2-40B4-BE49-F238E27FC236}">
                    <a16:creationId xmlns:a16="http://schemas.microsoft.com/office/drawing/2014/main" id="{9F7A3707-AE54-45A0-827E-3670701A123F}"/>
                  </a:ext>
                </a:extLst>
              </p:cNvPr>
              <p:cNvSpPr/>
              <p:nvPr/>
            </p:nvSpPr>
            <p:spPr>
              <a:xfrm>
                <a:off x="7534843" y="217648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2" name="Oval 3011">
                <a:extLst>
                  <a:ext uri="{FF2B5EF4-FFF2-40B4-BE49-F238E27FC236}">
                    <a16:creationId xmlns:a16="http://schemas.microsoft.com/office/drawing/2014/main" id="{71CB47D0-36BF-4E63-BD9A-F6A3193B4C39}"/>
                  </a:ext>
                </a:extLst>
              </p:cNvPr>
              <p:cNvSpPr/>
              <p:nvPr/>
            </p:nvSpPr>
            <p:spPr>
              <a:xfrm>
                <a:off x="7474132" y="229378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3" name="Oval 3012">
                <a:extLst>
                  <a:ext uri="{FF2B5EF4-FFF2-40B4-BE49-F238E27FC236}">
                    <a16:creationId xmlns:a16="http://schemas.microsoft.com/office/drawing/2014/main" id="{064A0F7E-8DF7-4B98-99FB-E976EB92FC6F}"/>
                  </a:ext>
                </a:extLst>
              </p:cNvPr>
              <p:cNvSpPr/>
              <p:nvPr/>
            </p:nvSpPr>
            <p:spPr>
              <a:xfrm>
                <a:off x="7658741" y="260814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5" name="Oval 3014">
                <a:extLst>
                  <a:ext uri="{FF2B5EF4-FFF2-40B4-BE49-F238E27FC236}">
                    <a16:creationId xmlns:a16="http://schemas.microsoft.com/office/drawing/2014/main" id="{2D37B842-0160-4464-A0BF-0FBC990975C1}"/>
                  </a:ext>
                </a:extLst>
              </p:cNvPr>
              <p:cNvSpPr/>
              <p:nvPr/>
            </p:nvSpPr>
            <p:spPr>
              <a:xfrm>
                <a:off x="7908878" y="19372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3016" name="Group 3015">
              <a:extLst>
                <a:ext uri="{FF2B5EF4-FFF2-40B4-BE49-F238E27FC236}">
                  <a16:creationId xmlns:a16="http://schemas.microsoft.com/office/drawing/2014/main" id="{095C6887-EEC9-4B89-84C6-2D9E23079582}"/>
                </a:ext>
              </a:extLst>
            </p:cNvPr>
            <p:cNvGrpSpPr/>
            <p:nvPr/>
          </p:nvGrpSpPr>
          <p:grpSpPr>
            <a:xfrm>
              <a:off x="7765329" y="1628948"/>
              <a:ext cx="727865" cy="798813"/>
              <a:chOff x="7474132" y="1937278"/>
              <a:chExt cx="727865" cy="798813"/>
            </a:xfrm>
          </p:grpSpPr>
          <p:grpSp>
            <p:nvGrpSpPr>
              <p:cNvPr id="3017" name="Group 3016">
                <a:extLst>
                  <a:ext uri="{FF2B5EF4-FFF2-40B4-BE49-F238E27FC236}">
                    <a16:creationId xmlns:a16="http://schemas.microsoft.com/office/drawing/2014/main" id="{1D2B52AC-B9F9-438A-9996-9E41A86CD249}"/>
                  </a:ext>
                </a:extLst>
              </p:cNvPr>
              <p:cNvGrpSpPr/>
              <p:nvPr/>
            </p:nvGrpSpPr>
            <p:grpSpPr>
              <a:xfrm>
                <a:off x="7581738" y="2042173"/>
                <a:ext cx="562821" cy="584833"/>
                <a:chOff x="6324664" y="2035743"/>
                <a:chExt cx="562821" cy="584833"/>
              </a:xfrm>
            </p:grpSpPr>
            <p:grpSp>
              <p:nvGrpSpPr>
                <p:cNvPr id="3028" name="Group 3027">
                  <a:extLst>
                    <a:ext uri="{FF2B5EF4-FFF2-40B4-BE49-F238E27FC236}">
                      <a16:creationId xmlns:a16="http://schemas.microsoft.com/office/drawing/2014/main" id="{E5566E41-3024-44AB-BB23-76E9E3683D31}"/>
                    </a:ext>
                  </a:extLst>
                </p:cNvPr>
                <p:cNvGrpSpPr/>
                <p:nvPr/>
              </p:nvGrpSpPr>
              <p:grpSpPr>
                <a:xfrm>
                  <a:off x="6443296" y="2141354"/>
                  <a:ext cx="378859" cy="361469"/>
                  <a:chOff x="5144674" y="2303019"/>
                  <a:chExt cx="378859" cy="361469"/>
                </a:xfrm>
              </p:grpSpPr>
              <p:sp>
                <p:nvSpPr>
                  <p:cNvPr id="3039" name="Oval 3038">
                    <a:extLst>
                      <a:ext uri="{FF2B5EF4-FFF2-40B4-BE49-F238E27FC236}">
                        <a16:creationId xmlns:a16="http://schemas.microsoft.com/office/drawing/2014/main" id="{CFF80D75-5A63-418F-8C04-0F71B822DCDD}"/>
                      </a:ext>
                    </a:extLst>
                  </p:cNvPr>
                  <p:cNvSpPr/>
                  <p:nvPr/>
                </p:nvSpPr>
                <p:spPr>
                  <a:xfrm>
                    <a:off x="5350370" y="2530610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0" name="Oval 3039">
                    <a:extLst>
                      <a:ext uri="{FF2B5EF4-FFF2-40B4-BE49-F238E27FC236}">
                        <a16:creationId xmlns:a16="http://schemas.microsoft.com/office/drawing/2014/main" id="{BB298510-EBCB-4D1B-BBD0-5809704AD592}"/>
                      </a:ext>
                    </a:extLst>
                  </p:cNvPr>
                  <p:cNvSpPr/>
                  <p:nvPr/>
                </p:nvSpPr>
                <p:spPr>
                  <a:xfrm>
                    <a:off x="5217079" y="2549612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1" name="Oval 3040">
                    <a:extLst>
                      <a:ext uri="{FF2B5EF4-FFF2-40B4-BE49-F238E27FC236}">
                        <a16:creationId xmlns:a16="http://schemas.microsoft.com/office/drawing/2014/main" id="{BAC37B29-8841-4DCF-B3F4-3729FD360DF5}"/>
                      </a:ext>
                    </a:extLst>
                  </p:cNvPr>
                  <p:cNvSpPr/>
                  <p:nvPr/>
                </p:nvSpPr>
                <p:spPr>
                  <a:xfrm>
                    <a:off x="5408657" y="243605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2" name="Oval 3041">
                    <a:extLst>
                      <a:ext uri="{FF2B5EF4-FFF2-40B4-BE49-F238E27FC236}">
                        <a16:creationId xmlns:a16="http://schemas.microsoft.com/office/drawing/2014/main" id="{159EF807-C135-4C0A-8362-7F646216A011}"/>
                      </a:ext>
                    </a:extLst>
                  </p:cNvPr>
                  <p:cNvSpPr/>
                  <p:nvPr/>
                </p:nvSpPr>
                <p:spPr>
                  <a:xfrm>
                    <a:off x="5144674" y="243018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3" name="Oval 3042">
                    <a:extLst>
                      <a:ext uri="{FF2B5EF4-FFF2-40B4-BE49-F238E27FC236}">
                        <a16:creationId xmlns:a16="http://schemas.microsoft.com/office/drawing/2014/main" id="{D3A052E6-ABED-4F07-987B-C7E681F57E18}"/>
                      </a:ext>
                    </a:extLst>
                  </p:cNvPr>
                  <p:cNvSpPr/>
                  <p:nvPr/>
                </p:nvSpPr>
                <p:spPr>
                  <a:xfrm>
                    <a:off x="5356167" y="2303019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4" name="Oval 3043">
                    <a:extLst>
                      <a:ext uri="{FF2B5EF4-FFF2-40B4-BE49-F238E27FC236}">
                        <a16:creationId xmlns:a16="http://schemas.microsoft.com/office/drawing/2014/main" id="{36928CB9-7D66-40BD-AF2E-78F64209145C}"/>
                      </a:ext>
                    </a:extLst>
                  </p:cNvPr>
                  <p:cNvSpPr/>
                  <p:nvPr/>
                </p:nvSpPr>
                <p:spPr>
                  <a:xfrm>
                    <a:off x="5289932" y="2438175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b="1" dirty="0"/>
                  </a:p>
                </p:txBody>
              </p:sp>
              <p:sp>
                <p:nvSpPr>
                  <p:cNvPr id="3045" name="Oval 3044">
                    <a:extLst>
                      <a:ext uri="{FF2B5EF4-FFF2-40B4-BE49-F238E27FC236}">
                        <a16:creationId xmlns:a16="http://schemas.microsoft.com/office/drawing/2014/main" id="{57494C27-EF56-4C21-B35F-F4A9E7F092DF}"/>
                      </a:ext>
                    </a:extLst>
                  </p:cNvPr>
                  <p:cNvSpPr/>
                  <p:nvPr/>
                </p:nvSpPr>
                <p:spPr>
                  <a:xfrm>
                    <a:off x="5207617" y="2317004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</p:grpSp>
            <p:sp>
              <p:nvSpPr>
                <p:cNvPr id="3029" name="Oval 3028">
                  <a:extLst>
                    <a:ext uri="{FF2B5EF4-FFF2-40B4-BE49-F238E27FC236}">
                      <a16:creationId xmlns:a16="http://schemas.microsoft.com/office/drawing/2014/main" id="{507816A5-2A45-4750-A6FE-9420454685B1}"/>
                    </a:ext>
                  </a:extLst>
                </p:cNvPr>
                <p:cNvSpPr/>
                <p:nvPr/>
              </p:nvSpPr>
              <p:spPr>
                <a:xfrm>
                  <a:off x="6772609" y="238794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0" name="Oval 3029">
                  <a:extLst>
                    <a:ext uri="{FF2B5EF4-FFF2-40B4-BE49-F238E27FC236}">
                      <a16:creationId xmlns:a16="http://schemas.microsoft.com/office/drawing/2014/main" id="{95C1A8D8-B9AA-4530-A2FE-6A331D430A4D}"/>
                    </a:ext>
                  </a:extLst>
                </p:cNvPr>
                <p:cNvSpPr/>
                <p:nvPr/>
              </p:nvSpPr>
              <p:spPr>
                <a:xfrm>
                  <a:off x="6766941" y="214329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1" name="Oval 3030">
                  <a:extLst>
                    <a:ext uri="{FF2B5EF4-FFF2-40B4-BE49-F238E27FC236}">
                      <a16:creationId xmlns:a16="http://schemas.microsoft.com/office/drawing/2014/main" id="{58D79645-7032-4D3A-AF78-C04008A58467}"/>
                    </a:ext>
                  </a:extLst>
                </p:cNvPr>
                <p:cNvSpPr/>
                <p:nvPr/>
              </p:nvSpPr>
              <p:spPr>
                <a:xfrm>
                  <a:off x="6385286" y="215945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2" name="Oval 3031">
                  <a:extLst>
                    <a:ext uri="{FF2B5EF4-FFF2-40B4-BE49-F238E27FC236}">
                      <a16:creationId xmlns:a16="http://schemas.microsoft.com/office/drawing/2014/main" id="{DAD0D4AC-4AC3-448C-9528-5834BF3D2B2F}"/>
                    </a:ext>
                  </a:extLst>
                </p:cNvPr>
                <p:cNvSpPr/>
                <p:nvPr/>
              </p:nvSpPr>
              <p:spPr>
                <a:xfrm>
                  <a:off x="6455213" y="250570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3" name="Oval 3032">
                  <a:extLst>
                    <a:ext uri="{FF2B5EF4-FFF2-40B4-BE49-F238E27FC236}">
                      <a16:creationId xmlns:a16="http://schemas.microsoft.com/office/drawing/2014/main" id="{2B3A3B51-6F94-4814-B5F4-A314D5CD5BEC}"/>
                    </a:ext>
                  </a:extLst>
                </p:cNvPr>
                <p:cNvSpPr/>
                <p:nvPr/>
              </p:nvSpPr>
              <p:spPr>
                <a:xfrm>
                  <a:off x="6579098" y="24958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4" name="Oval 3033">
                  <a:extLst>
                    <a:ext uri="{FF2B5EF4-FFF2-40B4-BE49-F238E27FC236}">
                      <a16:creationId xmlns:a16="http://schemas.microsoft.com/office/drawing/2014/main" id="{02A996C7-7F61-4D39-889B-5B0701F0CCCC}"/>
                    </a:ext>
                  </a:extLst>
                </p:cNvPr>
                <p:cNvSpPr/>
                <p:nvPr/>
              </p:nvSpPr>
              <p:spPr>
                <a:xfrm>
                  <a:off x="6696568" y="249905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5" name="Oval 3034">
                  <a:extLst>
                    <a:ext uri="{FF2B5EF4-FFF2-40B4-BE49-F238E27FC236}">
                      <a16:creationId xmlns:a16="http://schemas.microsoft.com/office/drawing/2014/main" id="{FD6DDB51-463E-4186-9420-D1ABD6C04081}"/>
                    </a:ext>
                  </a:extLst>
                </p:cNvPr>
                <p:cNvSpPr/>
                <p:nvPr/>
              </p:nvSpPr>
              <p:spPr>
                <a:xfrm>
                  <a:off x="6705721" y="2035743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6" name="Oval 3035">
                  <a:extLst>
                    <a:ext uri="{FF2B5EF4-FFF2-40B4-BE49-F238E27FC236}">
                      <a16:creationId xmlns:a16="http://schemas.microsoft.com/office/drawing/2014/main" id="{66C3014F-2A61-4515-B764-570E5F9D3C6D}"/>
                    </a:ext>
                  </a:extLst>
                </p:cNvPr>
                <p:cNvSpPr/>
                <p:nvPr/>
              </p:nvSpPr>
              <p:spPr>
                <a:xfrm>
                  <a:off x="6575613" y="2038791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7" name="Oval 3036">
                  <a:extLst>
                    <a:ext uri="{FF2B5EF4-FFF2-40B4-BE49-F238E27FC236}">
                      <a16:creationId xmlns:a16="http://schemas.microsoft.com/office/drawing/2014/main" id="{131DFA7A-AC6D-4D7D-9D0E-077441BD2D8C}"/>
                    </a:ext>
                  </a:extLst>
                </p:cNvPr>
                <p:cNvSpPr/>
                <p:nvPr/>
              </p:nvSpPr>
              <p:spPr>
                <a:xfrm>
                  <a:off x="6385286" y="23850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8" name="Oval 3037">
                  <a:extLst>
                    <a:ext uri="{FF2B5EF4-FFF2-40B4-BE49-F238E27FC236}">
                      <a16:creationId xmlns:a16="http://schemas.microsoft.com/office/drawing/2014/main" id="{AE2CFA59-338A-40D8-9C4A-73100C15E757}"/>
                    </a:ext>
                  </a:extLst>
                </p:cNvPr>
                <p:cNvSpPr/>
                <p:nvPr/>
              </p:nvSpPr>
              <p:spPr>
                <a:xfrm>
                  <a:off x="6324664" y="227082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3018" name="Oval 3017">
                <a:extLst>
                  <a:ext uri="{FF2B5EF4-FFF2-40B4-BE49-F238E27FC236}">
                    <a16:creationId xmlns:a16="http://schemas.microsoft.com/office/drawing/2014/main" id="{6959CD4E-3295-45F7-A686-0AA674E98BC8}"/>
                  </a:ext>
                </a:extLst>
              </p:cNvPr>
              <p:cNvSpPr/>
              <p:nvPr/>
            </p:nvSpPr>
            <p:spPr>
              <a:xfrm>
                <a:off x="7772775" y="262121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9" name="Oval 3018">
                <a:extLst>
                  <a:ext uri="{FF2B5EF4-FFF2-40B4-BE49-F238E27FC236}">
                    <a16:creationId xmlns:a16="http://schemas.microsoft.com/office/drawing/2014/main" id="{FF34B7B8-812F-480E-A6B8-FFA259C28132}"/>
                  </a:ext>
                </a:extLst>
              </p:cNvPr>
              <p:cNvSpPr/>
              <p:nvPr/>
            </p:nvSpPr>
            <p:spPr>
              <a:xfrm>
                <a:off x="7585381" y="2511979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0" name="Oval 3019">
                <a:extLst>
                  <a:ext uri="{FF2B5EF4-FFF2-40B4-BE49-F238E27FC236}">
                    <a16:creationId xmlns:a16="http://schemas.microsoft.com/office/drawing/2014/main" id="{54BEFC4A-A7D8-472F-ABC7-6E86A566F11F}"/>
                  </a:ext>
                </a:extLst>
              </p:cNvPr>
              <p:cNvSpPr/>
              <p:nvPr/>
            </p:nvSpPr>
            <p:spPr>
              <a:xfrm>
                <a:off x="7902950" y="26054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1" name="Oval 3020">
                <a:extLst>
                  <a:ext uri="{FF2B5EF4-FFF2-40B4-BE49-F238E27FC236}">
                    <a16:creationId xmlns:a16="http://schemas.microsoft.com/office/drawing/2014/main" id="{0779D6CF-2FC1-4032-9735-C87C7F99C922}"/>
                  </a:ext>
                </a:extLst>
              </p:cNvPr>
              <p:cNvSpPr/>
              <p:nvPr/>
            </p:nvSpPr>
            <p:spPr>
              <a:xfrm>
                <a:off x="7525473" y="240222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2" name="Oval 3021">
                <a:extLst>
                  <a:ext uri="{FF2B5EF4-FFF2-40B4-BE49-F238E27FC236}">
                    <a16:creationId xmlns:a16="http://schemas.microsoft.com/office/drawing/2014/main" id="{4DF7CB14-9957-4C8F-BC35-3279919FD1C8}"/>
                  </a:ext>
                </a:extLst>
              </p:cNvPr>
              <p:cNvSpPr/>
              <p:nvPr/>
            </p:nvSpPr>
            <p:spPr>
              <a:xfrm>
                <a:off x="8023788" y="259939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3" name="Oval 3022">
                <a:extLst>
                  <a:ext uri="{FF2B5EF4-FFF2-40B4-BE49-F238E27FC236}">
                    <a16:creationId xmlns:a16="http://schemas.microsoft.com/office/drawing/2014/main" id="{673C3D0C-A9C9-4312-97B2-04C20AB8BA57}"/>
                  </a:ext>
                </a:extLst>
              </p:cNvPr>
              <p:cNvSpPr/>
              <p:nvPr/>
            </p:nvSpPr>
            <p:spPr>
              <a:xfrm>
                <a:off x="8087121" y="248474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4" name="Oval 3023">
                <a:extLst>
                  <a:ext uri="{FF2B5EF4-FFF2-40B4-BE49-F238E27FC236}">
                    <a16:creationId xmlns:a16="http://schemas.microsoft.com/office/drawing/2014/main" id="{2535DFCF-5FBF-4BEA-A778-ECEBD7EE818A}"/>
                  </a:ext>
                </a:extLst>
              </p:cNvPr>
              <p:cNvSpPr/>
              <p:nvPr/>
            </p:nvSpPr>
            <p:spPr>
              <a:xfrm>
                <a:off x="7534843" y="217648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5" name="Oval 3024">
                <a:extLst>
                  <a:ext uri="{FF2B5EF4-FFF2-40B4-BE49-F238E27FC236}">
                    <a16:creationId xmlns:a16="http://schemas.microsoft.com/office/drawing/2014/main" id="{42F0B269-83FC-4A9C-B289-C1CCD08E1949}"/>
                  </a:ext>
                </a:extLst>
              </p:cNvPr>
              <p:cNvSpPr/>
              <p:nvPr/>
            </p:nvSpPr>
            <p:spPr>
              <a:xfrm>
                <a:off x="7474132" y="229378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6" name="Oval 3025">
                <a:extLst>
                  <a:ext uri="{FF2B5EF4-FFF2-40B4-BE49-F238E27FC236}">
                    <a16:creationId xmlns:a16="http://schemas.microsoft.com/office/drawing/2014/main" id="{F0B342FB-095B-47DA-9CBA-4CCCCE10AAC6}"/>
                  </a:ext>
                </a:extLst>
              </p:cNvPr>
              <p:cNvSpPr/>
              <p:nvPr/>
            </p:nvSpPr>
            <p:spPr>
              <a:xfrm>
                <a:off x="7658741" y="260814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7" name="Oval 3026">
                <a:extLst>
                  <a:ext uri="{FF2B5EF4-FFF2-40B4-BE49-F238E27FC236}">
                    <a16:creationId xmlns:a16="http://schemas.microsoft.com/office/drawing/2014/main" id="{648E2D4E-6429-477C-B2D2-D18012DEFE4D}"/>
                  </a:ext>
                </a:extLst>
              </p:cNvPr>
              <p:cNvSpPr/>
              <p:nvPr/>
            </p:nvSpPr>
            <p:spPr>
              <a:xfrm>
                <a:off x="7908878" y="19372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sp>
          <p:nvSpPr>
            <p:cNvPr id="3046" name="Oval 3045">
              <a:extLst>
                <a:ext uri="{FF2B5EF4-FFF2-40B4-BE49-F238E27FC236}">
                  <a16:creationId xmlns:a16="http://schemas.microsoft.com/office/drawing/2014/main" id="{59CC90FB-EB45-41D5-A5E0-1C245E392350}"/>
                </a:ext>
              </a:extLst>
            </p:cNvPr>
            <p:cNvSpPr/>
            <p:nvPr/>
          </p:nvSpPr>
          <p:spPr>
            <a:xfrm>
              <a:off x="7809871" y="2308314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7" name="Oval 3046">
              <a:extLst>
                <a:ext uri="{FF2B5EF4-FFF2-40B4-BE49-F238E27FC236}">
                  <a16:creationId xmlns:a16="http://schemas.microsoft.com/office/drawing/2014/main" id="{2E691D23-9E8E-4409-B005-13FC1D3F66DE}"/>
                </a:ext>
              </a:extLst>
            </p:cNvPr>
            <p:cNvSpPr/>
            <p:nvPr/>
          </p:nvSpPr>
          <p:spPr>
            <a:xfrm>
              <a:off x="7749963" y="219856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8" name="Oval 3047">
              <a:extLst>
                <a:ext uri="{FF2B5EF4-FFF2-40B4-BE49-F238E27FC236}">
                  <a16:creationId xmlns:a16="http://schemas.microsoft.com/office/drawing/2014/main" id="{102416EA-ABE8-4FBF-91CA-1CF2209F4A46}"/>
                </a:ext>
              </a:extLst>
            </p:cNvPr>
            <p:cNvSpPr/>
            <p:nvPr/>
          </p:nvSpPr>
          <p:spPr>
            <a:xfrm>
              <a:off x="7698622" y="2090119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9" name="Oval 3048">
              <a:extLst>
                <a:ext uri="{FF2B5EF4-FFF2-40B4-BE49-F238E27FC236}">
                  <a16:creationId xmlns:a16="http://schemas.microsoft.com/office/drawing/2014/main" id="{620FD9B3-D1E4-46FE-93B7-17741E3DED03}"/>
                </a:ext>
              </a:extLst>
            </p:cNvPr>
            <p:cNvSpPr/>
            <p:nvPr/>
          </p:nvSpPr>
          <p:spPr>
            <a:xfrm>
              <a:off x="7873572" y="242041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0" name="Oval 3049">
              <a:extLst>
                <a:ext uri="{FF2B5EF4-FFF2-40B4-BE49-F238E27FC236}">
                  <a16:creationId xmlns:a16="http://schemas.microsoft.com/office/drawing/2014/main" id="{85C699C1-D819-49C1-9A33-A58546D6AD33}"/>
                </a:ext>
              </a:extLst>
            </p:cNvPr>
            <p:cNvSpPr/>
            <p:nvPr/>
          </p:nvSpPr>
          <p:spPr>
            <a:xfrm>
              <a:off x="7987811" y="2416499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1" name="Oval 3050">
              <a:extLst>
                <a:ext uri="{FF2B5EF4-FFF2-40B4-BE49-F238E27FC236}">
                  <a16:creationId xmlns:a16="http://schemas.microsoft.com/office/drawing/2014/main" id="{E5660F2A-445D-42A7-9B61-05B23F8D35CB}"/>
                </a:ext>
              </a:extLst>
            </p:cNvPr>
            <p:cNvSpPr/>
            <p:nvPr/>
          </p:nvSpPr>
          <p:spPr>
            <a:xfrm>
              <a:off x="8111948" y="2411174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2" name="Oval 3051">
              <a:extLst>
                <a:ext uri="{FF2B5EF4-FFF2-40B4-BE49-F238E27FC236}">
                  <a16:creationId xmlns:a16="http://schemas.microsoft.com/office/drawing/2014/main" id="{099E63DA-392F-4429-8C9C-AC8D491A2A89}"/>
                </a:ext>
              </a:extLst>
            </p:cNvPr>
            <p:cNvSpPr/>
            <p:nvPr/>
          </p:nvSpPr>
          <p:spPr>
            <a:xfrm>
              <a:off x="8251585" y="242041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3" name="Oval 3052">
              <a:extLst>
                <a:ext uri="{FF2B5EF4-FFF2-40B4-BE49-F238E27FC236}">
                  <a16:creationId xmlns:a16="http://schemas.microsoft.com/office/drawing/2014/main" id="{4B752706-E5B3-4032-BAAC-FF11D7C45F93}"/>
                </a:ext>
              </a:extLst>
            </p:cNvPr>
            <p:cNvSpPr/>
            <p:nvPr/>
          </p:nvSpPr>
          <p:spPr>
            <a:xfrm>
              <a:off x="8371771" y="2417646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2322" name="Oval 2321">
            <a:extLst>
              <a:ext uri="{FF2B5EF4-FFF2-40B4-BE49-F238E27FC236}">
                <a16:creationId xmlns:a16="http://schemas.microsoft.com/office/drawing/2014/main" id="{F4D38468-A96A-4FF4-959C-1AAF45A15B83}"/>
              </a:ext>
            </a:extLst>
          </p:cNvPr>
          <p:cNvSpPr/>
          <p:nvPr/>
        </p:nvSpPr>
        <p:spPr>
          <a:xfrm rot="15355415">
            <a:off x="2572933" y="6175560"/>
            <a:ext cx="56744" cy="56743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323" name="Straight Arrow Connector 2322">
            <a:extLst>
              <a:ext uri="{FF2B5EF4-FFF2-40B4-BE49-F238E27FC236}">
                <a16:creationId xmlns:a16="http://schemas.microsoft.com/office/drawing/2014/main" id="{934D4736-5303-4E2B-A5EC-2EADCC2E5582}"/>
              </a:ext>
            </a:extLst>
          </p:cNvPr>
          <p:cNvCxnSpPr>
            <a:cxnSpLocks/>
          </p:cNvCxnSpPr>
          <p:nvPr/>
        </p:nvCxnSpPr>
        <p:spPr>
          <a:xfrm rot="10748944" flipH="1">
            <a:off x="2613289" y="6927785"/>
            <a:ext cx="84474" cy="0"/>
          </a:xfrm>
          <a:prstGeom prst="straightConnector1">
            <a:avLst/>
          </a:prstGeom>
          <a:solidFill>
            <a:srgbClr val="C80000"/>
          </a:solidFill>
          <a:ln w="6350">
            <a:solidFill>
              <a:schemeClr val="tx1"/>
            </a:solidFill>
            <a:headEnd type="none"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3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E053-D7ED-440F-AFE5-4ED7A13C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2670C-A11F-4BA2-82F5-0378E96A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96" y="567350"/>
            <a:ext cx="2859613" cy="2144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B5C1B-9632-4345-95CB-78B67149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" y="2902608"/>
            <a:ext cx="9144000" cy="37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1B6C-2817-430D-A4FA-56D5E027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44736-CBC5-4A9E-9613-D3A2027BAB0B}"/>
              </a:ext>
            </a:extLst>
          </p:cNvPr>
          <p:cNvSpPr txBox="1"/>
          <p:nvPr/>
        </p:nvSpPr>
        <p:spPr>
          <a:xfrm>
            <a:off x="571500" y="781050"/>
            <a:ext cx="88212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robot is occupying nearest target with the highest priority.</a:t>
            </a:r>
          </a:p>
          <a:p>
            <a:r>
              <a:rPr lang="en-US" dirty="0"/>
              <a:t>Every robot will stay on its position once arrive. </a:t>
            </a:r>
          </a:p>
          <a:p>
            <a:endParaRPr lang="en-US" dirty="0"/>
          </a:p>
          <a:p>
            <a:pPr marL="457200" indent="-457200">
              <a:buAutoNum type="arabicParenBoth"/>
            </a:pPr>
            <a:r>
              <a:rPr lang="en-US" dirty="0"/>
              <a:t>Unify language (python / </a:t>
            </a:r>
            <a:r>
              <a:rPr lang="en-US" dirty="0" err="1"/>
              <a:t>c++</a:t>
            </a:r>
            <a:r>
              <a:rPr lang="en-US" dirty="0"/>
              <a:t> / </a:t>
            </a:r>
            <a:r>
              <a:rPr lang="en-US" altLang="zh-CN" dirty="0" err="1"/>
              <a:t>matlab</a:t>
            </a:r>
            <a:r>
              <a:rPr lang="en-US" dirty="0"/>
              <a:t>)</a:t>
            </a:r>
          </a:p>
          <a:p>
            <a:pPr marL="457200" indent="-457200">
              <a:buAutoNum type="arabicParenBoth"/>
            </a:pPr>
            <a:endParaRPr lang="en-US" dirty="0"/>
          </a:p>
          <a:p>
            <a:pPr marL="457200" indent="-457200">
              <a:buAutoNum type="arabicParenBoth"/>
            </a:pPr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0A3D4D-4008-4F0A-935B-D68ECCFFBDBD}"/>
              </a:ext>
            </a:extLst>
          </p:cNvPr>
          <p:cNvSpPr/>
          <p:nvPr/>
        </p:nvSpPr>
        <p:spPr>
          <a:xfrm>
            <a:off x="5676900" y="3596640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BE7D51-BA7B-4AAD-9565-3CFE11BE24C7}"/>
              </a:ext>
            </a:extLst>
          </p:cNvPr>
          <p:cNvSpPr/>
          <p:nvPr/>
        </p:nvSpPr>
        <p:spPr>
          <a:xfrm>
            <a:off x="6225540" y="3597414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05C219-1538-4128-9C6C-7E98D7F80DF3}"/>
              </a:ext>
            </a:extLst>
          </p:cNvPr>
          <p:cNvSpPr/>
          <p:nvPr/>
        </p:nvSpPr>
        <p:spPr>
          <a:xfrm>
            <a:off x="5584393" y="2735580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FC5202A-6820-4140-9A9B-C1C7CEB7D537}"/>
              </a:ext>
            </a:extLst>
          </p:cNvPr>
          <p:cNvSpPr/>
          <p:nvPr/>
        </p:nvSpPr>
        <p:spPr>
          <a:xfrm>
            <a:off x="6425031" y="4040922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BFBCD4-667A-4D76-9469-9A9CFE079BA1}"/>
              </a:ext>
            </a:extLst>
          </p:cNvPr>
          <p:cNvCxnSpPr/>
          <p:nvPr/>
        </p:nvCxnSpPr>
        <p:spPr>
          <a:xfrm>
            <a:off x="5712561" y="3025140"/>
            <a:ext cx="128169" cy="43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DAEEC4-53ED-481F-8D1B-A4220800EC3B}"/>
              </a:ext>
            </a:extLst>
          </p:cNvPr>
          <p:cNvCxnSpPr>
            <a:cxnSpLocks/>
            <a:stCxn id="7" idx="1"/>
            <a:endCxn id="5" idx="4"/>
          </p:cNvCxnSpPr>
          <p:nvPr/>
        </p:nvCxnSpPr>
        <p:spPr>
          <a:xfrm flipH="1" flipV="1">
            <a:off x="6389370" y="3902214"/>
            <a:ext cx="99745" cy="2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ACC1EE-35F7-41E5-8AD3-B658C565F6E3}"/>
              </a:ext>
            </a:extLst>
          </p:cNvPr>
          <p:cNvSpPr/>
          <p:nvPr/>
        </p:nvSpPr>
        <p:spPr>
          <a:xfrm>
            <a:off x="5598947" y="5413236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C57E6D-7A00-432B-8563-BD902A35EA96}"/>
              </a:ext>
            </a:extLst>
          </p:cNvPr>
          <p:cNvSpPr/>
          <p:nvPr/>
        </p:nvSpPr>
        <p:spPr>
          <a:xfrm>
            <a:off x="6147587" y="5414010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BAD473B-3D71-4974-9F29-B733B40E8C82}"/>
              </a:ext>
            </a:extLst>
          </p:cNvPr>
          <p:cNvSpPr/>
          <p:nvPr/>
        </p:nvSpPr>
        <p:spPr>
          <a:xfrm>
            <a:off x="5506440" y="4552176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03AD28E-8E7D-4081-9DF5-28080AA05BCC}"/>
              </a:ext>
            </a:extLst>
          </p:cNvPr>
          <p:cNvSpPr/>
          <p:nvPr/>
        </p:nvSpPr>
        <p:spPr>
          <a:xfrm>
            <a:off x="6347078" y="5857518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D8FC74-56C4-4A2A-8004-A16F50231A40}"/>
              </a:ext>
            </a:extLst>
          </p:cNvPr>
          <p:cNvCxnSpPr>
            <a:cxnSpLocks/>
          </p:cNvCxnSpPr>
          <p:nvPr/>
        </p:nvCxnSpPr>
        <p:spPr>
          <a:xfrm>
            <a:off x="5634608" y="4841736"/>
            <a:ext cx="590932" cy="5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C179A-58DB-4757-8F59-92E130B6BCDC}"/>
              </a:ext>
            </a:extLst>
          </p:cNvPr>
          <p:cNvCxnSpPr>
            <a:cxnSpLocks/>
            <a:stCxn id="16" idx="1"/>
            <a:endCxn id="14" idx="4"/>
          </p:cNvCxnSpPr>
          <p:nvPr/>
        </p:nvCxnSpPr>
        <p:spPr>
          <a:xfrm flipH="1" flipV="1">
            <a:off x="6311417" y="5718810"/>
            <a:ext cx="99745" cy="2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1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CCEFDE9-7329-4265-BD0E-EC645CEA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t="8527" r="13803" b="13330"/>
          <a:stretch/>
        </p:blipFill>
        <p:spPr>
          <a:xfrm>
            <a:off x="4439207" y="1819946"/>
            <a:ext cx="3305263" cy="3218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333B4-3BB8-49EC-AD49-29B987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FC1FCD2-2E6C-4FBA-BE2D-F1D9EEA1F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6" t="11351" r="20945" b="18355"/>
          <a:stretch/>
        </p:blipFill>
        <p:spPr>
          <a:xfrm rot="3921719">
            <a:off x="758804" y="1295402"/>
            <a:ext cx="360426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8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80F2-B635-4192-B0C3-BEF6964C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4F6878-F0CB-4A0C-9647-C6E07493DB3E}"/>
              </a:ext>
            </a:extLst>
          </p:cNvPr>
          <p:cNvSpPr/>
          <p:nvPr/>
        </p:nvSpPr>
        <p:spPr>
          <a:xfrm>
            <a:off x="75906" y="540738"/>
            <a:ext cx="2838339" cy="252199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F62FBB6-8726-4B3E-9242-3633821C0260}"/>
              </a:ext>
            </a:extLst>
          </p:cNvPr>
          <p:cNvGrpSpPr/>
          <p:nvPr/>
        </p:nvGrpSpPr>
        <p:grpSpPr>
          <a:xfrm>
            <a:off x="364699" y="1343193"/>
            <a:ext cx="2126743" cy="1626759"/>
            <a:chOff x="5794330" y="1238852"/>
            <a:chExt cx="2126743" cy="16267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2AA18B-6B4D-402A-B938-165C952C5ECD}"/>
                </a:ext>
              </a:extLst>
            </p:cNvPr>
            <p:cNvGrpSpPr/>
            <p:nvPr/>
          </p:nvGrpSpPr>
          <p:grpSpPr>
            <a:xfrm rot="6077599">
              <a:off x="7040841" y="1511667"/>
              <a:ext cx="191190" cy="105306"/>
              <a:chOff x="7168257" y="992294"/>
              <a:chExt cx="147904" cy="8146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CBCB6F-FA47-43C0-B424-7928F38789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234698" y="992294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C0428E3-0630-4211-A5CE-76AA0773F480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" name="Pie 735">
                  <a:extLst>
                    <a:ext uri="{FF2B5EF4-FFF2-40B4-BE49-F238E27FC236}">
                      <a16:creationId xmlns:a16="http://schemas.microsoft.com/office/drawing/2014/main" id="{5F7927C6-302E-4552-9C29-202A25217482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3A7D648-F741-4220-A49C-46CD593DC584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3D90C7-B790-4543-80E6-F06052866760}"/>
                </a:ext>
              </a:extLst>
            </p:cNvPr>
            <p:cNvSpPr/>
            <p:nvPr/>
          </p:nvSpPr>
          <p:spPr>
            <a:xfrm>
              <a:off x="6361820" y="2139210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EF9D7-F4BE-4E6C-97F7-55F0DE2DC427}"/>
                </a:ext>
              </a:extLst>
            </p:cNvPr>
            <p:cNvSpPr/>
            <p:nvPr/>
          </p:nvSpPr>
          <p:spPr>
            <a:xfrm>
              <a:off x="6525462" y="2139131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AD6F10-E0E2-4D88-A7CC-1869F652AF5B}"/>
                </a:ext>
              </a:extLst>
            </p:cNvPr>
            <p:cNvSpPr/>
            <p:nvPr/>
          </p:nvSpPr>
          <p:spPr>
            <a:xfrm>
              <a:off x="6685639" y="214670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ABF24A-6B18-4AD9-83A6-E8E281FA41EC}"/>
                </a:ext>
              </a:extLst>
            </p:cNvPr>
            <p:cNvSpPr/>
            <p:nvPr/>
          </p:nvSpPr>
          <p:spPr>
            <a:xfrm>
              <a:off x="7024710" y="2145595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10CE8A-E470-43CC-9DF0-607E0641FFE3}"/>
                </a:ext>
              </a:extLst>
            </p:cNvPr>
            <p:cNvSpPr/>
            <p:nvPr/>
          </p:nvSpPr>
          <p:spPr>
            <a:xfrm>
              <a:off x="7171960" y="214670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F69C66-ADDA-4628-8D4E-8030CC737D1B}"/>
                </a:ext>
              </a:extLst>
            </p:cNvPr>
            <p:cNvSpPr/>
            <p:nvPr/>
          </p:nvSpPr>
          <p:spPr>
            <a:xfrm>
              <a:off x="7327996" y="2145674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4AD29D-50BF-4C13-AC79-E2405831896D}"/>
                </a:ext>
              </a:extLst>
            </p:cNvPr>
            <p:cNvSpPr/>
            <p:nvPr/>
          </p:nvSpPr>
          <p:spPr>
            <a:xfrm>
              <a:off x="6418470" y="226567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D8E4665-0CE6-4578-9CAF-415D38B12185}"/>
                </a:ext>
              </a:extLst>
            </p:cNvPr>
            <p:cNvSpPr/>
            <p:nvPr/>
          </p:nvSpPr>
          <p:spPr>
            <a:xfrm>
              <a:off x="6595038" y="2265597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FD9AA4-6DE9-4F67-AE48-5FF823C81F58}"/>
                </a:ext>
              </a:extLst>
            </p:cNvPr>
            <p:cNvSpPr/>
            <p:nvPr/>
          </p:nvSpPr>
          <p:spPr>
            <a:xfrm>
              <a:off x="6761679" y="2279638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17EA4D-6086-41D8-9917-4431EFFF43CD}"/>
                </a:ext>
              </a:extLst>
            </p:cNvPr>
            <p:cNvSpPr/>
            <p:nvPr/>
          </p:nvSpPr>
          <p:spPr>
            <a:xfrm>
              <a:off x="6937108" y="227860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B840A4-CA3B-4F86-BAAB-E70289D097EB}"/>
                </a:ext>
              </a:extLst>
            </p:cNvPr>
            <p:cNvSpPr/>
            <p:nvPr/>
          </p:nvSpPr>
          <p:spPr>
            <a:xfrm>
              <a:off x="7100749" y="2272060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72135-B04E-4DD2-A8C6-935E150BA56C}"/>
                </a:ext>
              </a:extLst>
            </p:cNvPr>
            <p:cNvSpPr/>
            <p:nvPr/>
          </p:nvSpPr>
          <p:spPr>
            <a:xfrm>
              <a:off x="7267389" y="2266711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865346-D571-45B2-92E8-AB11913E77B5}"/>
                </a:ext>
              </a:extLst>
            </p:cNvPr>
            <p:cNvSpPr/>
            <p:nvPr/>
          </p:nvSpPr>
          <p:spPr>
            <a:xfrm>
              <a:off x="6509505" y="238981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942AC0-E9CC-4054-95B6-B383C3E48ACE}"/>
                </a:ext>
              </a:extLst>
            </p:cNvPr>
            <p:cNvSpPr/>
            <p:nvPr/>
          </p:nvSpPr>
          <p:spPr>
            <a:xfrm>
              <a:off x="6673147" y="2389737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ECFF8D-F9C8-46DE-A3C1-BD9EECEC4ECC}"/>
                </a:ext>
              </a:extLst>
            </p:cNvPr>
            <p:cNvSpPr/>
            <p:nvPr/>
          </p:nvSpPr>
          <p:spPr>
            <a:xfrm>
              <a:off x="6852715" y="2403778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81111ED-5CB4-4264-90CF-5F562BA2E11D}"/>
                </a:ext>
              </a:extLst>
            </p:cNvPr>
            <p:cNvSpPr/>
            <p:nvPr/>
          </p:nvSpPr>
          <p:spPr>
            <a:xfrm>
              <a:off x="7028143" y="240274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9D8CF8-4843-46AC-B289-38A1C5B11B30}"/>
                </a:ext>
              </a:extLst>
            </p:cNvPr>
            <p:cNvSpPr/>
            <p:nvPr/>
          </p:nvSpPr>
          <p:spPr>
            <a:xfrm>
              <a:off x="7178857" y="2402664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0C5983-A4DA-4279-9232-5122746CCC26}"/>
                </a:ext>
              </a:extLst>
            </p:cNvPr>
            <p:cNvSpPr/>
            <p:nvPr/>
          </p:nvSpPr>
          <p:spPr>
            <a:xfrm>
              <a:off x="6594334" y="252274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BAFE3E-B79E-4B57-9CC0-1D72CB3291E1}"/>
                </a:ext>
              </a:extLst>
            </p:cNvPr>
            <p:cNvSpPr/>
            <p:nvPr/>
          </p:nvSpPr>
          <p:spPr>
            <a:xfrm>
              <a:off x="6757975" y="2522667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40A1AE-B0C6-49A1-BCD3-9C6F4C60A2EB}"/>
                </a:ext>
              </a:extLst>
            </p:cNvPr>
            <p:cNvSpPr/>
            <p:nvPr/>
          </p:nvSpPr>
          <p:spPr>
            <a:xfrm>
              <a:off x="6937542" y="252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FACCF4-0841-484D-8244-5546CE92FCE0}"/>
                </a:ext>
              </a:extLst>
            </p:cNvPr>
            <p:cNvSpPr/>
            <p:nvPr/>
          </p:nvSpPr>
          <p:spPr>
            <a:xfrm>
              <a:off x="7100045" y="252274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DFB23D-FD10-4F91-ACA0-08506E85C172}"/>
                </a:ext>
              </a:extLst>
            </p:cNvPr>
            <p:cNvSpPr/>
            <p:nvPr/>
          </p:nvSpPr>
          <p:spPr>
            <a:xfrm>
              <a:off x="6429327" y="201274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C94AFC-2F7F-4C61-855D-92A9B88F7DA0}"/>
                </a:ext>
              </a:extLst>
            </p:cNvPr>
            <p:cNvSpPr/>
            <p:nvPr/>
          </p:nvSpPr>
          <p:spPr>
            <a:xfrm>
              <a:off x="6592969" y="201266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F4C57A2-90C5-4FA0-B8A9-3CA8394EB1DE}"/>
                </a:ext>
              </a:extLst>
            </p:cNvPr>
            <p:cNvSpPr/>
            <p:nvPr/>
          </p:nvSpPr>
          <p:spPr>
            <a:xfrm>
              <a:off x="6759608" y="201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E86917-341A-4C5E-A69F-C415D1895D04}"/>
                </a:ext>
              </a:extLst>
            </p:cNvPr>
            <p:cNvSpPr/>
            <p:nvPr/>
          </p:nvSpPr>
          <p:spPr>
            <a:xfrm>
              <a:off x="6935039" y="2012744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E3A112-64FF-46D5-B393-0CDD5F2F5994}"/>
                </a:ext>
              </a:extLst>
            </p:cNvPr>
            <p:cNvSpPr/>
            <p:nvPr/>
          </p:nvSpPr>
          <p:spPr>
            <a:xfrm>
              <a:off x="7098680" y="201266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B33D68-B894-42CA-BCF2-076E855DDE72}"/>
                </a:ext>
              </a:extLst>
            </p:cNvPr>
            <p:cNvSpPr/>
            <p:nvPr/>
          </p:nvSpPr>
          <p:spPr>
            <a:xfrm>
              <a:off x="7265321" y="201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46D305-F196-410F-A30D-3DC2ECC7A87F}"/>
                </a:ext>
              </a:extLst>
            </p:cNvPr>
            <p:cNvSpPr/>
            <p:nvPr/>
          </p:nvSpPr>
          <p:spPr>
            <a:xfrm>
              <a:off x="6509504" y="188860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58A24A-37CE-467A-A510-665EA739F805}"/>
                </a:ext>
              </a:extLst>
            </p:cNvPr>
            <p:cNvSpPr/>
            <p:nvPr/>
          </p:nvSpPr>
          <p:spPr>
            <a:xfrm>
              <a:off x="6686074" y="188852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62393A-302A-4D9E-8065-E33D423DD0DD}"/>
                </a:ext>
              </a:extLst>
            </p:cNvPr>
            <p:cNvSpPr/>
            <p:nvPr/>
          </p:nvSpPr>
          <p:spPr>
            <a:xfrm>
              <a:off x="6852715" y="188964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5791CA-3C1B-424F-BD3F-789F3755B256}"/>
                </a:ext>
              </a:extLst>
            </p:cNvPr>
            <p:cNvSpPr/>
            <p:nvPr/>
          </p:nvSpPr>
          <p:spPr>
            <a:xfrm>
              <a:off x="7015215" y="189506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1F2CAB-CB9F-490F-A4CA-E7BCF0FBDD9B}"/>
                </a:ext>
              </a:extLst>
            </p:cNvPr>
            <p:cNvSpPr/>
            <p:nvPr/>
          </p:nvSpPr>
          <p:spPr>
            <a:xfrm>
              <a:off x="7185322" y="189498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C55716-A3D4-47D6-AC29-D1D07F338DD7}"/>
                </a:ext>
              </a:extLst>
            </p:cNvPr>
            <p:cNvSpPr/>
            <p:nvPr/>
          </p:nvSpPr>
          <p:spPr>
            <a:xfrm>
              <a:off x="6602866" y="176420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5DD05-128A-4074-A07A-07772EF2CB72}"/>
                </a:ext>
              </a:extLst>
            </p:cNvPr>
            <p:cNvSpPr/>
            <p:nvPr/>
          </p:nvSpPr>
          <p:spPr>
            <a:xfrm>
              <a:off x="6772971" y="176412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DF2C2CD-2FE0-4855-ABBA-BAE386E310A0}"/>
                </a:ext>
              </a:extLst>
            </p:cNvPr>
            <p:cNvSpPr/>
            <p:nvPr/>
          </p:nvSpPr>
          <p:spPr>
            <a:xfrm>
              <a:off x="6939612" y="176524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DBDA414-A97D-42B1-8051-33106178ADB3}"/>
                </a:ext>
              </a:extLst>
            </p:cNvPr>
            <p:cNvSpPr/>
            <p:nvPr/>
          </p:nvSpPr>
          <p:spPr>
            <a:xfrm>
              <a:off x="7102113" y="176420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AF9E07-F768-4902-9265-FF56BD0BCA60}"/>
                </a:ext>
              </a:extLst>
            </p:cNvPr>
            <p:cNvCxnSpPr>
              <a:stCxn id="118" idx="4"/>
              <a:endCxn id="34" idx="1"/>
            </p:cNvCxnSpPr>
            <p:nvPr/>
          </p:nvCxnSpPr>
          <p:spPr>
            <a:xfrm>
              <a:off x="6423330" y="1446369"/>
              <a:ext cx="528071" cy="5827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80DE43-0905-4031-BC11-91BD9C446EB1}"/>
                </a:ext>
              </a:extLst>
            </p:cNvPr>
            <p:cNvCxnSpPr>
              <a:stCxn id="98" idx="5"/>
              <a:endCxn id="18" idx="2"/>
            </p:cNvCxnSpPr>
            <p:nvPr/>
          </p:nvCxnSpPr>
          <p:spPr>
            <a:xfrm>
              <a:off x="5913166" y="2214673"/>
              <a:ext cx="848514" cy="1208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CDB6BEE-3DE9-49F9-AF0F-2E41D0653CF1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5936454" y="1820635"/>
              <a:ext cx="765546" cy="3424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D5948AA-70B6-4552-9D18-732884F7A9CC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6279993" y="1637569"/>
              <a:ext cx="495977" cy="3925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9C6665B-BCAD-4A19-B1A2-7F0EDD388A39}"/>
                </a:ext>
              </a:extLst>
            </p:cNvPr>
            <p:cNvCxnSpPr/>
            <p:nvPr/>
          </p:nvCxnSpPr>
          <p:spPr>
            <a:xfrm flipH="1" flipV="1">
              <a:off x="6994603" y="2332240"/>
              <a:ext cx="160297" cy="388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31EA5A-C1D5-422F-AD68-0BB3AB447F99}"/>
                </a:ext>
              </a:extLst>
            </p:cNvPr>
            <p:cNvCxnSpPr/>
            <p:nvPr/>
          </p:nvCxnSpPr>
          <p:spPr>
            <a:xfrm flipH="1" flipV="1">
              <a:off x="7109732" y="2224089"/>
              <a:ext cx="688280" cy="2619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D0E05B5-2743-4548-AD05-65D5AD593E18}"/>
                </a:ext>
              </a:extLst>
            </p:cNvPr>
            <p:cNvCxnSpPr>
              <a:stCxn id="88" idx="6"/>
              <a:endCxn id="35" idx="0"/>
            </p:cNvCxnSpPr>
            <p:nvPr/>
          </p:nvCxnSpPr>
          <p:spPr>
            <a:xfrm flipH="1">
              <a:off x="7154544" y="1503303"/>
              <a:ext cx="261160" cy="5093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FE861E2-23A8-468D-AAB5-A06760CC2D65}"/>
                </a:ext>
              </a:extLst>
            </p:cNvPr>
            <p:cNvCxnSpPr>
              <a:stCxn id="103" idx="4"/>
              <a:endCxn id="23" idx="3"/>
            </p:cNvCxnSpPr>
            <p:nvPr/>
          </p:nvCxnSpPr>
          <p:spPr>
            <a:xfrm flipV="1">
              <a:off x="6454378" y="2485101"/>
              <a:ext cx="235130" cy="1875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D561A7-7FF7-4B87-BEB6-B35E9106F71A}"/>
                </a:ext>
              </a:extLst>
            </p:cNvPr>
            <p:cNvGrpSpPr/>
            <p:nvPr/>
          </p:nvGrpSpPr>
          <p:grpSpPr>
            <a:xfrm rot="6375563">
              <a:off x="5937551" y="1930582"/>
              <a:ext cx="191190" cy="105306"/>
              <a:chOff x="5427034" y="1837492"/>
              <a:chExt cx="147904" cy="8146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1DB41A4-E3E6-4332-9CD1-44CC6D282C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493475" y="1837492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2B3D47-C0CA-4A6E-9597-AD029553CEFC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9" name="Pie 699">
                  <a:extLst>
                    <a:ext uri="{FF2B5EF4-FFF2-40B4-BE49-F238E27FC236}">
                      <a16:creationId xmlns:a16="http://schemas.microsoft.com/office/drawing/2014/main" id="{3B66997A-54D5-4D03-A8A6-ED459ABD645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CF2ABA-B997-4506-9E09-8C07D21000D8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CA3642-3210-4B9B-B590-A55550886E6B}"/>
                </a:ext>
              </a:extLst>
            </p:cNvPr>
            <p:cNvGrpSpPr/>
            <p:nvPr/>
          </p:nvGrpSpPr>
          <p:grpSpPr>
            <a:xfrm rot="13181414">
              <a:off x="7439829" y="1851130"/>
              <a:ext cx="191190" cy="105306"/>
              <a:chOff x="7906061" y="2325450"/>
              <a:chExt cx="147904" cy="8146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03B3FD-D361-4DE0-898D-F4F3D3B16E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972502" y="232545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8757634B-5FC6-4C29-ACCB-D1E12D27817C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4" name="Pie 703">
                  <a:extLst>
                    <a:ext uri="{FF2B5EF4-FFF2-40B4-BE49-F238E27FC236}">
                      <a16:creationId xmlns:a16="http://schemas.microsoft.com/office/drawing/2014/main" id="{72E22099-1C83-4EEF-B12C-64B88EE295D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4208EF6-92CA-45B8-BF29-60412C539A0E}"/>
                  </a:ext>
                </a:extLst>
              </p:cNvPr>
              <p:cNvCxnSpPr/>
              <p:nvPr/>
            </p:nvCxnSpPr>
            <p:spPr>
              <a:xfrm rot="2070527" flipH="1">
                <a:off x="7906061" y="233167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8018DFA-DD99-45AD-8B68-36B487407571}"/>
                </a:ext>
              </a:extLst>
            </p:cNvPr>
            <p:cNvGrpSpPr/>
            <p:nvPr/>
          </p:nvGrpSpPr>
          <p:grpSpPr>
            <a:xfrm rot="6099571">
              <a:off x="7687133" y="2150116"/>
              <a:ext cx="191190" cy="105306"/>
              <a:chOff x="7631547" y="2635113"/>
              <a:chExt cx="147904" cy="8146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F8F8BB-07A3-4C05-99FE-689D120432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697988" y="263511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5937BAE-1C3E-4070-9D69-0A5C512BD1E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9" name="Pie 707">
                  <a:extLst>
                    <a:ext uri="{FF2B5EF4-FFF2-40B4-BE49-F238E27FC236}">
                      <a16:creationId xmlns:a16="http://schemas.microsoft.com/office/drawing/2014/main" id="{D6722374-C568-4358-8D6E-1BB144170BD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3B7D466-6AA6-4153-A4AA-0152A4B23638}"/>
                  </a:ext>
                </a:extLst>
              </p:cNvPr>
              <p:cNvCxnSpPr/>
              <p:nvPr/>
            </p:nvCxnSpPr>
            <p:spPr>
              <a:xfrm rot="2070527" flipH="1">
                <a:off x="7631547" y="264133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801B1F5-D358-46C3-A410-942746BE0B80}"/>
                </a:ext>
              </a:extLst>
            </p:cNvPr>
            <p:cNvGrpSpPr/>
            <p:nvPr/>
          </p:nvGrpSpPr>
          <p:grpSpPr>
            <a:xfrm rot="19760147">
              <a:off x="7485570" y="2753385"/>
              <a:ext cx="191190" cy="105306"/>
              <a:chOff x="5716439" y="1364378"/>
              <a:chExt cx="147904" cy="8146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23CF32E-D0FB-46DC-B6A9-434ACB730C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782880" y="1364378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9844726-2045-451E-881B-63C0CE6D1BBA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4" name="Pie 711">
                  <a:extLst>
                    <a:ext uri="{FF2B5EF4-FFF2-40B4-BE49-F238E27FC236}">
                      <a16:creationId xmlns:a16="http://schemas.microsoft.com/office/drawing/2014/main" id="{E55DE19B-E555-4D69-A2C1-478BC5F081A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BD214DC-9F56-48DA-B499-7D95A4F8BB27}"/>
                  </a:ext>
                </a:extLst>
              </p:cNvPr>
              <p:cNvCxnSpPr/>
              <p:nvPr/>
            </p:nvCxnSpPr>
            <p:spPr>
              <a:xfrm rot="2070527" flipH="1">
                <a:off x="5716439" y="137060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3ED609-E02F-425B-A4F9-D3534AA56770}"/>
                </a:ext>
              </a:extLst>
            </p:cNvPr>
            <p:cNvGrpSpPr/>
            <p:nvPr/>
          </p:nvGrpSpPr>
          <p:grpSpPr>
            <a:xfrm>
              <a:off x="6158284" y="2452164"/>
              <a:ext cx="191190" cy="105306"/>
              <a:chOff x="6076866" y="1181011"/>
              <a:chExt cx="147904" cy="8146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EA4073-0973-40D4-979D-9B0D918A3C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143307" y="1181011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C90DA642-37C5-477F-85B0-3EBCAE9AA26F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9" name="Pie 718">
                  <a:extLst>
                    <a:ext uri="{FF2B5EF4-FFF2-40B4-BE49-F238E27FC236}">
                      <a16:creationId xmlns:a16="http://schemas.microsoft.com/office/drawing/2014/main" id="{5B5275FA-BCDE-432B-B5EA-B77A142BB19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9B47C09-66BD-4323-912A-04C1F2F303A4}"/>
                  </a:ext>
                </a:extLst>
              </p:cNvPr>
              <p:cNvCxnSpPr/>
              <p:nvPr/>
            </p:nvCxnSpPr>
            <p:spPr>
              <a:xfrm rot="2070527" flipH="1">
                <a:off x="6076866" y="1187236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7C3753E-FBAF-44DD-AA25-F34B72C5E3D3}"/>
                </a:ext>
              </a:extLst>
            </p:cNvPr>
            <p:cNvGrpSpPr/>
            <p:nvPr/>
          </p:nvGrpSpPr>
          <p:grpSpPr>
            <a:xfrm rot="9607924">
              <a:off x="7582695" y="1558978"/>
              <a:ext cx="191190" cy="105306"/>
              <a:chOff x="7820601" y="1452217"/>
              <a:chExt cx="147904" cy="8146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BF076BC-4D87-47CF-AD94-CFC5AB8BE5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887042" y="1452217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F527CA5-1810-499E-B4FB-BC91E0A93232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4" name="Pie 722">
                  <a:extLst>
                    <a:ext uri="{FF2B5EF4-FFF2-40B4-BE49-F238E27FC236}">
                      <a16:creationId xmlns:a16="http://schemas.microsoft.com/office/drawing/2014/main" id="{CE4BE691-DD0A-45CB-BAF9-D700A80EF9C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570E3EC-6544-4AFB-8958-FEC3DB7A590D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D936A50-85B5-4231-A497-035F9E2504C1}"/>
                </a:ext>
              </a:extLst>
            </p:cNvPr>
            <p:cNvGrpSpPr/>
            <p:nvPr/>
          </p:nvGrpSpPr>
          <p:grpSpPr>
            <a:xfrm>
              <a:off x="7295483" y="1401287"/>
              <a:ext cx="191190" cy="105306"/>
              <a:chOff x="7399889" y="1164536"/>
              <a:chExt cx="147904" cy="8146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FE2F9A6-DF3C-4A31-8570-471A8966A7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466330" y="1164536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328EB43-31C7-4D21-ADE0-24DBF6593A0E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9" name="Pie 728">
                  <a:extLst>
                    <a:ext uri="{FF2B5EF4-FFF2-40B4-BE49-F238E27FC236}">
                      <a16:creationId xmlns:a16="http://schemas.microsoft.com/office/drawing/2014/main" id="{8C319FF7-5487-4317-8E0C-5CF2AFE0CA65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27CA023-F758-4237-9BDC-B1058A8A3494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E89629E-3B7D-43E7-BAF3-77BB796ABF5F}"/>
                </a:ext>
              </a:extLst>
            </p:cNvPr>
            <p:cNvGrpSpPr/>
            <p:nvPr/>
          </p:nvGrpSpPr>
          <p:grpSpPr>
            <a:xfrm rot="5074669">
              <a:off x="6676378" y="1281794"/>
              <a:ext cx="191190" cy="105306"/>
              <a:chOff x="6908611" y="1231310"/>
              <a:chExt cx="147904" cy="81464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42A3C17-F47B-49AD-861B-9D726CBD02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975052" y="123131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2C010F-7200-4FA7-A22F-5EAA654D8A85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4" name="Pie 739">
                  <a:extLst>
                    <a:ext uri="{FF2B5EF4-FFF2-40B4-BE49-F238E27FC236}">
                      <a16:creationId xmlns:a16="http://schemas.microsoft.com/office/drawing/2014/main" id="{6E1646EC-343A-4D35-925F-C461340F914C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5F26D6D-94CD-4DC5-9783-6132E90C1368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48BC308-B09C-4CEB-8149-8FB4998FCCF1}"/>
                </a:ext>
              </a:extLst>
            </p:cNvPr>
            <p:cNvGrpSpPr/>
            <p:nvPr/>
          </p:nvGrpSpPr>
          <p:grpSpPr>
            <a:xfrm rot="10408491">
              <a:off x="5814726" y="2183259"/>
              <a:ext cx="198204" cy="105306"/>
              <a:chOff x="5888191" y="3300340"/>
              <a:chExt cx="153330" cy="8146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7D6B2754-6773-4668-BEE6-16FB20A2D8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FABFC79-B5A7-4D96-9621-1CB683D78878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9" name="Pie 779">
                  <a:extLst>
                    <a:ext uri="{FF2B5EF4-FFF2-40B4-BE49-F238E27FC236}">
                      <a16:creationId xmlns:a16="http://schemas.microsoft.com/office/drawing/2014/main" id="{EA2BB9A9-B9EC-4ED7-86CE-4BBCC504C44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B147D92-559B-4223-A693-E6CBB1529AB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802393F-CE75-446D-9B04-79BE9ED0ED68}"/>
                </a:ext>
              </a:extLst>
            </p:cNvPr>
            <p:cNvGrpSpPr/>
            <p:nvPr/>
          </p:nvGrpSpPr>
          <p:grpSpPr>
            <a:xfrm rot="7180617">
              <a:off x="6337378" y="2612825"/>
              <a:ext cx="198204" cy="105306"/>
              <a:chOff x="5888191" y="3300340"/>
              <a:chExt cx="153330" cy="81464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350DA6E-53AD-4241-A32F-0E1BFAE0D6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7C27E6C0-9217-494F-B63C-02F66AD7C20F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4" name="Pie 784">
                  <a:extLst>
                    <a:ext uri="{FF2B5EF4-FFF2-40B4-BE49-F238E27FC236}">
                      <a16:creationId xmlns:a16="http://schemas.microsoft.com/office/drawing/2014/main" id="{BE0A8404-F54B-4629-9BA7-CBAD43209E0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631871F-EF9C-41EF-A0D6-38F96707A8C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34BB75-2BB4-4DB1-9BC3-824A78023259}"/>
                </a:ext>
              </a:extLst>
            </p:cNvPr>
            <p:cNvGrpSpPr/>
            <p:nvPr/>
          </p:nvGrpSpPr>
          <p:grpSpPr>
            <a:xfrm>
              <a:off x="7014270" y="2760305"/>
              <a:ext cx="198204" cy="105306"/>
              <a:chOff x="5888191" y="3300340"/>
              <a:chExt cx="153330" cy="81464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955E6EF-F78A-4031-BF6B-417503B2AC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3F2D844-4F02-459B-9F52-9B724936B35B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Pie 789">
                  <a:extLst>
                    <a:ext uri="{FF2B5EF4-FFF2-40B4-BE49-F238E27FC236}">
                      <a16:creationId xmlns:a16="http://schemas.microsoft.com/office/drawing/2014/main" id="{54CC9F7C-AC42-4B24-95A1-ACAE64173E7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C2F4B88-3F63-4CF2-8F95-B168B62A5F62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ACD1B86-249F-4DB3-A153-44364F975855}"/>
                </a:ext>
              </a:extLst>
            </p:cNvPr>
            <p:cNvGrpSpPr/>
            <p:nvPr/>
          </p:nvGrpSpPr>
          <p:grpSpPr>
            <a:xfrm>
              <a:off x="7722869" y="2447741"/>
              <a:ext cx="198204" cy="105306"/>
              <a:chOff x="5888191" y="3300340"/>
              <a:chExt cx="153330" cy="8146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A3A2A2B-D3E2-467B-8B30-8C2097C9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08EFBE3-B3CE-41A3-B832-8D922289480F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4" name="Pie 794">
                  <a:extLst>
                    <a:ext uri="{FF2B5EF4-FFF2-40B4-BE49-F238E27FC236}">
                      <a16:creationId xmlns:a16="http://schemas.microsoft.com/office/drawing/2014/main" id="{BA50EB0C-83BB-4E17-9681-3001A78A5022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A3FC103-21FD-48AF-9D5D-183BF1FBEDD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7C3BA6-7D27-4206-B51D-DFDE3FB865E4}"/>
                </a:ext>
              </a:extLst>
            </p:cNvPr>
            <p:cNvGrpSpPr/>
            <p:nvPr/>
          </p:nvGrpSpPr>
          <p:grpSpPr>
            <a:xfrm rot="13032338">
              <a:off x="6333706" y="1376914"/>
              <a:ext cx="198204" cy="105306"/>
              <a:chOff x="5888191" y="3300340"/>
              <a:chExt cx="153330" cy="8146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4E59ED2-1815-41BF-861E-1502D65BA6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19CBC17-7D00-4BBA-9DD8-926E808C05E9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9" name="Pie 799">
                  <a:extLst>
                    <a:ext uri="{FF2B5EF4-FFF2-40B4-BE49-F238E27FC236}">
                      <a16:creationId xmlns:a16="http://schemas.microsoft.com/office/drawing/2014/main" id="{F5047EF3-3283-41BB-9092-D5890F433AEC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E8A9B567-197A-499A-9FD0-DE4DB0BC6A9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04BA108-B637-4C1C-AB93-7AFC87616F82}"/>
                </a:ext>
              </a:extLst>
            </p:cNvPr>
            <p:cNvGrpSpPr/>
            <p:nvPr/>
          </p:nvGrpSpPr>
          <p:grpSpPr>
            <a:xfrm rot="10227499">
              <a:off x="6138320" y="1516565"/>
              <a:ext cx="198204" cy="105306"/>
              <a:chOff x="5888191" y="3300340"/>
              <a:chExt cx="153330" cy="81464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CAA5F78-BC0E-42EB-9607-395E7C7109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DBC47D4-4D8C-4CB7-B09B-2A3DF173ED7B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4" name="Pie 804">
                  <a:extLst>
                    <a:ext uri="{FF2B5EF4-FFF2-40B4-BE49-F238E27FC236}">
                      <a16:creationId xmlns:a16="http://schemas.microsoft.com/office/drawing/2014/main" id="{CDD7B471-FE5B-4D2E-BD9B-17E8CD1A5A15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4AC5A19-6101-4528-B2A5-39A5FA6C5DCA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8B62075-1D2D-45D8-9FD8-29E3CA077AD7}"/>
                </a:ext>
              </a:extLst>
            </p:cNvPr>
            <p:cNvGrpSpPr/>
            <p:nvPr/>
          </p:nvGrpSpPr>
          <p:grpSpPr>
            <a:xfrm rot="10150530">
              <a:off x="5794330" y="1689645"/>
              <a:ext cx="198204" cy="105306"/>
              <a:chOff x="5888191" y="3300340"/>
              <a:chExt cx="153330" cy="8146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6311E17-DF94-462F-85A9-D14B2296D9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B744DEB-32D6-4DF7-8C81-BAA30C4710A1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9" name="Pie 809">
                  <a:extLst>
                    <a:ext uri="{FF2B5EF4-FFF2-40B4-BE49-F238E27FC236}">
                      <a16:creationId xmlns:a16="http://schemas.microsoft.com/office/drawing/2014/main" id="{FAFF8327-7CD7-43D0-A308-5D1B69C9760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22D5DB6-05C8-4E9E-8997-D2F716866D4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006096-D3DC-437C-9294-827B426565B0}"/>
                </a:ext>
              </a:extLst>
            </p:cNvPr>
            <p:cNvSpPr/>
            <p:nvPr/>
          </p:nvSpPr>
          <p:spPr>
            <a:xfrm>
              <a:off x="6849441" y="2152982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C2DEDA2-2AC6-4C5F-9199-92D46F228B87}"/>
              </a:ext>
            </a:extLst>
          </p:cNvPr>
          <p:cNvSpPr txBox="1"/>
          <p:nvPr/>
        </p:nvSpPr>
        <p:spPr>
          <a:xfrm>
            <a:off x="282232" y="514309"/>
            <a:ext cx="228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Particles are assigned to different targets before assembly begins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CF71217A-7399-43BC-A087-AD54610133AF}"/>
              </a:ext>
            </a:extLst>
          </p:cNvPr>
          <p:cNvSpPr/>
          <p:nvPr/>
        </p:nvSpPr>
        <p:spPr>
          <a:xfrm>
            <a:off x="3048963" y="544587"/>
            <a:ext cx="5612773" cy="255666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2112C31-1022-4329-8E96-3515C0546D72}"/>
              </a:ext>
            </a:extLst>
          </p:cNvPr>
          <p:cNvSpPr txBox="1"/>
          <p:nvPr/>
        </p:nvSpPr>
        <p:spPr>
          <a:xfrm>
            <a:off x="5398308" y="591389"/>
            <a:ext cx="258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Sequential assembly &amp; growth</a:t>
            </a: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541ACDB2-EC3C-4444-BFD7-D698879E0C51}"/>
              </a:ext>
            </a:extLst>
          </p:cNvPr>
          <p:cNvSpPr/>
          <p:nvPr/>
        </p:nvSpPr>
        <p:spPr>
          <a:xfrm>
            <a:off x="54942" y="3150154"/>
            <a:ext cx="8603284" cy="382886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84E575-7EAE-4A9C-8646-31EC41BDD589}"/>
              </a:ext>
            </a:extLst>
          </p:cNvPr>
          <p:cNvGrpSpPr/>
          <p:nvPr/>
        </p:nvGrpSpPr>
        <p:grpSpPr>
          <a:xfrm>
            <a:off x="3735424" y="858388"/>
            <a:ext cx="3827739" cy="1412316"/>
            <a:chOff x="-242873" y="4302593"/>
            <a:chExt cx="3827739" cy="1412316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4FF880E-89C0-446D-B3CF-DF1A5F9DC450}"/>
                </a:ext>
              </a:extLst>
            </p:cNvPr>
            <p:cNvGrpSpPr/>
            <p:nvPr/>
          </p:nvGrpSpPr>
          <p:grpSpPr>
            <a:xfrm rot="6077599">
              <a:off x="1626075" y="5009629"/>
              <a:ext cx="191190" cy="105306"/>
              <a:chOff x="7168257" y="992294"/>
              <a:chExt cx="147904" cy="81464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4C569799-FC25-4171-874E-7D581DF135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234698" y="992294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24D51E61-771C-4C65-9BB5-C74B745084FA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9" name="Pie 735">
                  <a:extLst>
                    <a:ext uri="{FF2B5EF4-FFF2-40B4-BE49-F238E27FC236}">
                      <a16:creationId xmlns:a16="http://schemas.microsoft.com/office/drawing/2014/main" id="{C0576297-F06E-4272-9001-8B5AF897181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D7E271A9-336B-4A8E-9ABE-18E64AB5021C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B3A76AC-8405-48ED-95D2-8797362E03FF}"/>
                </a:ext>
              </a:extLst>
            </p:cNvPr>
            <p:cNvGrpSpPr/>
            <p:nvPr/>
          </p:nvGrpSpPr>
          <p:grpSpPr>
            <a:xfrm rot="6375563">
              <a:off x="-189609" y="4906557"/>
              <a:ext cx="191190" cy="105306"/>
              <a:chOff x="5427034" y="1837492"/>
              <a:chExt cx="147904" cy="81464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FF29A156-6F64-4865-B7DC-1AEB78E0319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493475" y="1837492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25B1D98F-E006-493D-95D9-5530801CD880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5" name="Pie 699">
                  <a:extLst>
                    <a:ext uri="{FF2B5EF4-FFF2-40B4-BE49-F238E27FC236}">
                      <a16:creationId xmlns:a16="http://schemas.microsoft.com/office/drawing/2014/main" id="{F2979FB3-236F-4ABC-89FC-E38F47337776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E3276147-B466-4AED-A579-FDBE00AB5EF0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14DEAE4-F08F-4D4C-9B4D-C546EC20F4CC}"/>
                </a:ext>
              </a:extLst>
            </p:cNvPr>
            <p:cNvGrpSpPr/>
            <p:nvPr/>
          </p:nvGrpSpPr>
          <p:grpSpPr>
            <a:xfrm rot="9607924">
              <a:off x="1513046" y="4622719"/>
              <a:ext cx="191190" cy="105306"/>
              <a:chOff x="7820601" y="1452217"/>
              <a:chExt cx="147904" cy="81464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732402E0-4BAC-40E4-A773-79771D37CA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887042" y="1452217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7A87CFC-976A-4984-BA5D-4F4BF48C98C4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35" name="Pie 722">
                  <a:extLst>
                    <a:ext uri="{FF2B5EF4-FFF2-40B4-BE49-F238E27FC236}">
                      <a16:creationId xmlns:a16="http://schemas.microsoft.com/office/drawing/2014/main" id="{E851387F-5D91-4E79-A1BB-B141B7C5F74B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691B7760-9321-4A25-94B4-53C96729BC35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3B3877A-12DF-4C51-ABA6-AC10E8EA9A4A}"/>
                </a:ext>
              </a:extLst>
            </p:cNvPr>
            <p:cNvGrpSpPr/>
            <p:nvPr/>
          </p:nvGrpSpPr>
          <p:grpSpPr>
            <a:xfrm>
              <a:off x="1660589" y="5181368"/>
              <a:ext cx="191190" cy="105306"/>
              <a:chOff x="7399889" y="1164536"/>
              <a:chExt cx="147904" cy="81464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8FE4DC6-E9F3-4EAC-B234-F292B65E01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466330" y="1164536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1990A45C-90B6-4387-80FB-1CC36709322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31" name="Pie 728">
                  <a:extLst>
                    <a:ext uri="{FF2B5EF4-FFF2-40B4-BE49-F238E27FC236}">
                      <a16:creationId xmlns:a16="http://schemas.microsoft.com/office/drawing/2014/main" id="{A12EB74B-5E38-47A5-96FA-6FC9D1096B1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56B859F7-9880-4B67-8886-A4C079AD500C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1249A58-091E-4FFC-A17F-E4D8CDC37095}"/>
                </a:ext>
              </a:extLst>
            </p:cNvPr>
            <p:cNvGrpSpPr/>
            <p:nvPr/>
          </p:nvGrpSpPr>
          <p:grpSpPr>
            <a:xfrm rot="5074669">
              <a:off x="606729" y="4345535"/>
              <a:ext cx="191190" cy="105306"/>
              <a:chOff x="6908611" y="1231310"/>
              <a:chExt cx="147904" cy="81464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B8E37BF-32E9-4079-A971-7C5A81A2C2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975052" y="123131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F90A8F9F-4875-40F4-892B-B676B5AAAD9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27" name="Pie 739">
                  <a:extLst>
                    <a:ext uri="{FF2B5EF4-FFF2-40B4-BE49-F238E27FC236}">
                      <a16:creationId xmlns:a16="http://schemas.microsoft.com/office/drawing/2014/main" id="{B6691906-CF4C-4956-9B8D-73C418D70C2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F7FD50EB-7A7B-473B-990D-336697897C3F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F749B9A-ADCC-4683-B6F6-3549C46FB450}"/>
                </a:ext>
              </a:extLst>
            </p:cNvPr>
            <p:cNvGrpSpPr/>
            <p:nvPr/>
          </p:nvGrpSpPr>
          <p:grpSpPr>
            <a:xfrm rot="10408491">
              <a:off x="-242873" y="5361264"/>
              <a:ext cx="198204" cy="105306"/>
              <a:chOff x="5888191" y="3300340"/>
              <a:chExt cx="153330" cy="8146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03E35410-82C3-46DB-9217-EC31118D6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98DFC119-FFB1-41E4-B87D-D4567DF53062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23" name="Pie 779">
                  <a:extLst>
                    <a:ext uri="{FF2B5EF4-FFF2-40B4-BE49-F238E27FC236}">
                      <a16:creationId xmlns:a16="http://schemas.microsoft.com/office/drawing/2014/main" id="{62092891-EA93-4518-B811-9DDFABCC449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D2D16E7-A9E1-4077-8685-F8FEF5EC3B5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F1C3C5B-D2FE-439D-ABB4-FD65E56A657F}"/>
                </a:ext>
              </a:extLst>
            </p:cNvPr>
            <p:cNvGrpSpPr/>
            <p:nvPr/>
          </p:nvGrpSpPr>
          <p:grpSpPr>
            <a:xfrm>
              <a:off x="1630724" y="5359159"/>
              <a:ext cx="198204" cy="105306"/>
              <a:chOff x="5888191" y="3300340"/>
              <a:chExt cx="153330" cy="81464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22ADC8FB-9998-436D-BB13-2BFEB05FE5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66F6737-6080-4A5F-943B-517ECF346EF3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15" name="Pie 789">
                  <a:extLst>
                    <a:ext uri="{FF2B5EF4-FFF2-40B4-BE49-F238E27FC236}">
                      <a16:creationId xmlns:a16="http://schemas.microsoft.com/office/drawing/2014/main" id="{7D1C0560-3BBA-4B51-81BE-0DE75DA6F02A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1475FE0B-272F-4DCE-8AC9-8DD5CB79270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FE72B91-0CA9-41C4-B881-2CDEDD902DC4}"/>
                </a:ext>
              </a:extLst>
            </p:cNvPr>
            <p:cNvGrpSpPr/>
            <p:nvPr/>
          </p:nvGrpSpPr>
          <p:grpSpPr>
            <a:xfrm rot="10227499">
              <a:off x="525540" y="5121021"/>
              <a:ext cx="198204" cy="105306"/>
              <a:chOff x="5888191" y="3300340"/>
              <a:chExt cx="153330" cy="81464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A60AB78-4718-4A69-9042-3F4B26E470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1CC149B2-47EF-44B0-9647-B356D1C1E294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Pie 804">
                  <a:extLst>
                    <a:ext uri="{FF2B5EF4-FFF2-40B4-BE49-F238E27FC236}">
                      <a16:creationId xmlns:a16="http://schemas.microsoft.com/office/drawing/2014/main" id="{1164754E-DCA2-4B2D-8792-40A5647007CB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93A634C7-398A-401E-A7EB-7C70FD84D945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A86B3D5-5CF2-4995-9268-10C0A21F8BE2}"/>
                </a:ext>
              </a:extLst>
            </p:cNvPr>
            <p:cNvGrpSpPr/>
            <p:nvPr/>
          </p:nvGrpSpPr>
          <p:grpSpPr>
            <a:xfrm rot="10150530">
              <a:off x="440961" y="5012483"/>
              <a:ext cx="198204" cy="105306"/>
              <a:chOff x="5888191" y="3300340"/>
              <a:chExt cx="153330" cy="8146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E2F1F25-7A15-45B7-9CC6-A90B069DD7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B097DA0B-F31D-4CB7-9EA4-4FAA8C4418EA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9" name="Pie 809">
                  <a:extLst>
                    <a:ext uri="{FF2B5EF4-FFF2-40B4-BE49-F238E27FC236}">
                      <a16:creationId xmlns:a16="http://schemas.microsoft.com/office/drawing/2014/main" id="{F285471F-3B65-45CC-BC1F-5AB8A7E50E76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2433B5CC-AB99-4C6D-8C1A-E9C4ED3B9A19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B7DD12D3-2167-48DA-98C5-3E5821D7433B}"/>
                </a:ext>
              </a:extLst>
            </p:cNvPr>
            <p:cNvGrpSpPr/>
            <p:nvPr/>
          </p:nvGrpSpPr>
          <p:grpSpPr>
            <a:xfrm>
              <a:off x="32977" y="4752143"/>
              <a:ext cx="1077902" cy="871377"/>
              <a:chOff x="3827247" y="2482460"/>
              <a:chExt cx="1077902" cy="87137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5C9C230-BF66-4BEE-9D28-481F542C1E19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49FA77D-2004-43C6-B12E-CFC908774D81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A5E644A-4034-4B27-A93C-67A600519E12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4DCB13F-E37A-4A4D-AACF-15AF0263C636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F8FE5D7-0B5A-4030-B87E-F96CC4894B96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FB092DF-97B9-4D98-ACAE-6317D79117BF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9F12C65-4942-4477-9854-EE8DD643E753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3FBB37A-FD39-406C-BB4B-A53EDF21805F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C26F43E-39D4-415F-A2D7-FD24713906EE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764B83F-F93D-42B7-892A-F7684CB53F7B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86C0B33-E44C-4A7E-8CDE-4A0367555C3F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705279E-6597-47E4-B370-832D13538511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2941B98-244E-4448-9437-2C4AF6379327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770EEC7-3E09-4FA5-914E-25C0E4106830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C68C6BF-E4E4-4E4D-8B18-4437607B3E6C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E65064A-C36C-4B05-8875-58C03DD3EAA5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BB83689-783E-490E-8FE1-D2832476F1F6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A06251E-FBB5-4264-A60E-BC29D35C657F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9C2063B-DB9D-4D95-8EA7-36D66D9BC4B1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C88C1F2-A141-455C-B1BC-3DC38BB56691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5CF6428-8F8D-4B9B-8FA4-B7D4A57A2C24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0CCF941-1281-4B07-9D52-2C8D97FA3C35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CF7A932-7850-4284-AF66-F508BF2E51A2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D605769-7FEC-4901-9B02-FAABECDCA772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0D4AF9-F664-47FA-BD8D-47F26C672B3A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35751C-58A2-45EA-8B3A-3A66B412E69A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6BDE674-C6BB-4C53-8E41-2D2E23E031F5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ED641825-C803-460D-8F00-EBCF82E4EFBE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2740FD9-4808-4835-A5CD-D2B9C88CDB2E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A2D8B7-785F-43C2-BC3E-B1ED11957C17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D69B69C-19E0-4583-BEF2-59762BF2AA66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E2FA121-42E8-473A-BA24-36A540CC1254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10EDA08A-EB23-499B-AE8D-331DB0558E07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584B9E8-667F-40D6-8C68-180197975500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64FC24E-AB03-4262-A3B0-8108799305E8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9CDBFEE-E4C9-49FC-B78B-CB366A30623B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D72E975-428B-4C2D-B17E-55C7D000337C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80A776BE-2863-459F-9961-CEF29F0C657E}"/>
                </a:ext>
              </a:extLst>
            </p:cNvPr>
            <p:cNvGrpSpPr/>
            <p:nvPr/>
          </p:nvGrpSpPr>
          <p:grpSpPr>
            <a:xfrm rot="10227499">
              <a:off x="1587669" y="5205210"/>
              <a:ext cx="198204" cy="105306"/>
              <a:chOff x="5888191" y="3300340"/>
              <a:chExt cx="153330" cy="81464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DB8B827F-1DC6-4C9C-8E58-0318F109D9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227BC0A6-041F-4877-9D46-9BD789163E56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72" name="Pie 804">
                  <a:extLst>
                    <a:ext uri="{FF2B5EF4-FFF2-40B4-BE49-F238E27FC236}">
                      <a16:creationId xmlns:a16="http://schemas.microsoft.com/office/drawing/2014/main" id="{63A10CAE-DB46-4FF3-999B-6C41979DF39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C653FD29-68E3-4450-8779-638E94FF419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9CA96E5A-7CF8-4EB0-A9B3-2ED3E4AD79EF}"/>
                </a:ext>
              </a:extLst>
            </p:cNvPr>
            <p:cNvGrpSpPr/>
            <p:nvPr/>
          </p:nvGrpSpPr>
          <p:grpSpPr>
            <a:xfrm>
              <a:off x="1244138" y="4843532"/>
              <a:ext cx="1077902" cy="871377"/>
              <a:chOff x="3827247" y="2482460"/>
              <a:chExt cx="1077902" cy="871377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890B766B-7FC3-4597-9428-C98029601581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98F7F899-5C67-43E3-AA55-7F47A859B63C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CCE51AB4-F3B2-438E-BC37-2B239B5DDC2D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9A683A4-2392-4309-9D55-D774DCC4D5CF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5132F00A-5D6C-4898-8D7C-815F3A0FAD1B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E3533C39-046C-4CEF-8963-C2C88CF81E24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EA867F98-4444-4909-B35B-AA3609EEF383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8B69A1B5-A4C5-4C51-9034-EDA0C67D0AA9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384C541-7192-4E7B-8100-0C191E3EB7F5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E050BE9-CB36-4181-B4A4-4C9CB90FF854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99950DF4-BD01-4D85-AE70-5DDC1029C169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3B29DC70-1390-4700-9C57-61A9DA7A32D3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7C13BAF-405C-4C82-9475-44CD59BE5581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195DD6D-21A7-45CA-B92F-18114831FFC9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2636CC61-C6DE-4AEE-BE60-DFC2F3141B8E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E16C618-CC5E-46F8-92B3-7F6D40650829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F80282F0-6615-458E-9C7B-2CFFCB8C1190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9FD6706F-7CD9-44F2-95A6-12C04DD0B795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D971603-2131-43EE-86FB-80661DC49D14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FFAABAE6-F154-41C0-88C8-33407CD680CF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0A9A107E-BAE0-4039-8015-5662F1475C98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4FC2E98-36AB-4D02-BE47-B72CEF4B622C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31B4435F-5C5D-479D-B9C1-89E709E9D20F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D1266CC-BB06-4307-ACB2-E88361AC5A5E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00D12245-9AD3-4586-80C9-763CC9823591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EB72AC73-5395-4A1D-8A03-B5DA2FE2ED8D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9BEB3C0C-1C6E-41A6-9F72-A7E58A245126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7B26F467-46B7-4822-983D-9AE01F7101AD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216DB95-C73F-42B2-AED5-8EA06074EE4F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B845AE20-70EC-433E-9D91-F374CFAD47CB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A3693D6D-7656-4F7B-80DF-D3E063BB86C5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752780D2-44D9-4D79-883C-20E253922A51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E06556D0-1142-40F7-8510-217CAEB153CF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D77A0559-5FAF-46D7-AB82-8A1C8DA0438C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0B2F6DBB-4054-4AA3-B597-CDD8F3A809FC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03F4987B-9E43-42EC-84FF-009DA7E14D04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59CCFB05-A01B-4897-AFDD-084140A6893B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5725977-D313-453A-9752-490C57051BED}"/>
                </a:ext>
              </a:extLst>
            </p:cNvPr>
            <p:cNvGrpSpPr/>
            <p:nvPr/>
          </p:nvGrpSpPr>
          <p:grpSpPr>
            <a:xfrm>
              <a:off x="2506964" y="4812296"/>
              <a:ext cx="1077902" cy="871377"/>
              <a:chOff x="3827247" y="2482460"/>
              <a:chExt cx="1077902" cy="871377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516C4574-62C8-4139-97BB-570E54169CE1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2C0D8144-BAF8-452B-9801-950C2094FC43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A867CDE5-8DAA-46E1-93B1-9D8916CF6518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6B0ECF0-C31E-40D1-9A92-2C864A189878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ABFF88A3-6D99-4A60-84E7-18233C48D396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3E8802E8-D026-4EA6-A126-ACE074111A7C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387F988-C8F7-492F-BD33-2F217E167F3F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2BB067D-3B52-49A0-A7CB-B2CE421FE5A5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D2DA81-8E32-4296-B8B7-EF78607955F9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543F13BE-2A09-41FC-8BA2-B42D2D99DBBD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FC3DEA7-539A-44A5-85CB-D21CA1750C44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BFCA9B90-9335-46F2-BC62-D343FE83CDFE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D937722D-7620-4041-B1DB-80C9C96CFF80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FCCA9FDB-2268-4916-9F2D-958A2F6E0BCA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FC4947B2-071A-4276-8F13-A96F960B192A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086DB4E7-6A1B-42E4-AEDC-4BA30A04A903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67434945-809D-4C4E-8851-27BFD8547859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ED20F6DE-A9BF-444D-A90B-DF64BFC1137D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7A5C2964-2349-46F9-8F61-59E6AA48AA8D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6798AEAA-2BF6-44F5-88E5-6E44C06BE6FB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E39A79F-C5E2-45D3-8B32-AF9E46E17CA5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8F059D37-E268-495F-8315-695CF774F9A8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77E2821B-DA62-4585-B737-1DB7B0755B18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08110AE2-D92E-42B6-8CE9-431E3E7E8757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7B34157-3C85-4F04-A00F-5CEDD58AE775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D2946ECB-4C8E-4E4D-9F85-1FEEFF7A6D7E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A7EF622D-59BF-4665-9631-9FE6168BFBF6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62FC3924-AE74-41E0-8811-3FD734C238E3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638C45B-7577-4A62-A22F-472AB5696786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A4F30E07-EC45-4675-9C9E-EB1207AD0A18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C9084AF6-A278-441F-A6A9-00CDDAB28714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8037D903-995F-4890-9A3C-F5D7BF276DDD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D151036-AE71-4348-8B49-BF2111E396E1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57001C5-0156-41D2-B991-31889AC34847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F752D29-31CA-4D6D-A2DB-287BC994351F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E45270C0-0E5B-4953-9CC8-DA99A74125DA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0BAF029-5538-4AB5-8326-D4D6F7BABC7B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3" name="Group 1332">
            <a:extLst>
              <a:ext uri="{FF2B5EF4-FFF2-40B4-BE49-F238E27FC236}">
                <a16:creationId xmlns:a16="http://schemas.microsoft.com/office/drawing/2014/main" id="{8046EF69-266B-4835-B716-10E4B678E07F}"/>
              </a:ext>
            </a:extLst>
          </p:cNvPr>
          <p:cNvGrpSpPr/>
          <p:nvPr/>
        </p:nvGrpSpPr>
        <p:grpSpPr>
          <a:xfrm rot="14055891">
            <a:off x="4703732" y="5496871"/>
            <a:ext cx="1551056" cy="1158888"/>
            <a:chOff x="380791" y="1282964"/>
            <a:chExt cx="2491467" cy="1861526"/>
          </a:xfrm>
        </p:grpSpPr>
        <p:sp>
          <p:nvSpPr>
            <p:cNvPr id="1539" name="Oval 1538">
              <a:extLst>
                <a:ext uri="{FF2B5EF4-FFF2-40B4-BE49-F238E27FC236}">
                  <a16:creationId xmlns:a16="http://schemas.microsoft.com/office/drawing/2014/main" id="{FD3969EC-E132-458A-BCB6-03782C9CFFEF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0" name="Oval 1539">
              <a:extLst>
                <a:ext uri="{FF2B5EF4-FFF2-40B4-BE49-F238E27FC236}">
                  <a16:creationId xmlns:a16="http://schemas.microsoft.com/office/drawing/2014/main" id="{1AB0ED20-D06B-45A8-9A45-43E77064ABF6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1" name="Oval 1540">
              <a:extLst>
                <a:ext uri="{FF2B5EF4-FFF2-40B4-BE49-F238E27FC236}">
                  <a16:creationId xmlns:a16="http://schemas.microsoft.com/office/drawing/2014/main" id="{CDB45ACC-E9E6-4C6A-86A0-9CCFE4EC8813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2" name="Oval 1541">
              <a:extLst>
                <a:ext uri="{FF2B5EF4-FFF2-40B4-BE49-F238E27FC236}">
                  <a16:creationId xmlns:a16="http://schemas.microsoft.com/office/drawing/2014/main" id="{A2B4AF2F-802B-49C4-80E1-3ED29A12B1D7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3" name="Oval 1542">
              <a:extLst>
                <a:ext uri="{FF2B5EF4-FFF2-40B4-BE49-F238E27FC236}">
                  <a16:creationId xmlns:a16="http://schemas.microsoft.com/office/drawing/2014/main" id="{E1C06506-26C2-49CC-B3AF-750A557C11D6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4" name="Oval 1543">
              <a:extLst>
                <a:ext uri="{FF2B5EF4-FFF2-40B4-BE49-F238E27FC236}">
                  <a16:creationId xmlns:a16="http://schemas.microsoft.com/office/drawing/2014/main" id="{42F07DAA-00DC-44E0-B332-B1645EE74248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5" name="Oval 1544">
              <a:extLst>
                <a:ext uri="{FF2B5EF4-FFF2-40B4-BE49-F238E27FC236}">
                  <a16:creationId xmlns:a16="http://schemas.microsoft.com/office/drawing/2014/main" id="{DCF6011B-7DE1-4738-8AD7-5E50AE389AFF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6" name="Oval 1545">
              <a:extLst>
                <a:ext uri="{FF2B5EF4-FFF2-40B4-BE49-F238E27FC236}">
                  <a16:creationId xmlns:a16="http://schemas.microsoft.com/office/drawing/2014/main" id="{6FE9A1C7-078B-435A-84C3-0FC66DFCA471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7" name="Oval 1546">
              <a:extLst>
                <a:ext uri="{FF2B5EF4-FFF2-40B4-BE49-F238E27FC236}">
                  <a16:creationId xmlns:a16="http://schemas.microsoft.com/office/drawing/2014/main" id="{F35B9138-F1EF-48FE-A011-E4C515176729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48" name="Group 1547">
              <a:extLst>
                <a:ext uri="{FF2B5EF4-FFF2-40B4-BE49-F238E27FC236}">
                  <a16:creationId xmlns:a16="http://schemas.microsoft.com/office/drawing/2014/main" id="{D363735F-6234-4DB3-8C44-546430560041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1614" name="Oval 1613">
                <a:extLst>
                  <a:ext uri="{FF2B5EF4-FFF2-40B4-BE49-F238E27FC236}">
                    <a16:creationId xmlns:a16="http://schemas.microsoft.com/office/drawing/2014/main" id="{175B5216-D7C7-4E24-A42D-C355B570435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5" name="Oval 1614">
                <a:extLst>
                  <a:ext uri="{FF2B5EF4-FFF2-40B4-BE49-F238E27FC236}">
                    <a16:creationId xmlns:a16="http://schemas.microsoft.com/office/drawing/2014/main" id="{F020700D-0E3E-421B-A815-4EDB72444C82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6" name="Oval 1615">
                <a:extLst>
                  <a:ext uri="{FF2B5EF4-FFF2-40B4-BE49-F238E27FC236}">
                    <a16:creationId xmlns:a16="http://schemas.microsoft.com/office/drawing/2014/main" id="{74BE2EB6-0625-49D0-BF33-6D0DDDBE35F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7" name="Oval 1616">
                <a:extLst>
                  <a:ext uri="{FF2B5EF4-FFF2-40B4-BE49-F238E27FC236}">
                    <a16:creationId xmlns:a16="http://schemas.microsoft.com/office/drawing/2014/main" id="{73A0E93E-0AB5-45B3-BF89-E1EB563B1B91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8" name="Oval 1617">
                <a:extLst>
                  <a:ext uri="{FF2B5EF4-FFF2-40B4-BE49-F238E27FC236}">
                    <a16:creationId xmlns:a16="http://schemas.microsoft.com/office/drawing/2014/main" id="{C46C202B-337E-4BFF-9B3D-B82B969EFE9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9" name="Oval 1618">
                <a:extLst>
                  <a:ext uri="{FF2B5EF4-FFF2-40B4-BE49-F238E27FC236}">
                    <a16:creationId xmlns:a16="http://schemas.microsoft.com/office/drawing/2014/main" id="{EE22EED3-C6C7-4FE0-97F5-A61C307D81D1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0" name="Oval 1619">
                <a:extLst>
                  <a:ext uri="{FF2B5EF4-FFF2-40B4-BE49-F238E27FC236}">
                    <a16:creationId xmlns:a16="http://schemas.microsoft.com/office/drawing/2014/main" id="{B30F954C-6443-4D63-88C5-5F2218603D5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9" name="Oval 1548">
              <a:extLst>
                <a:ext uri="{FF2B5EF4-FFF2-40B4-BE49-F238E27FC236}">
                  <a16:creationId xmlns:a16="http://schemas.microsoft.com/office/drawing/2014/main" id="{1D7D563E-B9D0-4084-AA29-41ADF05DD633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0" name="Oval 1549">
              <a:extLst>
                <a:ext uri="{FF2B5EF4-FFF2-40B4-BE49-F238E27FC236}">
                  <a16:creationId xmlns:a16="http://schemas.microsoft.com/office/drawing/2014/main" id="{06D5048B-A02F-47FF-9C87-0D401D597B1E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1" name="Oval 1550">
              <a:extLst>
                <a:ext uri="{FF2B5EF4-FFF2-40B4-BE49-F238E27FC236}">
                  <a16:creationId xmlns:a16="http://schemas.microsoft.com/office/drawing/2014/main" id="{F0C262BD-8857-4076-BC12-6A97F6149E0C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2" name="Oval 1551">
              <a:extLst>
                <a:ext uri="{FF2B5EF4-FFF2-40B4-BE49-F238E27FC236}">
                  <a16:creationId xmlns:a16="http://schemas.microsoft.com/office/drawing/2014/main" id="{C3900405-AD24-4DFC-BD2F-E182D2896E4B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3" name="Oval 1552">
              <a:extLst>
                <a:ext uri="{FF2B5EF4-FFF2-40B4-BE49-F238E27FC236}">
                  <a16:creationId xmlns:a16="http://schemas.microsoft.com/office/drawing/2014/main" id="{B8548BD0-2516-4029-8BD6-C2642BFAA12A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4" name="Oval 1553">
              <a:extLst>
                <a:ext uri="{FF2B5EF4-FFF2-40B4-BE49-F238E27FC236}">
                  <a16:creationId xmlns:a16="http://schemas.microsoft.com/office/drawing/2014/main" id="{C0F65E39-C8BA-4B77-B0DB-979413DBD9B9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5" name="Oval 1554">
              <a:extLst>
                <a:ext uri="{FF2B5EF4-FFF2-40B4-BE49-F238E27FC236}">
                  <a16:creationId xmlns:a16="http://schemas.microsoft.com/office/drawing/2014/main" id="{56750F43-0C33-4F61-A80E-6F44DDC8977A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6" name="Oval 1555">
              <a:extLst>
                <a:ext uri="{FF2B5EF4-FFF2-40B4-BE49-F238E27FC236}">
                  <a16:creationId xmlns:a16="http://schemas.microsoft.com/office/drawing/2014/main" id="{27224E87-9132-4239-81B2-2BDE38B71F73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7" name="Oval 1556">
              <a:extLst>
                <a:ext uri="{FF2B5EF4-FFF2-40B4-BE49-F238E27FC236}">
                  <a16:creationId xmlns:a16="http://schemas.microsoft.com/office/drawing/2014/main" id="{41284D07-FDA7-4791-901E-6D23B0C188FB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8" name="Oval 1557">
              <a:extLst>
                <a:ext uri="{FF2B5EF4-FFF2-40B4-BE49-F238E27FC236}">
                  <a16:creationId xmlns:a16="http://schemas.microsoft.com/office/drawing/2014/main" id="{D5009DB4-F3B5-4E3A-9C9E-0877528D7D47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59" name="Group 1558">
              <a:extLst>
                <a:ext uri="{FF2B5EF4-FFF2-40B4-BE49-F238E27FC236}">
                  <a16:creationId xmlns:a16="http://schemas.microsoft.com/office/drawing/2014/main" id="{24D22AAF-060E-4028-A932-E7B506F18CB9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607" name="Oval 1606">
                <a:extLst>
                  <a:ext uri="{FF2B5EF4-FFF2-40B4-BE49-F238E27FC236}">
                    <a16:creationId xmlns:a16="http://schemas.microsoft.com/office/drawing/2014/main" id="{17F5B6C4-B70B-4B99-B251-FD915ACF3C1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8" name="Oval 1607">
                <a:extLst>
                  <a:ext uri="{FF2B5EF4-FFF2-40B4-BE49-F238E27FC236}">
                    <a16:creationId xmlns:a16="http://schemas.microsoft.com/office/drawing/2014/main" id="{BD66F4E1-22B8-49B5-8212-3B8BD02C178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9" name="Oval 1608">
                <a:extLst>
                  <a:ext uri="{FF2B5EF4-FFF2-40B4-BE49-F238E27FC236}">
                    <a16:creationId xmlns:a16="http://schemas.microsoft.com/office/drawing/2014/main" id="{F8B105A5-8A8D-4609-8570-FC6A6CF4462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0" name="Oval 1609">
                <a:extLst>
                  <a:ext uri="{FF2B5EF4-FFF2-40B4-BE49-F238E27FC236}">
                    <a16:creationId xmlns:a16="http://schemas.microsoft.com/office/drawing/2014/main" id="{D31C0634-4250-4330-B236-50F70841AC2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1" name="Oval 1610">
                <a:extLst>
                  <a:ext uri="{FF2B5EF4-FFF2-40B4-BE49-F238E27FC236}">
                    <a16:creationId xmlns:a16="http://schemas.microsoft.com/office/drawing/2014/main" id="{26A6B0F0-E124-4F07-9740-E63049FE398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2" name="Oval 1611">
                <a:extLst>
                  <a:ext uri="{FF2B5EF4-FFF2-40B4-BE49-F238E27FC236}">
                    <a16:creationId xmlns:a16="http://schemas.microsoft.com/office/drawing/2014/main" id="{704EBC55-8667-46F0-B472-1589ECDBCABB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3" name="Oval 1612">
                <a:extLst>
                  <a:ext uri="{FF2B5EF4-FFF2-40B4-BE49-F238E27FC236}">
                    <a16:creationId xmlns:a16="http://schemas.microsoft.com/office/drawing/2014/main" id="{1AF1FF33-0873-45BD-9306-2C90C28E1B18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60" name="Oval 1559">
              <a:extLst>
                <a:ext uri="{FF2B5EF4-FFF2-40B4-BE49-F238E27FC236}">
                  <a16:creationId xmlns:a16="http://schemas.microsoft.com/office/drawing/2014/main" id="{299B49E9-8CF4-40CD-A484-5C2ED1E34589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1" name="Oval 1560">
              <a:extLst>
                <a:ext uri="{FF2B5EF4-FFF2-40B4-BE49-F238E27FC236}">
                  <a16:creationId xmlns:a16="http://schemas.microsoft.com/office/drawing/2014/main" id="{9FFB8BF0-0DA0-4303-8325-EE13B49BFA59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2" name="Oval 1561">
              <a:extLst>
                <a:ext uri="{FF2B5EF4-FFF2-40B4-BE49-F238E27FC236}">
                  <a16:creationId xmlns:a16="http://schemas.microsoft.com/office/drawing/2014/main" id="{C22AEBDB-7AA9-4EFB-A7C1-A10DF70FE63A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3" name="Oval 1562">
              <a:extLst>
                <a:ext uri="{FF2B5EF4-FFF2-40B4-BE49-F238E27FC236}">
                  <a16:creationId xmlns:a16="http://schemas.microsoft.com/office/drawing/2014/main" id="{EE942C79-92AF-42C7-B912-FF007E7D9BE3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4" name="Oval 1563">
              <a:extLst>
                <a:ext uri="{FF2B5EF4-FFF2-40B4-BE49-F238E27FC236}">
                  <a16:creationId xmlns:a16="http://schemas.microsoft.com/office/drawing/2014/main" id="{6AB376FD-8E03-4879-AC5E-FE907D958098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5" name="Oval 1564">
              <a:extLst>
                <a:ext uri="{FF2B5EF4-FFF2-40B4-BE49-F238E27FC236}">
                  <a16:creationId xmlns:a16="http://schemas.microsoft.com/office/drawing/2014/main" id="{7B38EE2E-BC43-4432-B2CF-672F77167426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6" name="Oval 1565">
              <a:extLst>
                <a:ext uri="{FF2B5EF4-FFF2-40B4-BE49-F238E27FC236}">
                  <a16:creationId xmlns:a16="http://schemas.microsoft.com/office/drawing/2014/main" id="{F28AA6CB-8BB1-46FB-9E8B-64A7A5ECE5A6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7" name="Oval 1566">
              <a:extLst>
                <a:ext uri="{FF2B5EF4-FFF2-40B4-BE49-F238E27FC236}">
                  <a16:creationId xmlns:a16="http://schemas.microsoft.com/office/drawing/2014/main" id="{CB29A422-7679-4296-9662-05519001FBCE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8" name="Oval 1567">
              <a:extLst>
                <a:ext uri="{FF2B5EF4-FFF2-40B4-BE49-F238E27FC236}">
                  <a16:creationId xmlns:a16="http://schemas.microsoft.com/office/drawing/2014/main" id="{8D3FC634-1264-4E93-A328-5FE78346A894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9" name="Oval 1568">
              <a:extLst>
                <a:ext uri="{FF2B5EF4-FFF2-40B4-BE49-F238E27FC236}">
                  <a16:creationId xmlns:a16="http://schemas.microsoft.com/office/drawing/2014/main" id="{7E5C3176-160D-4E38-8476-EB636431D7D9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0" name="Oval 1569">
              <a:extLst>
                <a:ext uri="{FF2B5EF4-FFF2-40B4-BE49-F238E27FC236}">
                  <a16:creationId xmlns:a16="http://schemas.microsoft.com/office/drawing/2014/main" id="{5119F4EE-FE2C-4BBF-9C71-4818A6A8D251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71" name="Group 1570">
              <a:extLst>
                <a:ext uri="{FF2B5EF4-FFF2-40B4-BE49-F238E27FC236}">
                  <a16:creationId xmlns:a16="http://schemas.microsoft.com/office/drawing/2014/main" id="{69BD2D29-300D-4152-BC98-995FD6D15D7C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1600" name="Oval 1599">
                <a:extLst>
                  <a:ext uri="{FF2B5EF4-FFF2-40B4-BE49-F238E27FC236}">
                    <a16:creationId xmlns:a16="http://schemas.microsoft.com/office/drawing/2014/main" id="{2C4AFEBF-E7AA-45F3-9561-95D0B6E12C5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1" name="Oval 1600">
                <a:extLst>
                  <a:ext uri="{FF2B5EF4-FFF2-40B4-BE49-F238E27FC236}">
                    <a16:creationId xmlns:a16="http://schemas.microsoft.com/office/drawing/2014/main" id="{9993EE47-74CE-4C8D-A625-6792444C8272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2" name="Oval 1601">
                <a:extLst>
                  <a:ext uri="{FF2B5EF4-FFF2-40B4-BE49-F238E27FC236}">
                    <a16:creationId xmlns:a16="http://schemas.microsoft.com/office/drawing/2014/main" id="{58C583F6-D2D2-4E9E-A950-603964076224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3" name="Oval 1602">
                <a:extLst>
                  <a:ext uri="{FF2B5EF4-FFF2-40B4-BE49-F238E27FC236}">
                    <a16:creationId xmlns:a16="http://schemas.microsoft.com/office/drawing/2014/main" id="{7ACB52A1-1A00-497C-BB9D-39B309A1A1B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4" name="Oval 1603">
                <a:extLst>
                  <a:ext uri="{FF2B5EF4-FFF2-40B4-BE49-F238E27FC236}">
                    <a16:creationId xmlns:a16="http://schemas.microsoft.com/office/drawing/2014/main" id="{F6A7B398-2174-4285-A19E-981A77A3041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5" name="Oval 1604">
                <a:extLst>
                  <a:ext uri="{FF2B5EF4-FFF2-40B4-BE49-F238E27FC236}">
                    <a16:creationId xmlns:a16="http://schemas.microsoft.com/office/drawing/2014/main" id="{5F4A0A48-4BFE-442E-939F-467721A5E9F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6" name="Oval 1605">
                <a:extLst>
                  <a:ext uri="{FF2B5EF4-FFF2-40B4-BE49-F238E27FC236}">
                    <a16:creationId xmlns:a16="http://schemas.microsoft.com/office/drawing/2014/main" id="{0B0AF1E7-5EE7-485C-AE5F-9ADEEB9FCF8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72" name="Oval 1571">
              <a:extLst>
                <a:ext uri="{FF2B5EF4-FFF2-40B4-BE49-F238E27FC236}">
                  <a16:creationId xmlns:a16="http://schemas.microsoft.com/office/drawing/2014/main" id="{E8F8B2CA-8664-4BFA-BADD-F60091D7B835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3" name="Oval 1572">
              <a:extLst>
                <a:ext uri="{FF2B5EF4-FFF2-40B4-BE49-F238E27FC236}">
                  <a16:creationId xmlns:a16="http://schemas.microsoft.com/office/drawing/2014/main" id="{F962C983-17D6-4F42-9767-94AE22C4A963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4" name="Oval 1573">
              <a:extLst>
                <a:ext uri="{FF2B5EF4-FFF2-40B4-BE49-F238E27FC236}">
                  <a16:creationId xmlns:a16="http://schemas.microsoft.com/office/drawing/2014/main" id="{F34E404D-CEC3-44A9-B3C9-9B3E7AFD7758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5" name="Oval 1574">
              <a:extLst>
                <a:ext uri="{FF2B5EF4-FFF2-40B4-BE49-F238E27FC236}">
                  <a16:creationId xmlns:a16="http://schemas.microsoft.com/office/drawing/2014/main" id="{A2020FC8-DAC8-47B7-A388-3035859B6EB4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6" name="Oval 1575">
              <a:extLst>
                <a:ext uri="{FF2B5EF4-FFF2-40B4-BE49-F238E27FC236}">
                  <a16:creationId xmlns:a16="http://schemas.microsoft.com/office/drawing/2014/main" id="{C6296204-DC81-4938-BA51-2471B86C7383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7" name="Oval 1576">
              <a:extLst>
                <a:ext uri="{FF2B5EF4-FFF2-40B4-BE49-F238E27FC236}">
                  <a16:creationId xmlns:a16="http://schemas.microsoft.com/office/drawing/2014/main" id="{03C94856-9296-41A6-A380-1E98CDF3C7F1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8" name="Oval 1577">
              <a:extLst>
                <a:ext uri="{FF2B5EF4-FFF2-40B4-BE49-F238E27FC236}">
                  <a16:creationId xmlns:a16="http://schemas.microsoft.com/office/drawing/2014/main" id="{6FD339AE-0E00-471E-9DA0-A19D15D809C7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9" name="Oval 1578">
              <a:extLst>
                <a:ext uri="{FF2B5EF4-FFF2-40B4-BE49-F238E27FC236}">
                  <a16:creationId xmlns:a16="http://schemas.microsoft.com/office/drawing/2014/main" id="{135C35CF-2989-4A4F-B689-6940270E6F0A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0" name="Oval 1579">
              <a:extLst>
                <a:ext uri="{FF2B5EF4-FFF2-40B4-BE49-F238E27FC236}">
                  <a16:creationId xmlns:a16="http://schemas.microsoft.com/office/drawing/2014/main" id="{A7AB8E9D-F37B-45EF-82FE-945CA7C21493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1" name="Oval 1580">
              <a:extLst>
                <a:ext uri="{FF2B5EF4-FFF2-40B4-BE49-F238E27FC236}">
                  <a16:creationId xmlns:a16="http://schemas.microsoft.com/office/drawing/2014/main" id="{6FF83D74-1548-41CB-A617-86E8E034F43A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82" name="Group 1581">
              <a:extLst>
                <a:ext uri="{FF2B5EF4-FFF2-40B4-BE49-F238E27FC236}">
                  <a16:creationId xmlns:a16="http://schemas.microsoft.com/office/drawing/2014/main" id="{1C6DCE98-EDDA-407D-9DDB-5E36A19E4E10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1593" name="Oval 1592">
                <a:extLst>
                  <a:ext uri="{FF2B5EF4-FFF2-40B4-BE49-F238E27FC236}">
                    <a16:creationId xmlns:a16="http://schemas.microsoft.com/office/drawing/2014/main" id="{C7A941E1-18FF-4231-B856-76468621EFB3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4" name="Oval 1593">
                <a:extLst>
                  <a:ext uri="{FF2B5EF4-FFF2-40B4-BE49-F238E27FC236}">
                    <a16:creationId xmlns:a16="http://schemas.microsoft.com/office/drawing/2014/main" id="{0A96D3EF-A288-4220-AC22-C5DF045DD2B8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5" name="Oval 1594">
                <a:extLst>
                  <a:ext uri="{FF2B5EF4-FFF2-40B4-BE49-F238E27FC236}">
                    <a16:creationId xmlns:a16="http://schemas.microsoft.com/office/drawing/2014/main" id="{D3D51296-A96D-40D8-955F-88DC1F00326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6" name="Oval 1595">
                <a:extLst>
                  <a:ext uri="{FF2B5EF4-FFF2-40B4-BE49-F238E27FC236}">
                    <a16:creationId xmlns:a16="http://schemas.microsoft.com/office/drawing/2014/main" id="{74E802B2-3EB8-47F6-B287-491DF305EC6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7" name="Oval 1596">
                <a:extLst>
                  <a:ext uri="{FF2B5EF4-FFF2-40B4-BE49-F238E27FC236}">
                    <a16:creationId xmlns:a16="http://schemas.microsoft.com/office/drawing/2014/main" id="{9BF11DF9-432D-44CF-B350-34295A2202C1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8" name="Oval 1597">
                <a:extLst>
                  <a:ext uri="{FF2B5EF4-FFF2-40B4-BE49-F238E27FC236}">
                    <a16:creationId xmlns:a16="http://schemas.microsoft.com/office/drawing/2014/main" id="{889BD31E-7904-46B4-8C28-6C80047E673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9" name="Oval 1598">
                <a:extLst>
                  <a:ext uri="{FF2B5EF4-FFF2-40B4-BE49-F238E27FC236}">
                    <a16:creationId xmlns:a16="http://schemas.microsoft.com/office/drawing/2014/main" id="{5A2F9A1B-9F8B-467C-AEE2-113DD6078EE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83" name="Oval 1582">
              <a:extLst>
                <a:ext uri="{FF2B5EF4-FFF2-40B4-BE49-F238E27FC236}">
                  <a16:creationId xmlns:a16="http://schemas.microsoft.com/office/drawing/2014/main" id="{30590775-47B0-4DF0-A1C5-8AEC03C39588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4" name="Oval 1583">
              <a:extLst>
                <a:ext uri="{FF2B5EF4-FFF2-40B4-BE49-F238E27FC236}">
                  <a16:creationId xmlns:a16="http://schemas.microsoft.com/office/drawing/2014/main" id="{7B9F63A0-F544-45A9-831A-421238F0EE59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5" name="Oval 1584">
              <a:extLst>
                <a:ext uri="{FF2B5EF4-FFF2-40B4-BE49-F238E27FC236}">
                  <a16:creationId xmlns:a16="http://schemas.microsoft.com/office/drawing/2014/main" id="{10D14A06-C172-45E9-A742-33C936509EB4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6" name="Oval 1585">
              <a:extLst>
                <a:ext uri="{FF2B5EF4-FFF2-40B4-BE49-F238E27FC236}">
                  <a16:creationId xmlns:a16="http://schemas.microsoft.com/office/drawing/2014/main" id="{71DAF496-001B-4D32-9FFF-928B8907FEA7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7" name="Oval 1586">
              <a:extLst>
                <a:ext uri="{FF2B5EF4-FFF2-40B4-BE49-F238E27FC236}">
                  <a16:creationId xmlns:a16="http://schemas.microsoft.com/office/drawing/2014/main" id="{39D0297C-9940-4F8A-9989-2D3555DD9AE4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8" name="Oval 1587">
              <a:extLst>
                <a:ext uri="{FF2B5EF4-FFF2-40B4-BE49-F238E27FC236}">
                  <a16:creationId xmlns:a16="http://schemas.microsoft.com/office/drawing/2014/main" id="{AD48CCF3-835E-4879-90DD-0A39BFD7D860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9" name="Oval 1588">
              <a:extLst>
                <a:ext uri="{FF2B5EF4-FFF2-40B4-BE49-F238E27FC236}">
                  <a16:creationId xmlns:a16="http://schemas.microsoft.com/office/drawing/2014/main" id="{CF85290F-917C-41B7-B069-5AA0012D09EF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0" name="Oval 1589">
              <a:extLst>
                <a:ext uri="{FF2B5EF4-FFF2-40B4-BE49-F238E27FC236}">
                  <a16:creationId xmlns:a16="http://schemas.microsoft.com/office/drawing/2014/main" id="{910F0110-02CA-4666-9D52-1F8FD7D9A8CD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1" name="Oval 1590">
              <a:extLst>
                <a:ext uri="{FF2B5EF4-FFF2-40B4-BE49-F238E27FC236}">
                  <a16:creationId xmlns:a16="http://schemas.microsoft.com/office/drawing/2014/main" id="{6E20C935-5950-4CAA-92B6-D8D387E618E9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2" name="Oval 1591">
              <a:extLst>
                <a:ext uri="{FF2B5EF4-FFF2-40B4-BE49-F238E27FC236}">
                  <a16:creationId xmlns:a16="http://schemas.microsoft.com/office/drawing/2014/main" id="{6DF9AC52-65C5-43DE-BA0A-DD61FFA5F097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ADA98DB6-BC5D-4B13-9243-8BC13B18A29D}"/>
              </a:ext>
            </a:extLst>
          </p:cNvPr>
          <p:cNvGrpSpPr/>
          <p:nvPr/>
        </p:nvGrpSpPr>
        <p:grpSpPr>
          <a:xfrm rot="10408491">
            <a:off x="4557137" y="6285764"/>
            <a:ext cx="198204" cy="105306"/>
            <a:chOff x="5888191" y="3300340"/>
            <a:chExt cx="153330" cy="81464"/>
          </a:xfrm>
        </p:grpSpPr>
        <p:sp>
          <p:nvSpPr>
            <p:cNvPr id="1537" name="Oval 1536">
              <a:extLst>
                <a:ext uri="{FF2B5EF4-FFF2-40B4-BE49-F238E27FC236}">
                  <a16:creationId xmlns:a16="http://schemas.microsoft.com/office/drawing/2014/main" id="{9F7546BB-B7F9-472E-ACB9-73C39BDE0F66}"/>
                </a:ext>
              </a:extLst>
            </p:cNvPr>
            <p:cNvSpPr/>
            <p:nvPr/>
          </p:nvSpPr>
          <p:spPr>
            <a:xfrm rot="6676998">
              <a:off x="5960058" y="3300340"/>
              <a:ext cx="81464" cy="81463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538" name="Straight Arrow Connector 1537">
              <a:extLst>
                <a:ext uri="{FF2B5EF4-FFF2-40B4-BE49-F238E27FC236}">
                  <a16:creationId xmlns:a16="http://schemas.microsoft.com/office/drawing/2014/main" id="{29EB68CC-E0DA-4426-8653-B193160B1691}"/>
                </a:ext>
              </a:extLst>
            </p:cNvPr>
            <p:cNvCxnSpPr/>
            <p:nvPr/>
          </p:nvCxnSpPr>
          <p:spPr>
            <a:xfrm rot="2070527" flipH="1">
              <a:off x="5888191" y="3303883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6350">
              <a:solidFill>
                <a:schemeClr val="tx1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5" name="Oval 1334">
            <a:extLst>
              <a:ext uri="{FF2B5EF4-FFF2-40B4-BE49-F238E27FC236}">
                <a16:creationId xmlns:a16="http://schemas.microsoft.com/office/drawing/2014/main" id="{313DE7F6-40C1-4D60-99AB-B0A8C44928D5}"/>
              </a:ext>
            </a:extLst>
          </p:cNvPr>
          <p:cNvSpPr/>
          <p:nvPr/>
        </p:nvSpPr>
        <p:spPr>
          <a:xfrm rot="17085489">
            <a:off x="4987426" y="563017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6" name="Oval 1335">
            <a:extLst>
              <a:ext uri="{FF2B5EF4-FFF2-40B4-BE49-F238E27FC236}">
                <a16:creationId xmlns:a16="http://schemas.microsoft.com/office/drawing/2014/main" id="{614AE84F-E44B-477F-A74D-FEFB13E1E0E0}"/>
              </a:ext>
            </a:extLst>
          </p:cNvPr>
          <p:cNvSpPr/>
          <p:nvPr/>
        </p:nvSpPr>
        <p:spPr>
          <a:xfrm rot="17085489">
            <a:off x="4925362" y="57592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7" name="Oval 1336">
            <a:extLst>
              <a:ext uri="{FF2B5EF4-FFF2-40B4-BE49-F238E27FC236}">
                <a16:creationId xmlns:a16="http://schemas.microsoft.com/office/drawing/2014/main" id="{984235C3-6263-4696-AF30-FA8921E78EAE}"/>
              </a:ext>
            </a:extLst>
          </p:cNvPr>
          <p:cNvSpPr/>
          <p:nvPr/>
        </p:nvSpPr>
        <p:spPr>
          <a:xfrm rot="17085489">
            <a:off x="5058805" y="572997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61FCC876-8733-4DC5-901B-11CE57D6A640}"/>
              </a:ext>
            </a:extLst>
          </p:cNvPr>
          <p:cNvSpPr/>
          <p:nvPr/>
        </p:nvSpPr>
        <p:spPr>
          <a:xfrm rot="17085489">
            <a:off x="4692238" y="56686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3469CB27-04D8-4874-8B31-E50C6728C2CB}"/>
              </a:ext>
            </a:extLst>
          </p:cNvPr>
          <p:cNvSpPr/>
          <p:nvPr/>
        </p:nvSpPr>
        <p:spPr>
          <a:xfrm rot="17085489">
            <a:off x="4888435" y="54917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0" name="Oval 1339">
            <a:extLst>
              <a:ext uri="{FF2B5EF4-FFF2-40B4-BE49-F238E27FC236}">
                <a16:creationId xmlns:a16="http://schemas.microsoft.com/office/drawing/2014/main" id="{E0F81676-FFB4-4B60-B711-6F332F878E7A}"/>
              </a:ext>
            </a:extLst>
          </p:cNvPr>
          <p:cNvSpPr/>
          <p:nvPr/>
        </p:nvSpPr>
        <p:spPr>
          <a:xfrm rot="17085489">
            <a:off x="4773478" y="576807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1" name="Oval 1340">
            <a:extLst>
              <a:ext uri="{FF2B5EF4-FFF2-40B4-BE49-F238E27FC236}">
                <a16:creationId xmlns:a16="http://schemas.microsoft.com/office/drawing/2014/main" id="{2E67C6A0-0087-484D-B59D-0918AA004A48}"/>
              </a:ext>
            </a:extLst>
          </p:cNvPr>
          <p:cNvSpPr/>
          <p:nvPr/>
        </p:nvSpPr>
        <p:spPr>
          <a:xfrm rot="17085489">
            <a:off x="5205472" y="572568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2" name="Oval 1341">
            <a:extLst>
              <a:ext uri="{FF2B5EF4-FFF2-40B4-BE49-F238E27FC236}">
                <a16:creationId xmlns:a16="http://schemas.microsoft.com/office/drawing/2014/main" id="{E630ED81-CA90-43C3-AF16-055C667CC803}"/>
              </a:ext>
            </a:extLst>
          </p:cNvPr>
          <p:cNvSpPr/>
          <p:nvPr/>
        </p:nvSpPr>
        <p:spPr>
          <a:xfrm rot="17085489">
            <a:off x="5006629" y="587741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3" name="Oval 1342">
            <a:extLst>
              <a:ext uri="{FF2B5EF4-FFF2-40B4-BE49-F238E27FC236}">
                <a16:creationId xmlns:a16="http://schemas.microsoft.com/office/drawing/2014/main" id="{525D66EC-A4B7-45AB-BAE2-8EB86D0511BB}"/>
              </a:ext>
            </a:extLst>
          </p:cNvPr>
          <p:cNvSpPr/>
          <p:nvPr/>
        </p:nvSpPr>
        <p:spPr>
          <a:xfrm rot="17085489">
            <a:off x="5377269" y="596356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4" name="Oval 1343">
            <a:extLst>
              <a:ext uri="{FF2B5EF4-FFF2-40B4-BE49-F238E27FC236}">
                <a16:creationId xmlns:a16="http://schemas.microsoft.com/office/drawing/2014/main" id="{26BF13E7-8B80-4E8B-BD58-8F451504E693}"/>
              </a:ext>
            </a:extLst>
          </p:cNvPr>
          <p:cNvSpPr/>
          <p:nvPr/>
        </p:nvSpPr>
        <p:spPr>
          <a:xfrm rot="17085489">
            <a:off x="5315205" y="609263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5" name="Oval 1344">
            <a:extLst>
              <a:ext uri="{FF2B5EF4-FFF2-40B4-BE49-F238E27FC236}">
                <a16:creationId xmlns:a16="http://schemas.microsoft.com/office/drawing/2014/main" id="{4058A1F6-ED91-42DB-A90F-2C72AF44BB99}"/>
              </a:ext>
            </a:extLst>
          </p:cNvPr>
          <p:cNvSpPr/>
          <p:nvPr/>
        </p:nvSpPr>
        <p:spPr>
          <a:xfrm rot="17085489">
            <a:off x="5448648" y="60633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6" name="Oval 1345">
            <a:extLst>
              <a:ext uri="{FF2B5EF4-FFF2-40B4-BE49-F238E27FC236}">
                <a16:creationId xmlns:a16="http://schemas.microsoft.com/office/drawing/2014/main" id="{752BC18A-9DDC-4440-8B62-87C27C02A8C1}"/>
              </a:ext>
            </a:extLst>
          </p:cNvPr>
          <p:cNvSpPr/>
          <p:nvPr/>
        </p:nvSpPr>
        <p:spPr>
          <a:xfrm rot="17085489">
            <a:off x="5082081" y="600200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7" name="Oval 1346">
            <a:extLst>
              <a:ext uri="{FF2B5EF4-FFF2-40B4-BE49-F238E27FC236}">
                <a16:creationId xmlns:a16="http://schemas.microsoft.com/office/drawing/2014/main" id="{D1DCDED6-729D-4043-9E91-B564C2412024}"/>
              </a:ext>
            </a:extLst>
          </p:cNvPr>
          <p:cNvSpPr/>
          <p:nvPr/>
        </p:nvSpPr>
        <p:spPr>
          <a:xfrm rot="17085489">
            <a:off x="5278278" y="582514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8" name="Oval 1347">
            <a:extLst>
              <a:ext uri="{FF2B5EF4-FFF2-40B4-BE49-F238E27FC236}">
                <a16:creationId xmlns:a16="http://schemas.microsoft.com/office/drawing/2014/main" id="{CCADCCE9-39B2-472F-B59A-173259FD20E2}"/>
              </a:ext>
            </a:extLst>
          </p:cNvPr>
          <p:cNvSpPr/>
          <p:nvPr/>
        </p:nvSpPr>
        <p:spPr>
          <a:xfrm rot="17085489">
            <a:off x="5163321" y="610147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9" name="Oval 1348">
            <a:extLst>
              <a:ext uri="{FF2B5EF4-FFF2-40B4-BE49-F238E27FC236}">
                <a16:creationId xmlns:a16="http://schemas.microsoft.com/office/drawing/2014/main" id="{E37FDF38-03FF-4031-A7A1-4DDB62380999}"/>
              </a:ext>
            </a:extLst>
          </p:cNvPr>
          <p:cNvSpPr/>
          <p:nvPr/>
        </p:nvSpPr>
        <p:spPr>
          <a:xfrm rot="17085489">
            <a:off x="5359275" y="571367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0" name="Oval 1349">
            <a:extLst>
              <a:ext uri="{FF2B5EF4-FFF2-40B4-BE49-F238E27FC236}">
                <a16:creationId xmlns:a16="http://schemas.microsoft.com/office/drawing/2014/main" id="{42CB6E83-E3CE-4491-B936-0870C53A1FB4}"/>
              </a:ext>
            </a:extLst>
          </p:cNvPr>
          <p:cNvSpPr/>
          <p:nvPr/>
        </p:nvSpPr>
        <p:spPr>
          <a:xfrm rot="17085489">
            <a:off x="5396472" y="62108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1" name="Oval 1350">
            <a:extLst>
              <a:ext uri="{FF2B5EF4-FFF2-40B4-BE49-F238E27FC236}">
                <a16:creationId xmlns:a16="http://schemas.microsoft.com/office/drawing/2014/main" id="{E6340F6F-1BBF-4343-898B-EEB0E7BCBFA0}"/>
              </a:ext>
            </a:extLst>
          </p:cNvPr>
          <p:cNvSpPr/>
          <p:nvPr/>
        </p:nvSpPr>
        <p:spPr>
          <a:xfrm rot="17085489">
            <a:off x="5148105" y="585862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2" name="Oval 1351">
            <a:extLst>
              <a:ext uri="{FF2B5EF4-FFF2-40B4-BE49-F238E27FC236}">
                <a16:creationId xmlns:a16="http://schemas.microsoft.com/office/drawing/2014/main" id="{1E1CD92B-BBB4-40B5-B8DD-A0B597D7FC6E}"/>
              </a:ext>
            </a:extLst>
          </p:cNvPr>
          <p:cNvSpPr/>
          <p:nvPr/>
        </p:nvSpPr>
        <p:spPr>
          <a:xfrm rot="17085489">
            <a:off x="5240798" y="596596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3" name="Oval 1352">
            <a:extLst>
              <a:ext uri="{FF2B5EF4-FFF2-40B4-BE49-F238E27FC236}">
                <a16:creationId xmlns:a16="http://schemas.microsoft.com/office/drawing/2014/main" id="{2616A302-77EA-4834-9458-92FAFB4FA22A}"/>
              </a:ext>
            </a:extLst>
          </p:cNvPr>
          <p:cNvSpPr/>
          <p:nvPr/>
        </p:nvSpPr>
        <p:spPr>
          <a:xfrm rot="17085489">
            <a:off x="5265155" y="62310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4" name="Oval 1353">
            <a:extLst>
              <a:ext uri="{FF2B5EF4-FFF2-40B4-BE49-F238E27FC236}">
                <a16:creationId xmlns:a16="http://schemas.microsoft.com/office/drawing/2014/main" id="{8003D81D-5AC2-4240-8C52-09AE4153165E}"/>
              </a:ext>
            </a:extLst>
          </p:cNvPr>
          <p:cNvSpPr/>
          <p:nvPr/>
        </p:nvSpPr>
        <p:spPr>
          <a:xfrm rot="17085489">
            <a:off x="4933957" y="601888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3B65CFAD-9877-4C7D-A4B5-B93C214409E4}"/>
              </a:ext>
            </a:extLst>
          </p:cNvPr>
          <p:cNvSpPr/>
          <p:nvPr/>
        </p:nvSpPr>
        <p:spPr>
          <a:xfrm rot="17085489">
            <a:off x="5349055" y="63463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07477FED-3EE2-4ED4-A960-87CA49263340}"/>
              </a:ext>
            </a:extLst>
          </p:cNvPr>
          <p:cNvSpPr/>
          <p:nvPr/>
        </p:nvSpPr>
        <p:spPr>
          <a:xfrm rot="17085489">
            <a:off x="5485057" y="6343930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E72C98C7-3BA7-4B92-B80B-BD3133D928F4}"/>
              </a:ext>
            </a:extLst>
          </p:cNvPr>
          <p:cNvSpPr/>
          <p:nvPr/>
        </p:nvSpPr>
        <p:spPr>
          <a:xfrm rot="17085489">
            <a:off x="5129247" y="561517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32110E21-63C8-4B05-B492-AA66AB901178}"/>
              </a:ext>
            </a:extLst>
          </p:cNvPr>
          <p:cNvSpPr/>
          <p:nvPr/>
        </p:nvSpPr>
        <p:spPr>
          <a:xfrm rot="17085489">
            <a:off x="5203084" y="547923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4A919B74-7AD0-4B72-8BFC-27C7AB53D326}"/>
              </a:ext>
            </a:extLst>
          </p:cNvPr>
          <p:cNvSpPr/>
          <p:nvPr/>
        </p:nvSpPr>
        <p:spPr>
          <a:xfrm rot="17085489">
            <a:off x="5277445" y="55794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784863CB-FFD0-4365-B7EF-6FEEF92487B4}"/>
              </a:ext>
            </a:extLst>
          </p:cNvPr>
          <p:cNvSpPr/>
          <p:nvPr/>
        </p:nvSpPr>
        <p:spPr>
          <a:xfrm rot="17085489">
            <a:off x="5422833" y="55859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965A2E01-ADF1-45D2-82AB-165B73B2E41A}"/>
              </a:ext>
            </a:extLst>
          </p:cNvPr>
          <p:cNvSpPr/>
          <p:nvPr/>
        </p:nvSpPr>
        <p:spPr>
          <a:xfrm rot="17085489">
            <a:off x="5485056" y="545267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5A2DED15-56A7-442E-8E55-893BD5DFB8DA}"/>
              </a:ext>
            </a:extLst>
          </p:cNvPr>
          <p:cNvSpPr/>
          <p:nvPr/>
        </p:nvSpPr>
        <p:spPr>
          <a:xfrm rot="17085489">
            <a:off x="5557749" y="53026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D5A6CB0E-D870-4733-BC0A-BB8A73AC12EC}"/>
              </a:ext>
            </a:extLst>
          </p:cNvPr>
          <p:cNvSpPr/>
          <p:nvPr/>
        </p:nvSpPr>
        <p:spPr>
          <a:xfrm rot="17085489">
            <a:off x="5407580" y="533340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C2823E49-F553-4898-B407-043AB42F72C6}"/>
              </a:ext>
            </a:extLst>
          </p:cNvPr>
          <p:cNvSpPr/>
          <p:nvPr/>
        </p:nvSpPr>
        <p:spPr>
          <a:xfrm rot="17085489">
            <a:off x="4627126" y="579235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14A40169-BA20-4A9E-8C87-EE0E614B4113}"/>
              </a:ext>
            </a:extLst>
          </p:cNvPr>
          <p:cNvSpPr/>
          <p:nvPr/>
        </p:nvSpPr>
        <p:spPr>
          <a:xfrm rot="17085489">
            <a:off x="4856481" y="589187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6" name="Star: 5 Points 1365">
            <a:extLst>
              <a:ext uri="{FF2B5EF4-FFF2-40B4-BE49-F238E27FC236}">
                <a16:creationId xmlns:a16="http://schemas.microsoft.com/office/drawing/2014/main" id="{66D3DB91-DBA6-4095-9B77-6E589F291A0F}"/>
              </a:ext>
            </a:extLst>
          </p:cNvPr>
          <p:cNvSpPr/>
          <p:nvPr/>
        </p:nvSpPr>
        <p:spPr>
          <a:xfrm>
            <a:off x="5566039" y="5980241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1F93B689-7879-4E10-9D4E-2CCC82597579}"/>
              </a:ext>
            </a:extLst>
          </p:cNvPr>
          <p:cNvSpPr/>
          <p:nvPr/>
        </p:nvSpPr>
        <p:spPr>
          <a:xfrm rot="17085489">
            <a:off x="5033340" y="612990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9749BE2-8B5C-4C3C-98DB-638FC8610C82}"/>
              </a:ext>
            </a:extLst>
          </p:cNvPr>
          <p:cNvGrpSpPr/>
          <p:nvPr/>
        </p:nvGrpSpPr>
        <p:grpSpPr>
          <a:xfrm>
            <a:off x="1005690" y="3250720"/>
            <a:ext cx="3401285" cy="3640602"/>
            <a:chOff x="1005690" y="3250720"/>
            <a:chExt cx="3401285" cy="3640602"/>
          </a:xfrm>
        </p:grpSpPr>
        <p:grpSp>
          <p:nvGrpSpPr>
            <p:cNvPr id="1332" name="Group 1331">
              <a:extLst>
                <a:ext uri="{FF2B5EF4-FFF2-40B4-BE49-F238E27FC236}">
                  <a16:creationId xmlns:a16="http://schemas.microsoft.com/office/drawing/2014/main" id="{4B74E55F-303C-427E-B930-1C7B97491353}"/>
                </a:ext>
              </a:extLst>
            </p:cNvPr>
            <p:cNvGrpSpPr/>
            <p:nvPr/>
          </p:nvGrpSpPr>
          <p:grpSpPr>
            <a:xfrm>
              <a:off x="1101712" y="3250720"/>
              <a:ext cx="3305263" cy="3218107"/>
              <a:chOff x="-93059" y="441352"/>
              <a:chExt cx="3305263" cy="3218107"/>
            </a:xfrm>
          </p:grpSpPr>
          <p:pic>
            <p:nvPicPr>
              <p:cNvPr id="1621" name="Picture 1620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C4D7E3E4-8492-4783-B9B4-DCAA6B2F5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6" t="8527" r="13803" b="13330"/>
              <a:stretch/>
            </p:blipFill>
            <p:spPr>
              <a:xfrm>
                <a:off x="-93059" y="441352"/>
                <a:ext cx="3305263" cy="3218107"/>
              </a:xfrm>
              <a:prstGeom prst="rect">
                <a:avLst/>
              </a:prstGeom>
            </p:spPr>
          </p:pic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FF09C83A-D4A4-46A5-9D24-AC73223E8508}"/>
                  </a:ext>
                </a:extLst>
              </p:cNvPr>
              <p:cNvGrpSpPr/>
              <p:nvPr/>
            </p:nvGrpSpPr>
            <p:grpSpPr>
              <a:xfrm>
                <a:off x="421999" y="1480297"/>
                <a:ext cx="2230507" cy="2141973"/>
                <a:chOff x="421999" y="1480297"/>
                <a:chExt cx="2230507" cy="2141973"/>
              </a:xfrm>
            </p:grpSpPr>
            <p:sp>
              <p:nvSpPr>
                <p:cNvPr id="1623" name="Oval 1622">
                  <a:extLst>
                    <a:ext uri="{FF2B5EF4-FFF2-40B4-BE49-F238E27FC236}">
                      <a16:creationId xmlns:a16="http://schemas.microsoft.com/office/drawing/2014/main" id="{2A1F38BC-5891-4F30-A909-44AC7E738C99}"/>
                    </a:ext>
                  </a:extLst>
                </p:cNvPr>
                <p:cNvSpPr/>
                <p:nvPr/>
              </p:nvSpPr>
              <p:spPr>
                <a:xfrm rot="3616531">
                  <a:off x="1776752" y="179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4" name="Oval 1623">
                  <a:extLst>
                    <a:ext uri="{FF2B5EF4-FFF2-40B4-BE49-F238E27FC236}">
                      <a16:creationId xmlns:a16="http://schemas.microsoft.com/office/drawing/2014/main" id="{35839814-7992-4526-9D93-FC9E42913D06}"/>
                    </a:ext>
                  </a:extLst>
                </p:cNvPr>
                <p:cNvSpPr/>
                <p:nvPr/>
              </p:nvSpPr>
              <p:spPr>
                <a:xfrm rot="3616531">
                  <a:off x="1806008" y="18508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5" name="Oval 1624">
                  <a:extLst>
                    <a:ext uri="{FF2B5EF4-FFF2-40B4-BE49-F238E27FC236}">
                      <a16:creationId xmlns:a16="http://schemas.microsoft.com/office/drawing/2014/main" id="{A4E77532-CA12-45E1-BF7F-5C3DCD5CFF2C}"/>
                    </a:ext>
                  </a:extLst>
                </p:cNvPr>
                <p:cNvSpPr/>
                <p:nvPr/>
              </p:nvSpPr>
              <p:spPr>
                <a:xfrm rot="3616531">
                  <a:off x="1712409" y="17999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6" name="Oval 1625">
                  <a:extLst>
                    <a:ext uri="{FF2B5EF4-FFF2-40B4-BE49-F238E27FC236}">
                      <a16:creationId xmlns:a16="http://schemas.microsoft.com/office/drawing/2014/main" id="{F7121674-3C6A-476D-BD98-C917535A72B3}"/>
                    </a:ext>
                  </a:extLst>
                </p:cNvPr>
                <p:cNvSpPr/>
                <p:nvPr/>
              </p:nvSpPr>
              <p:spPr>
                <a:xfrm rot="3616531">
                  <a:off x="1742568" y="1853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7" name="Oval 1626">
                  <a:extLst>
                    <a:ext uri="{FF2B5EF4-FFF2-40B4-BE49-F238E27FC236}">
                      <a16:creationId xmlns:a16="http://schemas.microsoft.com/office/drawing/2014/main" id="{C0FD5D48-D5D7-454B-928F-3231282F5097}"/>
                    </a:ext>
                  </a:extLst>
                </p:cNvPr>
                <p:cNvSpPr/>
                <p:nvPr/>
              </p:nvSpPr>
              <p:spPr>
                <a:xfrm rot="3616531">
                  <a:off x="1771824" y="1905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8" name="Oval 1627">
                  <a:extLst>
                    <a:ext uri="{FF2B5EF4-FFF2-40B4-BE49-F238E27FC236}">
                      <a16:creationId xmlns:a16="http://schemas.microsoft.com/office/drawing/2014/main" id="{474D8B04-119A-4CB2-A45A-17FE2C8615D2}"/>
                    </a:ext>
                  </a:extLst>
                </p:cNvPr>
                <p:cNvSpPr/>
                <p:nvPr/>
              </p:nvSpPr>
              <p:spPr>
                <a:xfrm rot="3616531">
                  <a:off x="1529922" y="14802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9" name="Oval 1628">
                  <a:extLst>
                    <a:ext uri="{FF2B5EF4-FFF2-40B4-BE49-F238E27FC236}">
                      <a16:creationId xmlns:a16="http://schemas.microsoft.com/office/drawing/2014/main" id="{E80DAF87-C0AF-4CD4-AFE0-34510D7B7952}"/>
                    </a:ext>
                  </a:extLst>
                </p:cNvPr>
                <p:cNvSpPr/>
                <p:nvPr/>
              </p:nvSpPr>
              <p:spPr>
                <a:xfrm rot="14416531">
                  <a:off x="2015830" y="23265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C65ED779-5DAE-4F4B-9765-309256FA0486}"/>
                    </a:ext>
                  </a:extLst>
                </p:cNvPr>
                <p:cNvSpPr/>
                <p:nvPr/>
              </p:nvSpPr>
              <p:spPr>
                <a:xfrm rot="14416531">
                  <a:off x="1986615" y="22753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1" name="Oval 1630">
                  <a:extLst>
                    <a:ext uri="{FF2B5EF4-FFF2-40B4-BE49-F238E27FC236}">
                      <a16:creationId xmlns:a16="http://schemas.microsoft.com/office/drawing/2014/main" id="{6ABAA4F3-EF58-447F-BF00-B4B46B3579C3}"/>
                    </a:ext>
                  </a:extLst>
                </p:cNvPr>
                <p:cNvSpPr/>
                <p:nvPr/>
              </p:nvSpPr>
              <p:spPr>
                <a:xfrm rot="14416531">
                  <a:off x="1956242" y="2222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2" name="Oval 1631">
                  <a:extLst>
                    <a:ext uri="{FF2B5EF4-FFF2-40B4-BE49-F238E27FC236}">
                      <a16:creationId xmlns:a16="http://schemas.microsoft.com/office/drawing/2014/main" id="{D3FA6BE7-8E96-41F4-B2BB-B8BE8F079469}"/>
                    </a:ext>
                  </a:extLst>
                </p:cNvPr>
                <p:cNvSpPr/>
                <p:nvPr/>
              </p:nvSpPr>
              <p:spPr>
                <a:xfrm rot="14416531">
                  <a:off x="1925753" y="21687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3" name="Oval 1632">
                  <a:extLst>
                    <a:ext uri="{FF2B5EF4-FFF2-40B4-BE49-F238E27FC236}">
                      <a16:creationId xmlns:a16="http://schemas.microsoft.com/office/drawing/2014/main" id="{945270AE-1E9A-4DD2-9A27-C8F7F650ADBA}"/>
                    </a:ext>
                  </a:extLst>
                </p:cNvPr>
                <p:cNvSpPr/>
                <p:nvPr/>
              </p:nvSpPr>
              <p:spPr>
                <a:xfrm rot="14416531">
                  <a:off x="1893155" y="21151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4" name="Oval 1633">
                  <a:extLst>
                    <a:ext uri="{FF2B5EF4-FFF2-40B4-BE49-F238E27FC236}">
                      <a16:creationId xmlns:a16="http://schemas.microsoft.com/office/drawing/2014/main" id="{5BBFB356-B74D-4591-A438-B1956CEEEA46}"/>
                    </a:ext>
                  </a:extLst>
                </p:cNvPr>
                <p:cNvSpPr/>
                <p:nvPr/>
              </p:nvSpPr>
              <p:spPr>
                <a:xfrm rot="14416531">
                  <a:off x="1861823" y="20602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5CCC9C35-7FF3-4B04-8E0A-DA13AF80D107}"/>
                    </a:ext>
                  </a:extLst>
                </p:cNvPr>
                <p:cNvSpPr/>
                <p:nvPr/>
              </p:nvSpPr>
              <p:spPr>
                <a:xfrm rot="14416531">
                  <a:off x="1831664" y="2007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B7BF7B4-F8BB-4A1C-941B-2FC2DDB85212}"/>
                    </a:ext>
                  </a:extLst>
                </p:cNvPr>
                <p:cNvSpPr/>
                <p:nvPr/>
              </p:nvSpPr>
              <p:spPr>
                <a:xfrm rot="14416531">
                  <a:off x="1802408" y="1955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0FA59906-606F-4EDE-B5C3-E249E8173A5E}"/>
                    </a:ext>
                  </a:extLst>
                </p:cNvPr>
                <p:cNvSpPr/>
                <p:nvPr/>
              </p:nvSpPr>
              <p:spPr>
                <a:xfrm rot="14416531">
                  <a:off x="2050015" y="22722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86A578E6-EA60-4047-9FA7-7C7D93719F55}"/>
                    </a:ext>
                  </a:extLst>
                </p:cNvPr>
                <p:cNvSpPr/>
                <p:nvPr/>
              </p:nvSpPr>
              <p:spPr>
                <a:xfrm rot="14416531">
                  <a:off x="2020800" y="222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367E3F47-572F-49CE-B889-BF425B0CDFB6}"/>
                    </a:ext>
                  </a:extLst>
                </p:cNvPr>
                <p:cNvSpPr/>
                <p:nvPr/>
              </p:nvSpPr>
              <p:spPr>
                <a:xfrm rot="14416531">
                  <a:off x="1990426" y="2167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8FBAF924-B5E4-4412-B6FF-CF3AF4707A09}"/>
                    </a:ext>
                  </a:extLst>
                </p:cNvPr>
                <p:cNvSpPr/>
                <p:nvPr/>
              </p:nvSpPr>
              <p:spPr>
                <a:xfrm rot="14416531">
                  <a:off x="1959938" y="21145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FFDF31B5-CC05-4225-BC70-58FBEEBC8211}"/>
                    </a:ext>
                  </a:extLst>
                </p:cNvPr>
                <p:cNvSpPr/>
                <p:nvPr/>
              </p:nvSpPr>
              <p:spPr>
                <a:xfrm rot="14416531">
                  <a:off x="1927339" y="20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2" name="Oval 1641">
                  <a:extLst>
                    <a:ext uri="{FF2B5EF4-FFF2-40B4-BE49-F238E27FC236}">
                      <a16:creationId xmlns:a16="http://schemas.microsoft.com/office/drawing/2014/main" id="{064C4430-8851-43AA-BAD9-48F3124A5A99}"/>
                    </a:ext>
                  </a:extLst>
                </p:cNvPr>
                <p:cNvSpPr/>
                <p:nvPr/>
              </p:nvSpPr>
              <p:spPr>
                <a:xfrm rot="14416531">
                  <a:off x="1896008" y="20059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C0D01FFA-8C8D-46BC-9D6F-C68AA60CC5FD}"/>
                    </a:ext>
                  </a:extLst>
                </p:cNvPr>
                <p:cNvSpPr/>
                <p:nvPr/>
              </p:nvSpPr>
              <p:spPr>
                <a:xfrm rot="14416531">
                  <a:off x="1865849" y="1952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4" name="Oval 1643">
                  <a:extLst>
                    <a:ext uri="{FF2B5EF4-FFF2-40B4-BE49-F238E27FC236}">
                      <a16:creationId xmlns:a16="http://schemas.microsoft.com/office/drawing/2014/main" id="{F4264467-5190-404E-AD2B-44A1ECE970EA}"/>
                    </a:ext>
                  </a:extLst>
                </p:cNvPr>
                <p:cNvSpPr/>
                <p:nvPr/>
              </p:nvSpPr>
              <p:spPr>
                <a:xfrm rot="14416531">
                  <a:off x="1836593" y="19007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5" name="Oval 1644">
                  <a:extLst>
                    <a:ext uri="{FF2B5EF4-FFF2-40B4-BE49-F238E27FC236}">
                      <a16:creationId xmlns:a16="http://schemas.microsoft.com/office/drawing/2014/main" id="{93FA1046-0CED-4558-9AFC-725ACC0B7B21}"/>
                    </a:ext>
                  </a:extLst>
                </p:cNvPr>
                <p:cNvSpPr/>
                <p:nvPr/>
              </p:nvSpPr>
              <p:spPr>
                <a:xfrm rot="14416531">
                  <a:off x="2078494" y="23255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6" name="Oval 1645">
                  <a:extLst>
                    <a:ext uri="{FF2B5EF4-FFF2-40B4-BE49-F238E27FC236}">
                      <a16:creationId xmlns:a16="http://schemas.microsoft.com/office/drawing/2014/main" id="{18682136-AE1F-4EB7-BD0B-B488D6E36E29}"/>
                    </a:ext>
                  </a:extLst>
                </p:cNvPr>
                <p:cNvSpPr/>
                <p:nvPr/>
              </p:nvSpPr>
              <p:spPr>
                <a:xfrm rot="3616531">
                  <a:off x="2107378" y="2378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7" name="Oval 1646">
                  <a:extLst>
                    <a:ext uri="{FF2B5EF4-FFF2-40B4-BE49-F238E27FC236}">
                      <a16:creationId xmlns:a16="http://schemas.microsoft.com/office/drawing/2014/main" id="{C3E54543-9C7B-4E15-9C38-438D23DD7766}"/>
                    </a:ext>
                  </a:extLst>
                </p:cNvPr>
                <p:cNvSpPr/>
                <p:nvPr/>
              </p:nvSpPr>
              <p:spPr>
                <a:xfrm rot="3616531">
                  <a:off x="2136592" y="242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8" name="Oval 1647">
                  <a:extLst>
                    <a:ext uri="{FF2B5EF4-FFF2-40B4-BE49-F238E27FC236}">
                      <a16:creationId xmlns:a16="http://schemas.microsoft.com/office/drawing/2014/main" id="{B11878CD-8127-404F-B61B-0127ECCF11CC}"/>
                    </a:ext>
                  </a:extLst>
                </p:cNvPr>
                <p:cNvSpPr/>
                <p:nvPr/>
              </p:nvSpPr>
              <p:spPr>
                <a:xfrm rot="3616531">
                  <a:off x="2166966" y="2483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9" name="Oval 1648">
                  <a:extLst>
                    <a:ext uri="{FF2B5EF4-FFF2-40B4-BE49-F238E27FC236}">
                      <a16:creationId xmlns:a16="http://schemas.microsoft.com/office/drawing/2014/main" id="{A46F0FE1-AAA7-4290-B660-E3034F5E8F74}"/>
                    </a:ext>
                  </a:extLst>
                </p:cNvPr>
                <p:cNvSpPr/>
                <p:nvPr/>
              </p:nvSpPr>
              <p:spPr>
                <a:xfrm rot="3616531">
                  <a:off x="2197454" y="25364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0" name="Oval 1649">
                  <a:extLst>
                    <a:ext uri="{FF2B5EF4-FFF2-40B4-BE49-F238E27FC236}">
                      <a16:creationId xmlns:a16="http://schemas.microsoft.com/office/drawing/2014/main" id="{1FA580E4-786B-42B9-AD34-352714899963}"/>
                    </a:ext>
                  </a:extLst>
                </p:cNvPr>
                <p:cNvSpPr/>
                <p:nvPr/>
              </p:nvSpPr>
              <p:spPr>
                <a:xfrm rot="3616531">
                  <a:off x="2230052" y="2590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1" name="Oval 1650">
                  <a:extLst>
                    <a:ext uri="{FF2B5EF4-FFF2-40B4-BE49-F238E27FC236}">
                      <a16:creationId xmlns:a16="http://schemas.microsoft.com/office/drawing/2014/main" id="{90B1D2BA-1986-4F58-8E94-65B63154DEEF}"/>
                    </a:ext>
                  </a:extLst>
                </p:cNvPr>
                <p:cNvSpPr/>
                <p:nvPr/>
              </p:nvSpPr>
              <p:spPr>
                <a:xfrm rot="3616531">
                  <a:off x="2261384" y="2644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2" name="Oval 1651">
                  <a:extLst>
                    <a:ext uri="{FF2B5EF4-FFF2-40B4-BE49-F238E27FC236}">
                      <a16:creationId xmlns:a16="http://schemas.microsoft.com/office/drawing/2014/main" id="{04D1D096-AD7B-44D9-A766-7E3303971A35}"/>
                    </a:ext>
                  </a:extLst>
                </p:cNvPr>
                <p:cNvSpPr/>
                <p:nvPr/>
              </p:nvSpPr>
              <p:spPr>
                <a:xfrm rot="3616531">
                  <a:off x="2291544" y="26980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493435C3-A005-49F4-87D5-2B2B812475C1}"/>
                    </a:ext>
                  </a:extLst>
                </p:cNvPr>
                <p:cNvSpPr/>
                <p:nvPr/>
              </p:nvSpPr>
              <p:spPr>
                <a:xfrm rot="3616531">
                  <a:off x="2320799" y="2750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4" name="Oval 1653">
                  <a:extLst>
                    <a:ext uri="{FF2B5EF4-FFF2-40B4-BE49-F238E27FC236}">
                      <a16:creationId xmlns:a16="http://schemas.microsoft.com/office/drawing/2014/main" id="{9C695176-3108-4CBC-A52F-F46A2BBA1510}"/>
                    </a:ext>
                  </a:extLst>
                </p:cNvPr>
                <p:cNvSpPr/>
                <p:nvPr/>
              </p:nvSpPr>
              <p:spPr>
                <a:xfrm rot="3616531">
                  <a:off x="2073194" y="24329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66CC2EA6-18AD-438B-B72B-151C47091F91}"/>
                    </a:ext>
                  </a:extLst>
                </p:cNvPr>
                <p:cNvSpPr/>
                <p:nvPr/>
              </p:nvSpPr>
              <p:spPr>
                <a:xfrm rot="3616531">
                  <a:off x="2102408" y="24841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AC0A8CE4-C62D-4D31-9D23-0A260920DBEC}"/>
                    </a:ext>
                  </a:extLst>
                </p:cNvPr>
                <p:cNvSpPr/>
                <p:nvPr/>
              </p:nvSpPr>
              <p:spPr>
                <a:xfrm rot="3616531">
                  <a:off x="2132782" y="2537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7" name="Oval 1656">
                  <a:extLst>
                    <a:ext uri="{FF2B5EF4-FFF2-40B4-BE49-F238E27FC236}">
                      <a16:creationId xmlns:a16="http://schemas.microsoft.com/office/drawing/2014/main" id="{BBE5A551-15EB-4FE5-B753-DC548DDC64FC}"/>
                    </a:ext>
                  </a:extLst>
                </p:cNvPr>
                <p:cNvSpPr/>
                <p:nvPr/>
              </p:nvSpPr>
              <p:spPr>
                <a:xfrm rot="3616531">
                  <a:off x="2163270" y="25907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8" name="Oval 1657">
                  <a:extLst>
                    <a:ext uri="{FF2B5EF4-FFF2-40B4-BE49-F238E27FC236}">
                      <a16:creationId xmlns:a16="http://schemas.microsoft.com/office/drawing/2014/main" id="{B75C1984-2B29-4615-AB41-AE9E965618BC}"/>
                    </a:ext>
                  </a:extLst>
                </p:cNvPr>
                <p:cNvSpPr/>
                <p:nvPr/>
              </p:nvSpPr>
              <p:spPr>
                <a:xfrm rot="3616531">
                  <a:off x="2195868" y="26443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9" name="Oval 1658">
                  <a:extLst>
                    <a:ext uri="{FF2B5EF4-FFF2-40B4-BE49-F238E27FC236}">
                      <a16:creationId xmlns:a16="http://schemas.microsoft.com/office/drawing/2014/main" id="{C33C38A8-508D-4D0C-941D-03A727586EE2}"/>
                    </a:ext>
                  </a:extLst>
                </p:cNvPr>
                <p:cNvSpPr/>
                <p:nvPr/>
              </p:nvSpPr>
              <p:spPr>
                <a:xfrm rot="3616531">
                  <a:off x="2227200" y="26992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5A522411-F9ED-4765-825B-C1C59B5B5C01}"/>
                    </a:ext>
                  </a:extLst>
                </p:cNvPr>
                <p:cNvSpPr/>
                <p:nvPr/>
              </p:nvSpPr>
              <p:spPr>
                <a:xfrm rot="3616531">
                  <a:off x="2257360" y="275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64B9A1D1-C396-4576-8165-9099819787A7}"/>
                    </a:ext>
                  </a:extLst>
                </p:cNvPr>
                <p:cNvSpPr/>
                <p:nvPr/>
              </p:nvSpPr>
              <p:spPr>
                <a:xfrm rot="3616531">
                  <a:off x="2286616" y="2804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2" name="Oval 1661">
                  <a:extLst>
                    <a:ext uri="{FF2B5EF4-FFF2-40B4-BE49-F238E27FC236}">
                      <a16:creationId xmlns:a16="http://schemas.microsoft.com/office/drawing/2014/main" id="{FF7BCDF7-6DB9-42D0-8550-56D1EB84A19A}"/>
                    </a:ext>
                  </a:extLst>
                </p:cNvPr>
                <p:cNvSpPr/>
                <p:nvPr/>
              </p:nvSpPr>
              <p:spPr>
                <a:xfrm rot="3616531">
                  <a:off x="2044714" y="23796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D183C01D-BE98-414A-B27E-8A8F271E4634}"/>
                    </a:ext>
                  </a:extLst>
                </p:cNvPr>
                <p:cNvSpPr/>
                <p:nvPr/>
              </p:nvSpPr>
              <p:spPr>
                <a:xfrm rot="14416531">
                  <a:off x="2533237" y="3229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4781559C-5118-4E85-A12E-51A0B1DEFFAB}"/>
                    </a:ext>
                  </a:extLst>
                </p:cNvPr>
                <p:cNvSpPr/>
                <p:nvPr/>
              </p:nvSpPr>
              <p:spPr>
                <a:xfrm rot="14416531">
                  <a:off x="2504022" y="31781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5" name="Oval 1664">
                  <a:extLst>
                    <a:ext uri="{FF2B5EF4-FFF2-40B4-BE49-F238E27FC236}">
                      <a16:creationId xmlns:a16="http://schemas.microsoft.com/office/drawing/2014/main" id="{312B122F-93E8-4606-B07A-A5E47CE1817A}"/>
                    </a:ext>
                  </a:extLst>
                </p:cNvPr>
                <p:cNvSpPr/>
                <p:nvPr/>
              </p:nvSpPr>
              <p:spPr>
                <a:xfrm rot="14416531">
                  <a:off x="2473648" y="3124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6" name="Oval 1665">
                  <a:extLst>
                    <a:ext uri="{FF2B5EF4-FFF2-40B4-BE49-F238E27FC236}">
                      <a16:creationId xmlns:a16="http://schemas.microsoft.com/office/drawing/2014/main" id="{4D2D1C58-A74F-4747-ADC4-09134F2ADC2D}"/>
                    </a:ext>
                  </a:extLst>
                </p:cNvPr>
                <p:cNvSpPr/>
                <p:nvPr/>
              </p:nvSpPr>
              <p:spPr>
                <a:xfrm rot="14416531">
                  <a:off x="2443160" y="3071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7" name="Oval 1666">
                  <a:extLst>
                    <a:ext uri="{FF2B5EF4-FFF2-40B4-BE49-F238E27FC236}">
                      <a16:creationId xmlns:a16="http://schemas.microsoft.com/office/drawing/2014/main" id="{EC279970-A7D2-48B8-973F-B2AB84CEF1D2}"/>
                    </a:ext>
                  </a:extLst>
                </p:cNvPr>
                <p:cNvSpPr/>
                <p:nvPr/>
              </p:nvSpPr>
              <p:spPr>
                <a:xfrm rot="14416531">
                  <a:off x="2410561" y="30179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8" name="Oval 1667">
                  <a:extLst>
                    <a:ext uri="{FF2B5EF4-FFF2-40B4-BE49-F238E27FC236}">
                      <a16:creationId xmlns:a16="http://schemas.microsoft.com/office/drawing/2014/main" id="{EFAFA4D3-9F32-4E7C-9797-41CE084A39AD}"/>
                    </a:ext>
                  </a:extLst>
                </p:cNvPr>
                <p:cNvSpPr/>
                <p:nvPr/>
              </p:nvSpPr>
              <p:spPr>
                <a:xfrm rot="14416531">
                  <a:off x="2379230" y="2963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9" name="Oval 1668">
                  <a:extLst>
                    <a:ext uri="{FF2B5EF4-FFF2-40B4-BE49-F238E27FC236}">
                      <a16:creationId xmlns:a16="http://schemas.microsoft.com/office/drawing/2014/main" id="{E05D1525-7BD8-4B19-ABF6-FB8C8F964BD1}"/>
                    </a:ext>
                  </a:extLst>
                </p:cNvPr>
                <p:cNvSpPr/>
                <p:nvPr/>
              </p:nvSpPr>
              <p:spPr>
                <a:xfrm rot="14416531">
                  <a:off x="2349071" y="29099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0" name="Oval 1669">
                  <a:extLst>
                    <a:ext uri="{FF2B5EF4-FFF2-40B4-BE49-F238E27FC236}">
                      <a16:creationId xmlns:a16="http://schemas.microsoft.com/office/drawing/2014/main" id="{5D2D7D1B-4940-41EB-8DA2-B1F787052512}"/>
                    </a:ext>
                  </a:extLst>
                </p:cNvPr>
                <p:cNvSpPr/>
                <p:nvPr/>
              </p:nvSpPr>
              <p:spPr>
                <a:xfrm rot="14416531">
                  <a:off x="2319815" y="28578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BF8D3DD3-2E49-4D34-B924-812B5508D56E}"/>
                    </a:ext>
                  </a:extLst>
                </p:cNvPr>
                <p:cNvSpPr/>
                <p:nvPr/>
              </p:nvSpPr>
              <p:spPr>
                <a:xfrm rot="14416531">
                  <a:off x="2567421" y="3175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2" name="Oval 1671">
                  <a:extLst>
                    <a:ext uri="{FF2B5EF4-FFF2-40B4-BE49-F238E27FC236}">
                      <a16:creationId xmlns:a16="http://schemas.microsoft.com/office/drawing/2014/main" id="{099EA6C9-3449-41BA-A785-09DCF344E896}"/>
                    </a:ext>
                  </a:extLst>
                </p:cNvPr>
                <p:cNvSpPr/>
                <p:nvPr/>
              </p:nvSpPr>
              <p:spPr>
                <a:xfrm rot="14416531">
                  <a:off x="2538206" y="3123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9F212988-A060-4135-8496-384224C5B412}"/>
                    </a:ext>
                  </a:extLst>
                </p:cNvPr>
                <p:cNvSpPr/>
                <p:nvPr/>
              </p:nvSpPr>
              <p:spPr>
                <a:xfrm rot="14416531">
                  <a:off x="2507833" y="30706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4" name="Oval 1673">
                  <a:extLst>
                    <a:ext uri="{FF2B5EF4-FFF2-40B4-BE49-F238E27FC236}">
                      <a16:creationId xmlns:a16="http://schemas.microsoft.com/office/drawing/2014/main" id="{C502D774-0E2F-4099-B503-2D119F447D63}"/>
                    </a:ext>
                  </a:extLst>
                </p:cNvPr>
                <p:cNvSpPr/>
                <p:nvPr/>
              </p:nvSpPr>
              <p:spPr>
                <a:xfrm rot="14416531">
                  <a:off x="2477344" y="3017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42780F48-D8F2-41B7-81BF-09D31DCAA272}"/>
                    </a:ext>
                  </a:extLst>
                </p:cNvPr>
                <p:cNvSpPr/>
                <p:nvPr/>
              </p:nvSpPr>
              <p:spPr>
                <a:xfrm rot="14416531">
                  <a:off x="2444746" y="2963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DC61BF9D-CEEF-4E25-92DE-E526BE3C01A3}"/>
                    </a:ext>
                  </a:extLst>
                </p:cNvPr>
                <p:cNvSpPr/>
                <p:nvPr/>
              </p:nvSpPr>
              <p:spPr>
                <a:xfrm rot="14416531">
                  <a:off x="2413415" y="29087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7" name="Oval 1676">
                  <a:extLst>
                    <a:ext uri="{FF2B5EF4-FFF2-40B4-BE49-F238E27FC236}">
                      <a16:creationId xmlns:a16="http://schemas.microsoft.com/office/drawing/2014/main" id="{532FA082-3781-4234-8463-0ED622BD0E83}"/>
                    </a:ext>
                  </a:extLst>
                </p:cNvPr>
                <p:cNvSpPr/>
                <p:nvPr/>
              </p:nvSpPr>
              <p:spPr>
                <a:xfrm rot="14416531">
                  <a:off x="2383255" y="28556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19EAA542-1FA5-4472-8A29-4B45A27F466A}"/>
                    </a:ext>
                  </a:extLst>
                </p:cNvPr>
                <p:cNvSpPr/>
                <p:nvPr/>
              </p:nvSpPr>
              <p:spPr>
                <a:xfrm rot="14416531">
                  <a:off x="2353998" y="28035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A4F7CB05-5EE3-4244-8BFC-2C92E905A42B}"/>
                    </a:ext>
                  </a:extLst>
                </p:cNvPr>
                <p:cNvSpPr/>
                <p:nvPr/>
              </p:nvSpPr>
              <p:spPr>
                <a:xfrm rot="14416531">
                  <a:off x="2595900" y="3228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394141E4-5070-45AA-986B-8F06D4DD8774}"/>
                    </a:ext>
                  </a:extLst>
                </p:cNvPr>
                <p:cNvSpPr/>
                <p:nvPr/>
              </p:nvSpPr>
              <p:spPr>
                <a:xfrm rot="3616531">
                  <a:off x="1466662" y="14812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EE474473-2707-4050-906A-9CB4F4AA7C22}"/>
                    </a:ext>
                  </a:extLst>
                </p:cNvPr>
                <p:cNvSpPr/>
                <p:nvPr/>
              </p:nvSpPr>
              <p:spPr>
                <a:xfrm rot="3616531">
                  <a:off x="1495876" y="15324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2" name="Oval 1681">
                  <a:extLst>
                    <a:ext uri="{FF2B5EF4-FFF2-40B4-BE49-F238E27FC236}">
                      <a16:creationId xmlns:a16="http://schemas.microsoft.com/office/drawing/2014/main" id="{91B06C69-1B18-4370-A88C-370F6277FCC4}"/>
                    </a:ext>
                  </a:extLst>
                </p:cNvPr>
                <p:cNvSpPr/>
                <p:nvPr/>
              </p:nvSpPr>
              <p:spPr>
                <a:xfrm rot="3616531">
                  <a:off x="1526250" y="15856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77C2805A-8D9D-4BEE-A1FA-9DF7BF0FD475}"/>
                    </a:ext>
                  </a:extLst>
                </p:cNvPr>
                <p:cNvSpPr/>
                <p:nvPr/>
              </p:nvSpPr>
              <p:spPr>
                <a:xfrm rot="3616531">
                  <a:off x="1556738" y="1639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7C444C6B-61BE-4D95-8121-F6715B11E7E9}"/>
                    </a:ext>
                  </a:extLst>
                </p:cNvPr>
                <p:cNvSpPr/>
                <p:nvPr/>
              </p:nvSpPr>
              <p:spPr>
                <a:xfrm rot="3616531">
                  <a:off x="1589336" y="16927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5" name="Oval 1684">
                  <a:extLst>
                    <a:ext uri="{FF2B5EF4-FFF2-40B4-BE49-F238E27FC236}">
                      <a16:creationId xmlns:a16="http://schemas.microsoft.com/office/drawing/2014/main" id="{5ED85EDA-FF96-4AC4-9C05-81685FED6231}"/>
                    </a:ext>
                  </a:extLst>
                </p:cNvPr>
                <p:cNvSpPr/>
                <p:nvPr/>
              </p:nvSpPr>
              <p:spPr>
                <a:xfrm rot="3616531">
                  <a:off x="1620668" y="174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6" name="Oval 1685">
                  <a:extLst>
                    <a:ext uri="{FF2B5EF4-FFF2-40B4-BE49-F238E27FC236}">
                      <a16:creationId xmlns:a16="http://schemas.microsoft.com/office/drawing/2014/main" id="{92FF923F-2564-42AA-A311-925E7FC75107}"/>
                    </a:ext>
                  </a:extLst>
                </p:cNvPr>
                <p:cNvSpPr/>
                <p:nvPr/>
              </p:nvSpPr>
              <p:spPr>
                <a:xfrm rot="3616531">
                  <a:off x="1650828" y="1800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7" name="Oval 1686">
                  <a:extLst>
                    <a:ext uri="{FF2B5EF4-FFF2-40B4-BE49-F238E27FC236}">
                      <a16:creationId xmlns:a16="http://schemas.microsoft.com/office/drawing/2014/main" id="{9E57A001-595F-4156-BB6F-D1823CD6CA5E}"/>
                    </a:ext>
                  </a:extLst>
                </p:cNvPr>
                <p:cNvSpPr/>
                <p:nvPr/>
              </p:nvSpPr>
              <p:spPr>
                <a:xfrm rot="3616531">
                  <a:off x="1680083" y="1852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8" name="Oval 1687">
                  <a:extLst>
                    <a:ext uri="{FF2B5EF4-FFF2-40B4-BE49-F238E27FC236}">
                      <a16:creationId xmlns:a16="http://schemas.microsoft.com/office/drawing/2014/main" id="{B7E87D85-8C65-43AA-BD2D-F0EA44951CD5}"/>
                    </a:ext>
                  </a:extLst>
                </p:cNvPr>
                <p:cNvSpPr/>
                <p:nvPr/>
              </p:nvSpPr>
              <p:spPr>
                <a:xfrm rot="3616531">
                  <a:off x="1432478" y="1535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9" name="Oval 1688">
                  <a:extLst>
                    <a:ext uri="{FF2B5EF4-FFF2-40B4-BE49-F238E27FC236}">
                      <a16:creationId xmlns:a16="http://schemas.microsoft.com/office/drawing/2014/main" id="{B0BEF093-664C-4F32-A114-BDA7BCB12160}"/>
                    </a:ext>
                  </a:extLst>
                </p:cNvPr>
                <p:cNvSpPr/>
                <p:nvPr/>
              </p:nvSpPr>
              <p:spPr>
                <a:xfrm rot="3616531">
                  <a:off x="1461692" y="15867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0" name="Oval 1689">
                  <a:extLst>
                    <a:ext uri="{FF2B5EF4-FFF2-40B4-BE49-F238E27FC236}">
                      <a16:creationId xmlns:a16="http://schemas.microsoft.com/office/drawing/2014/main" id="{642EF0D9-51DD-445D-A294-70E855EC1DB6}"/>
                    </a:ext>
                  </a:extLst>
                </p:cNvPr>
                <p:cNvSpPr/>
                <p:nvPr/>
              </p:nvSpPr>
              <p:spPr>
                <a:xfrm rot="3616531">
                  <a:off x="1492066" y="1639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1" name="Oval 1690">
                  <a:extLst>
                    <a:ext uri="{FF2B5EF4-FFF2-40B4-BE49-F238E27FC236}">
                      <a16:creationId xmlns:a16="http://schemas.microsoft.com/office/drawing/2014/main" id="{E7E4B511-75A8-41AC-B29A-5627F5CE14DF}"/>
                    </a:ext>
                  </a:extLst>
                </p:cNvPr>
                <p:cNvSpPr/>
                <p:nvPr/>
              </p:nvSpPr>
              <p:spPr>
                <a:xfrm rot="3616531">
                  <a:off x="1522554" y="1693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2" name="Oval 1691">
                  <a:extLst>
                    <a:ext uri="{FF2B5EF4-FFF2-40B4-BE49-F238E27FC236}">
                      <a16:creationId xmlns:a16="http://schemas.microsoft.com/office/drawing/2014/main" id="{B994CB55-EC19-4284-AE3C-D554F2B5726D}"/>
                    </a:ext>
                  </a:extLst>
                </p:cNvPr>
                <p:cNvSpPr/>
                <p:nvPr/>
              </p:nvSpPr>
              <p:spPr>
                <a:xfrm rot="3616531">
                  <a:off x="1555152" y="17469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91F0C377-5F06-4C1B-8DE4-EDB6849FCE82}"/>
                    </a:ext>
                  </a:extLst>
                </p:cNvPr>
                <p:cNvSpPr/>
                <p:nvPr/>
              </p:nvSpPr>
              <p:spPr>
                <a:xfrm rot="3616531">
                  <a:off x="1586484" y="1801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4" name="Oval 1693">
                  <a:extLst>
                    <a:ext uri="{FF2B5EF4-FFF2-40B4-BE49-F238E27FC236}">
                      <a16:creationId xmlns:a16="http://schemas.microsoft.com/office/drawing/2014/main" id="{B631B288-8930-46BC-89C9-5008F23C3C00}"/>
                    </a:ext>
                  </a:extLst>
                </p:cNvPr>
                <p:cNvSpPr/>
                <p:nvPr/>
              </p:nvSpPr>
              <p:spPr>
                <a:xfrm rot="3616531">
                  <a:off x="1616644" y="18549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BD607ED2-8FBB-4BF9-914E-A95BFC88BC26}"/>
                    </a:ext>
                  </a:extLst>
                </p:cNvPr>
                <p:cNvSpPr/>
                <p:nvPr/>
              </p:nvSpPr>
              <p:spPr>
                <a:xfrm rot="3616531">
                  <a:off x="1645900" y="19070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676880F7-3167-4FB0-8CDD-2552B72B196A}"/>
                    </a:ext>
                  </a:extLst>
                </p:cNvPr>
                <p:cNvSpPr/>
                <p:nvPr/>
              </p:nvSpPr>
              <p:spPr>
                <a:xfrm rot="3616531">
                  <a:off x="1403998" y="14822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7" name="Oval 1696">
                  <a:extLst>
                    <a:ext uri="{FF2B5EF4-FFF2-40B4-BE49-F238E27FC236}">
                      <a16:creationId xmlns:a16="http://schemas.microsoft.com/office/drawing/2014/main" id="{A550C983-D62A-4DB7-A2B9-9ACDB4200271}"/>
                    </a:ext>
                  </a:extLst>
                </p:cNvPr>
                <p:cNvSpPr/>
                <p:nvPr/>
              </p:nvSpPr>
              <p:spPr>
                <a:xfrm rot="14416531">
                  <a:off x="1889905" y="23285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705C830D-75C7-4159-A12F-62D847D457BC}"/>
                    </a:ext>
                  </a:extLst>
                </p:cNvPr>
                <p:cNvSpPr/>
                <p:nvPr/>
              </p:nvSpPr>
              <p:spPr>
                <a:xfrm rot="14416531">
                  <a:off x="1860691" y="2277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C18CC237-B5E8-4234-8457-76C4A933540D}"/>
                    </a:ext>
                  </a:extLst>
                </p:cNvPr>
                <p:cNvSpPr/>
                <p:nvPr/>
              </p:nvSpPr>
              <p:spPr>
                <a:xfrm rot="14416531">
                  <a:off x="1830317" y="2224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7DF1039A-A0BA-4EB5-91EE-840152220E0C}"/>
                    </a:ext>
                  </a:extLst>
                </p:cNvPr>
                <p:cNvSpPr/>
                <p:nvPr/>
              </p:nvSpPr>
              <p:spPr>
                <a:xfrm rot="14416531">
                  <a:off x="1799829" y="2170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433E01B0-D184-40C9-A3C7-725420735437}"/>
                    </a:ext>
                  </a:extLst>
                </p:cNvPr>
                <p:cNvSpPr/>
                <p:nvPr/>
              </p:nvSpPr>
              <p:spPr>
                <a:xfrm rot="14416531">
                  <a:off x="1767230" y="2117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2" name="Oval 1701">
                  <a:extLst>
                    <a:ext uri="{FF2B5EF4-FFF2-40B4-BE49-F238E27FC236}">
                      <a16:creationId xmlns:a16="http://schemas.microsoft.com/office/drawing/2014/main" id="{65985B12-563D-4D76-8373-5C34366D7E49}"/>
                    </a:ext>
                  </a:extLst>
                </p:cNvPr>
                <p:cNvSpPr/>
                <p:nvPr/>
              </p:nvSpPr>
              <p:spPr>
                <a:xfrm rot="14416531">
                  <a:off x="1735899" y="20622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3" name="Oval 1702">
                  <a:extLst>
                    <a:ext uri="{FF2B5EF4-FFF2-40B4-BE49-F238E27FC236}">
                      <a16:creationId xmlns:a16="http://schemas.microsoft.com/office/drawing/2014/main" id="{13C8C541-5192-4F72-AF1A-D11135D8D2C7}"/>
                    </a:ext>
                  </a:extLst>
                </p:cNvPr>
                <p:cNvSpPr/>
                <p:nvPr/>
              </p:nvSpPr>
              <p:spPr>
                <a:xfrm rot="14416531">
                  <a:off x="1705740" y="20091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4" name="Oval 1703">
                  <a:extLst>
                    <a:ext uri="{FF2B5EF4-FFF2-40B4-BE49-F238E27FC236}">
                      <a16:creationId xmlns:a16="http://schemas.microsoft.com/office/drawing/2014/main" id="{843D0322-D0EE-42EC-B450-35D257AB1EC2}"/>
                    </a:ext>
                  </a:extLst>
                </p:cNvPr>
                <p:cNvSpPr/>
                <p:nvPr/>
              </p:nvSpPr>
              <p:spPr>
                <a:xfrm rot="14416531">
                  <a:off x="1676483" y="1956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5" name="Oval 1704">
                  <a:extLst>
                    <a:ext uri="{FF2B5EF4-FFF2-40B4-BE49-F238E27FC236}">
                      <a16:creationId xmlns:a16="http://schemas.microsoft.com/office/drawing/2014/main" id="{0CE210E0-E3F8-4F9F-9F94-3099B941C9A9}"/>
                    </a:ext>
                  </a:extLst>
                </p:cNvPr>
                <p:cNvSpPr/>
                <p:nvPr/>
              </p:nvSpPr>
              <p:spPr>
                <a:xfrm rot="14416531">
                  <a:off x="1924090" y="22742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6" name="Oval 1705">
                  <a:extLst>
                    <a:ext uri="{FF2B5EF4-FFF2-40B4-BE49-F238E27FC236}">
                      <a16:creationId xmlns:a16="http://schemas.microsoft.com/office/drawing/2014/main" id="{A2115E30-7FCC-4C95-B653-7542C2BF86CC}"/>
                    </a:ext>
                  </a:extLst>
                </p:cNvPr>
                <p:cNvSpPr/>
                <p:nvPr/>
              </p:nvSpPr>
              <p:spPr>
                <a:xfrm rot="14416531">
                  <a:off x="1894876" y="22230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7" name="Oval 1706">
                  <a:extLst>
                    <a:ext uri="{FF2B5EF4-FFF2-40B4-BE49-F238E27FC236}">
                      <a16:creationId xmlns:a16="http://schemas.microsoft.com/office/drawing/2014/main" id="{7FD52951-2E1B-4FAD-9F5F-DA65F79CD1FF}"/>
                    </a:ext>
                  </a:extLst>
                </p:cNvPr>
                <p:cNvSpPr/>
                <p:nvPr/>
              </p:nvSpPr>
              <p:spPr>
                <a:xfrm rot="14416531">
                  <a:off x="1864502" y="21698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8" name="Oval 1707">
                  <a:extLst>
                    <a:ext uri="{FF2B5EF4-FFF2-40B4-BE49-F238E27FC236}">
                      <a16:creationId xmlns:a16="http://schemas.microsoft.com/office/drawing/2014/main" id="{680E8B24-2F34-4A79-B29C-51AD74157D8F}"/>
                    </a:ext>
                  </a:extLst>
                </p:cNvPr>
                <p:cNvSpPr/>
                <p:nvPr/>
              </p:nvSpPr>
              <p:spPr>
                <a:xfrm rot="14416531">
                  <a:off x="1834013" y="21164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9" name="Oval 1708">
                  <a:extLst>
                    <a:ext uri="{FF2B5EF4-FFF2-40B4-BE49-F238E27FC236}">
                      <a16:creationId xmlns:a16="http://schemas.microsoft.com/office/drawing/2014/main" id="{6242A378-BEAB-4CED-AD0D-170DE6168B9E}"/>
                    </a:ext>
                  </a:extLst>
                </p:cNvPr>
                <p:cNvSpPr/>
                <p:nvPr/>
              </p:nvSpPr>
              <p:spPr>
                <a:xfrm rot="14416531">
                  <a:off x="1801415" y="20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0" name="Oval 1709">
                  <a:extLst>
                    <a:ext uri="{FF2B5EF4-FFF2-40B4-BE49-F238E27FC236}">
                      <a16:creationId xmlns:a16="http://schemas.microsoft.com/office/drawing/2014/main" id="{798583B6-21F0-44D3-A3D0-448A5A21FC00}"/>
                    </a:ext>
                  </a:extLst>
                </p:cNvPr>
                <p:cNvSpPr/>
                <p:nvPr/>
              </p:nvSpPr>
              <p:spPr>
                <a:xfrm rot="14416531">
                  <a:off x="1770084" y="20079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1" name="Oval 1710">
                  <a:extLst>
                    <a:ext uri="{FF2B5EF4-FFF2-40B4-BE49-F238E27FC236}">
                      <a16:creationId xmlns:a16="http://schemas.microsoft.com/office/drawing/2014/main" id="{6CE759E5-47EB-41A2-BFF1-CDA95E11468A}"/>
                    </a:ext>
                  </a:extLst>
                </p:cNvPr>
                <p:cNvSpPr/>
                <p:nvPr/>
              </p:nvSpPr>
              <p:spPr>
                <a:xfrm rot="14416531">
                  <a:off x="1739924" y="19548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CD60FC52-F12F-4B2A-B74D-4F82644E2660}"/>
                    </a:ext>
                  </a:extLst>
                </p:cNvPr>
                <p:cNvSpPr/>
                <p:nvPr/>
              </p:nvSpPr>
              <p:spPr>
                <a:xfrm rot="14416531">
                  <a:off x="1710668" y="19027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3" name="Oval 1712">
                  <a:extLst>
                    <a:ext uri="{FF2B5EF4-FFF2-40B4-BE49-F238E27FC236}">
                      <a16:creationId xmlns:a16="http://schemas.microsoft.com/office/drawing/2014/main" id="{3383E68B-BE46-4991-AA13-D638C711CECF}"/>
                    </a:ext>
                  </a:extLst>
                </p:cNvPr>
                <p:cNvSpPr/>
                <p:nvPr/>
              </p:nvSpPr>
              <p:spPr>
                <a:xfrm rot="14416531">
                  <a:off x="1952569" y="23275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4" name="Oval 1713">
                  <a:extLst>
                    <a:ext uri="{FF2B5EF4-FFF2-40B4-BE49-F238E27FC236}">
                      <a16:creationId xmlns:a16="http://schemas.microsoft.com/office/drawing/2014/main" id="{5D0597AC-CAD1-4FD6-9C08-0110C33A86FC}"/>
                    </a:ext>
                  </a:extLst>
                </p:cNvPr>
                <p:cNvSpPr/>
                <p:nvPr/>
              </p:nvSpPr>
              <p:spPr>
                <a:xfrm rot="3616531">
                  <a:off x="1981453" y="23806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5" name="Oval 1714">
                  <a:extLst>
                    <a:ext uri="{FF2B5EF4-FFF2-40B4-BE49-F238E27FC236}">
                      <a16:creationId xmlns:a16="http://schemas.microsoft.com/office/drawing/2014/main" id="{D3747227-5FDA-4771-99CB-E950C8B1B04E}"/>
                    </a:ext>
                  </a:extLst>
                </p:cNvPr>
                <p:cNvSpPr/>
                <p:nvPr/>
              </p:nvSpPr>
              <p:spPr>
                <a:xfrm rot="3616531">
                  <a:off x="2010668" y="24318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6" name="Oval 1715">
                  <a:extLst>
                    <a:ext uri="{FF2B5EF4-FFF2-40B4-BE49-F238E27FC236}">
                      <a16:creationId xmlns:a16="http://schemas.microsoft.com/office/drawing/2014/main" id="{17404BA7-CCEA-4CD9-B820-9924B4B0E059}"/>
                    </a:ext>
                  </a:extLst>
                </p:cNvPr>
                <p:cNvSpPr/>
                <p:nvPr/>
              </p:nvSpPr>
              <p:spPr>
                <a:xfrm rot="3616531">
                  <a:off x="2041041" y="2484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7" name="Oval 1716">
                  <a:extLst>
                    <a:ext uri="{FF2B5EF4-FFF2-40B4-BE49-F238E27FC236}">
                      <a16:creationId xmlns:a16="http://schemas.microsoft.com/office/drawing/2014/main" id="{397D84BD-F038-4917-B667-515673525773}"/>
                    </a:ext>
                  </a:extLst>
                </p:cNvPr>
                <p:cNvSpPr/>
                <p:nvPr/>
              </p:nvSpPr>
              <p:spPr>
                <a:xfrm rot="3616531">
                  <a:off x="2071530" y="25383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8" name="Oval 1717">
                  <a:extLst>
                    <a:ext uri="{FF2B5EF4-FFF2-40B4-BE49-F238E27FC236}">
                      <a16:creationId xmlns:a16="http://schemas.microsoft.com/office/drawing/2014/main" id="{F6B106E2-3FA2-43FA-AACF-7C7BAABDBF47}"/>
                    </a:ext>
                  </a:extLst>
                </p:cNvPr>
                <p:cNvSpPr/>
                <p:nvPr/>
              </p:nvSpPr>
              <p:spPr>
                <a:xfrm rot="3616531">
                  <a:off x="2104127" y="2592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9" name="Oval 1718">
                  <a:extLst>
                    <a:ext uri="{FF2B5EF4-FFF2-40B4-BE49-F238E27FC236}">
                      <a16:creationId xmlns:a16="http://schemas.microsoft.com/office/drawing/2014/main" id="{6DFFA388-A148-4522-8CAE-806567522B31}"/>
                    </a:ext>
                  </a:extLst>
                </p:cNvPr>
                <p:cNvSpPr/>
                <p:nvPr/>
              </p:nvSpPr>
              <p:spPr>
                <a:xfrm rot="3616531">
                  <a:off x="2135459" y="26469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B61B4F6B-B13D-4477-AE9F-963FCA70D6C5}"/>
                    </a:ext>
                  </a:extLst>
                </p:cNvPr>
                <p:cNvSpPr/>
                <p:nvPr/>
              </p:nvSpPr>
              <p:spPr>
                <a:xfrm rot="3616531">
                  <a:off x="2165619" y="2700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AAFF79E8-BD09-4800-8368-603205641748}"/>
                    </a:ext>
                  </a:extLst>
                </p:cNvPr>
                <p:cNvSpPr/>
                <p:nvPr/>
              </p:nvSpPr>
              <p:spPr>
                <a:xfrm rot="3616531">
                  <a:off x="2194875" y="2752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7AD7E6FB-4A18-4840-B370-870FA89C62CA}"/>
                    </a:ext>
                  </a:extLst>
                </p:cNvPr>
                <p:cNvSpPr/>
                <p:nvPr/>
              </p:nvSpPr>
              <p:spPr>
                <a:xfrm rot="3616531">
                  <a:off x="1947269" y="2434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A0072A6E-49AB-4812-9973-DD52F224F0B4}"/>
                    </a:ext>
                  </a:extLst>
                </p:cNvPr>
                <p:cNvSpPr/>
                <p:nvPr/>
              </p:nvSpPr>
              <p:spPr>
                <a:xfrm rot="3616531">
                  <a:off x="1976484" y="2486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8E6BAB30-59FB-4AE1-8396-9C149304E509}"/>
                    </a:ext>
                  </a:extLst>
                </p:cNvPr>
                <p:cNvSpPr/>
                <p:nvPr/>
              </p:nvSpPr>
              <p:spPr>
                <a:xfrm rot="3616531">
                  <a:off x="2006857" y="25392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0079C504-39B0-41A3-89B7-D2BC0B8BCB7E}"/>
                    </a:ext>
                  </a:extLst>
                </p:cNvPr>
                <p:cNvSpPr/>
                <p:nvPr/>
              </p:nvSpPr>
              <p:spPr>
                <a:xfrm rot="3616531">
                  <a:off x="2037346" y="2592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A209B846-D3A5-49E8-B061-65042B838279}"/>
                    </a:ext>
                  </a:extLst>
                </p:cNvPr>
                <p:cNvSpPr/>
                <p:nvPr/>
              </p:nvSpPr>
              <p:spPr>
                <a:xfrm rot="3616531">
                  <a:off x="2069943" y="26463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7" name="Oval 1726">
                  <a:extLst>
                    <a:ext uri="{FF2B5EF4-FFF2-40B4-BE49-F238E27FC236}">
                      <a16:creationId xmlns:a16="http://schemas.microsoft.com/office/drawing/2014/main" id="{0EE88850-2C03-46DA-A2A4-3BF4947AF80F}"/>
                    </a:ext>
                  </a:extLst>
                </p:cNvPr>
                <p:cNvSpPr/>
                <p:nvPr/>
              </p:nvSpPr>
              <p:spPr>
                <a:xfrm rot="3616531">
                  <a:off x="2101276" y="27012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CBD09AB5-ADF9-406B-BBC6-0427100C9A82}"/>
                    </a:ext>
                  </a:extLst>
                </p:cNvPr>
                <p:cNvSpPr/>
                <p:nvPr/>
              </p:nvSpPr>
              <p:spPr>
                <a:xfrm rot="3616531">
                  <a:off x="2131435" y="27543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9" name="Oval 1728">
                  <a:extLst>
                    <a:ext uri="{FF2B5EF4-FFF2-40B4-BE49-F238E27FC236}">
                      <a16:creationId xmlns:a16="http://schemas.microsoft.com/office/drawing/2014/main" id="{F626EC69-58B7-4562-918E-C1F2093C0F0F}"/>
                    </a:ext>
                  </a:extLst>
                </p:cNvPr>
                <p:cNvSpPr/>
                <p:nvPr/>
              </p:nvSpPr>
              <p:spPr>
                <a:xfrm rot="3616531">
                  <a:off x="2160691" y="2806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0" name="Oval 1729">
                  <a:extLst>
                    <a:ext uri="{FF2B5EF4-FFF2-40B4-BE49-F238E27FC236}">
                      <a16:creationId xmlns:a16="http://schemas.microsoft.com/office/drawing/2014/main" id="{9BA41690-92EC-4984-B00B-8ED02BC6BB14}"/>
                    </a:ext>
                  </a:extLst>
                </p:cNvPr>
                <p:cNvSpPr/>
                <p:nvPr/>
              </p:nvSpPr>
              <p:spPr>
                <a:xfrm rot="3616531">
                  <a:off x="1918789" y="23816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1" name="Oval 1730">
                  <a:extLst>
                    <a:ext uri="{FF2B5EF4-FFF2-40B4-BE49-F238E27FC236}">
                      <a16:creationId xmlns:a16="http://schemas.microsoft.com/office/drawing/2014/main" id="{F9EAE0D7-14F1-45F2-8613-FC4A9215167E}"/>
                    </a:ext>
                  </a:extLst>
                </p:cNvPr>
                <p:cNvSpPr/>
                <p:nvPr/>
              </p:nvSpPr>
              <p:spPr>
                <a:xfrm rot="14416531">
                  <a:off x="2378098" y="31801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2" name="Oval 1731">
                  <a:extLst>
                    <a:ext uri="{FF2B5EF4-FFF2-40B4-BE49-F238E27FC236}">
                      <a16:creationId xmlns:a16="http://schemas.microsoft.com/office/drawing/2014/main" id="{DF30FE45-B3B9-4254-9DA4-10E09FEA0E6B}"/>
                    </a:ext>
                  </a:extLst>
                </p:cNvPr>
                <p:cNvSpPr/>
                <p:nvPr/>
              </p:nvSpPr>
              <p:spPr>
                <a:xfrm rot="14416531">
                  <a:off x="2317235" y="3073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3" name="Oval 1732">
                  <a:extLst>
                    <a:ext uri="{FF2B5EF4-FFF2-40B4-BE49-F238E27FC236}">
                      <a16:creationId xmlns:a16="http://schemas.microsoft.com/office/drawing/2014/main" id="{5B69DE39-2BA9-47D9-A3B1-1824A797580C}"/>
                    </a:ext>
                  </a:extLst>
                </p:cNvPr>
                <p:cNvSpPr/>
                <p:nvPr/>
              </p:nvSpPr>
              <p:spPr>
                <a:xfrm rot="14416531">
                  <a:off x="2284637" y="3019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4" name="Oval 1733">
                  <a:extLst>
                    <a:ext uri="{FF2B5EF4-FFF2-40B4-BE49-F238E27FC236}">
                      <a16:creationId xmlns:a16="http://schemas.microsoft.com/office/drawing/2014/main" id="{7BBE8DD2-A6D0-4D8B-BCEE-941D4BF7ADA3}"/>
                    </a:ext>
                  </a:extLst>
                </p:cNvPr>
                <p:cNvSpPr/>
                <p:nvPr/>
              </p:nvSpPr>
              <p:spPr>
                <a:xfrm rot="14416531">
                  <a:off x="2253306" y="29649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5" name="Oval 1734">
                  <a:extLst>
                    <a:ext uri="{FF2B5EF4-FFF2-40B4-BE49-F238E27FC236}">
                      <a16:creationId xmlns:a16="http://schemas.microsoft.com/office/drawing/2014/main" id="{C49E6A0B-9489-4FC0-A328-B9A61121725D}"/>
                    </a:ext>
                  </a:extLst>
                </p:cNvPr>
                <p:cNvSpPr/>
                <p:nvPr/>
              </p:nvSpPr>
              <p:spPr>
                <a:xfrm rot="14416531">
                  <a:off x="2223146" y="2911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6" name="Oval 1735">
                  <a:extLst>
                    <a:ext uri="{FF2B5EF4-FFF2-40B4-BE49-F238E27FC236}">
                      <a16:creationId xmlns:a16="http://schemas.microsoft.com/office/drawing/2014/main" id="{58BEBD14-1324-4811-8785-DB1B98D1CEA8}"/>
                    </a:ext>
                  </a:extLst>
                </p:cNvPr>
                <p:cNvSpPr/>
                <p:nvPr/>
              </p:nvSpPr>
              <p:spPr>
                <a:xfrm rot="14416531">
                  <a:off x="2193890" y="2859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7" name="Oval 1736">
                  <a:extLst>
                    <a:ext uri="{FF2B5EF4-FFF2-40B4-BE49-F238E27FC236}">
                      <a16:creationId xmlns:a16="http://schemas.microsoft.com/office/drawing/2014/main" id="{EF4A3B8C-F58C-4112-8052-0CC771B68E0E}"/>
                    </a:ext>
                  </a:extLst>
                </p:cNvPr>
                <p:cNvSpPr/>
                <p:nvPr/>
              </p:nvSpPr>
              <p:spPr>
                <a:xfrm rot="14416531">
                  <a:off x="2441497" y="3177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45BAC574-B74C-4F40-B1C1-1C6D1E1AFC3D}"/>
                    </a:ext>
                  </a:extLst>
                </p:cNvPr>
                <p:cNvSpPr/>
                <p:nvPr/>
              </p:nvSpPr>
              <p:spPr>
                <a:xfrm rot="14416531">
                  <a:off x="2412281" y="31258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9" name="Oval 1738">
                  <a:extLst>
                    <a:ext uri="{FF2B5EF4-FFF2-40B4-BE49-F238E27FC236}">
                      <a16:creationId xmlns:a16="http://schemas.microsoft.com/office/drawing/2014/main" id="{84116E87-A7E9-4655-BB39-8E6462ED436C}"/>
                    </a:ext>
                  </a:extLst>
                </p:cNvPr>
                <p:cNvSpPr/>
                <p:nvPr/>
              </p:nvSpPr>
              <p:spPr>
                <a:xfrm rot="14416531">
                  <a:off x="2381909" y="30726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63501543-8967-44FE-95FA-974E1B62D60E}"/>
                    </a:ext>
                  </a:extLst>
                </p:cNvPr>
                <p:cNvSpPr/>
                <p:nvPr/>
              </p:nvSpPr>
              <p:spPr>
                <a:xfrm rot="14416531">
                  <a:off x="2351419" y="3019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1" name="Oval 1740">
                  <a:extLst>
                    <a:ext uri="{FF2B5EF4-FFF2-40B4-BE49-F238E27FC236}">
                      <a16:creationId xmlns:a16="http://schemas.microsoft.com/office/drawing/2014/main" id="{AC4C652E-DAD3-4F53-8928-928696065DC6}"/>
                    </a:ext>
                  </a:extLst>
                </p:cNvPr>
                <p:cNvSpPr/>
                <p:nvPr/>
              </p:nvSpPr>
              <p:spPr>
                <a:xfrm rot="14416531">
                  <a:off x="2318822" y="2965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2" name="Oval 1741">
                  <a:extLst>
                    <a:ext uri="{FF2B5EF4-FFF2-40B4-BE49-F238E27FC236}">
                      <a16:creationId xmlns:a16="http://schemas.microsoft.com/office/drawing/2014/main" id="{0AC376C9-0A81-4C05-8ACA-C6E062C6125B}"/>
                    </a:ext>
                  </a:extLst>
                </p:cNvPr>
                <p:cNvSpPr/>
                <p:nvPr/>
              </p:nvSpPr>
              <p:spPr>
                <a:xfrm rot="14416531">
                  <a:off x="2287490" y="2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3" name="Oval 1742">
                  <a:extLst>
                    <a:ext uri="{FF2B5EF4-FFF2-40B4-BE49-F238E27FC236}">
                      <a16:creationId xmlns:a16="http://schemas.microsoft.com/office/drawing/2014/main" id="{5ADCDDE3-942D-443D-B9BF-15A56C61C24C}"/>
                    </a:ext>
                  </a:extLst>
                </p:cNvPr>
                <p:cNvSpPr/>
                <p:nvPr/>
              </p:nvSpPr>
              <p:spPr>
                <a:xfrm rot="14416531">
                  <a:off x="2257330" y="28576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4" name="Oval 1743">
                  <a:extLst>
                    <a:ext uri="{FF2B5EF4-FFF2-40B4-BE49-F238E27FC236}">
                      <a16:creationId xmlns:a16="http://schemas.microsoft.com/office/drawing/2014/main" id="{7C6E423A-684A-4CAD-B6F0-3A7B46AD8733}"/>
                    </a:ext>
                  </a:extLst>
                </p:cNvPr>
                <p:cNvSpPr/>
                <p:nvPr/>
              </p:nvSpPr>
              <p:spPr>
                <a:xfrm rot="14416531">
                  <a:off x="2228074" y="28054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5" name="Oval 1744">
                  <a:extLst>
                    <a:ext uri="{FF2B5EF4-FFF2-40B4-BE49-F238E27FC236}">
                      <a16:creationId xmlns:a16="http://schemas.microsoft.com/office/drawing/2014/main" id="{F24E90A6-409C-4826-ADD2-5CEC63D671C8}"/>
                    </a:ext>
                  </a:extLst>
                </p:cNvPr>
                <p:cNvSpPr/>
                <p:nvPr/>
              </p:nvSpPr>
              <p:spPr>
                <a:xfrm rot="14416531">
                  <a:off x="2469976" y="3230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D7965633-348E-4920-A01A-0F9CE07516C6}"/>
                    </a:ext>
                  </a:extLst>
                </p:cNvPr>
                <p:cNvSpPr/>
                <p:nvPr/>
              </p:nvSpPr>
              <p:spPr>
                <a:xfrm rot="3616531">
                  <a:off x="1370947" y="1534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7" name="Oval 1746">
                  <a:extLst>
                    <a:ext uri="{FF2B5EF4-FFF2-40B4-BE49-F238E27FC236}">
                      <a16:creationId xmlns:a16="http://schemas.microsoft.com/office/drawing/2014/main" id="{07748FF3-D83A-4A48-9A56-4D92787A84E9}"/>
                    </a:ext>
                  </a:extLst>
                </p:cNvPr>
                <p:cNvSpPr/>
                <p:nvPr/>
              </p:nvSpPr>
              <p:spPr>
                <a:xfrm rot="3616531">
                  <a:off x="1400161" y="15854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5E3C3988-8248-426D-9B6B-BB676807320F}"/>
                    </a:ext>
                  </a:extLst>
                </p:cNvPr>
                <p:cNvSpPr/>
                <p:nvPr/>
              </p:nvSpPr>
              <p:spPr>
                <a:xfrm rot="3616531">
                  <a:off x="1430535" y="1638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9" name="Oval 1748">
                  <a:extLst>
                    <a:ext uri="{FF2B5EF4-FFF2-40B4-BE49-F238E27FC236}">
                      <a16:creationId xmlns:a16="http://schemas.microsoft.com/office/drawing/2014/main" id="{76242B34-CD39-41C0-9610-3F32BF2F4785}"/>
                    </a:ext>
                  </a:extLst>
                </p:cNvPr>
                <p:cNvSpPr/>
                <p:nvPr/>
              </p:nvSpPr>
              <p:spPr>
                <a:xfrm rot="3616531">
                  <a:off x="1461024" y="16920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0" name="Oval 1749">
                  <a:extLst>
                    <a:ext uri="{FF2B5EF4-FFF2-40B4-BE49-F238E27FC236}">
                      <a16:creationId xmlns:a16="http://schemas.microsoft.com/office/drawing/2014/main" id="{AD5F89D6-81CB-4582-97FE-E156EFCF2E3C}"/>
                    </a:ext>
                  </a:extLst>
                </p:cNvPr>
                <p:cNvSpPr/>
                <p:nvPr/>
              </p:nvSpPr>
              <p:spPr>
                <a:xfrm rot="3616531">
                  <a:off x="1493621" y="17457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1" name="Oval 1750">
                  <a:extLst>
                    <a:ext uri="{FF2B5EF4-FFF2-40B4-BE49-F238E27FC236}">
                      <a16:creationId xmlns:a16="http://schemas.microsoft.com/office/drawing/2014/main" id="{DC5E3BD1-C564-4405-9672-211418B2AE3E}"/>
                    </a:ext>
                  </a:extLst>
                </p:cNvPr>
                <p:cNvSpPr/>
                <p:nvPr/>
              </p:nvSpPr>
              <p:spPr>
                <a:xfrm rot="3616531">
                  <a:off x="1524953" y="180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2" name="Oval 1751">
                  <a:extLst>
                    <a:ext uri="{FF2B5EF4-FFF2-40B4-BE49-F238E27FC236}">
                      <a16:creationId xmlns:a16="http://schemas.microsoft.com/office/drawing/2014/main" id="{97F94E62-1669-47F3-AF8D-3A1803EF96E9}"/>
                    </a:ext>
                  </a:extLst>
                </p:cNvPr>
                <p:cNvSpPr/>
                <p:nvPr/>
              </p:nvSpPr>
              <p:spPr>
                <a:xfrm rot="3616531">
                  <a:off x="1555113" y="18537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B26A732A-57BD-4584-A449-1F44CC82FFC1}"/>
                    </a:ext>
                  </a:extLst>
                </p:cNvPr>
                <p:cNvSpPr/>
                <p:nvPr/>
              </p:nvSpPr>
              <p:spPr>
                <a:xfrm rot="3616531">
                  <a:off x="1584369" y="19058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4" name="Oval 1753">
                  <a:extLst>
                    <a:ext uri="{FF2B5EF4-FFF2-40B4-BE49-F238E27FC236}">
                      <a16:creationId xmlns:a16="http://schemas.microsoft.com/office/drawing/2014/main" id="{3D134FEA-599A-40B8-AD9F-F29706FBBAA5}"/>
                    </a:ext>
                  </a:extLst>
                </p:cNvPr>
                <p:cNvSpPr/>
                <p:nvPr/>
              </p:nvSpPr>
              <p:spPr>
                <a:xfrm rot="3616531">
                  <a:off x="1336763" y="15886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5" name="Oval 1754">
                  <a:extLst>
                    <a:ext uri="{FF2B5EF4-FFF2-40B4-BE49-F238E27FC236}">
                      <a16:creationId xmlns:a16="http://schemas.microsoft.com/office/drawing/2014/main" id="{46A3E8C6-8DA6-4815-8F96-105B58CD68E7}"/>
                    </a:ext>
                  </a:extLst>
                </p:cNvPr>
                <p:cNvSpPr/>
                <p:nvPr/>
              </p:nvSpPr>
              <p:spPr>
                <a:xfrm rot="3616531">
                  <a:off x="1365978" y="1639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6" name="Oval 1755">
                  <a:extLst>
                    <a:ext uri="{FF2B5EF4-FFF2-40B4-BE49-F238E27FC236}">
                      <a16:creationId xmlns:a16="http://schemas.microsoft.com/office/drawing/2014/main" id="{3A9CF2ED-084F-44AF-A3DD-41987D1600A0}"/>
                    </a:ext>
                  </a:extLst>
                </p:cNvPr>
                <p:cNvSpPr/>
                <p:nvPr/>
              </p:nvSpPr>
              <p:spPr>
                <a:xfrm rot="3616531">
                  <a:off x="1396351" y="16929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7" name="Oval 1756">
                  <a:extLst>
                    <a:ext uri="{FF2B5EF4-FFF2-40B4-BE49-F238E27FC236}">
                      <a16:creationId xmlns:a16="http://schemas.microsoft.com/office/drawing/2014/main" id="{AF87795B-48EA-4FBE-B676-221D52C718FA}"/>
                    </a:ext>
                  </a:extLst>
                </p:cNvPr>
                <p:cNvSpPr/>
                <p:nvPr/>
              </p:nvSpPr>
              <p:spPr>
                <a:xfrm rot="3616531">
                  <a:off x="1426840" y="17463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341B9C8B-5410-45FA-8C42-2A4FB66B65C4}"/>
                    </a:ext>
                  </a:extLst>
                </p:cNvPr>
                <p:cNvSpPr/>
                <p:nvPr/>
              </p:nvSpPr>
              <p:spPr>
                <a:xfrm rot="3616531">
                  <a:off x="1459437" y="1800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9" name="Oval 1758">
                  <a:extLst>
                    <a:ext uri="{FF2B5EF4-FFF2-40B4-BE49-F238E27FC236}">
                      <a16:creationId xmlns:a16="http://schemas.microsoft.com/office/drawing/2014/main" id="{9F3122B9-FE97-4A79-B80E-CB5778DDFFFE}"/>
                    </a:ext>
                  </a:extLst>
                </p:cNvPr>
                <p:cNvSpPr/>
                <p:nvPr/>
              </p:nvSpPr>
              <p:spPr>
                <a:xfrm rot="3616531">
                  <a:off x="1490769" y="18549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015A776E-965A-436E-A057-FEB39CDD86A6}"/>
                    </a:ext>
                  </a:extLst>
                </p:cNvPr>
                <p:cNvSpPr/>
                <p:nvPr/>
              </p:nvSpPr>
              <p:spPr>
                <a:xfrm rot="3616531">
                  <a:off x="1520929" y="1908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1" name="Oval 1760">
                  <a:extLst>
                    <a:ext uri="{FF2B5EF4-FFF2-40B4-BE49-F238E27FC236}">
                      <a16:creationId xmlns:a16="http://schemas.microsoft.com/office/drawing/2014/main" id="{4BEA3ACA-C657-4C33-88C7-1F0847FFB02A}"/>
                    </a:ext>
                  </a:extLst>
                </p:cNvPr>
                <p:cNvSpPr/>
                <p:nvPr/>
              </p:nvSpPr>
              <p:spPr>
                <a:xfrm rot="3616531">
                  <a:off x="1550185" y="1960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010DBACD-7272-4A03-A90A-165EEF8FD37E}"/>
                    </a:ext>
                  </a:extLst>
                </p:cNvPr>
                <p:cNvSpPr/>
                <p:nvPr/>
              </p:nvSpPr>
              <p:spPr>
                <a:xfrm rot="14416531">
                  <a:off x="1794191" y="23815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B1D5AA0D-5524-4F8C-8E41-48C97CCAE96B}"/>
                    </a:ext>
                  </a:extLst>
                </p:cNvPr>
                <p:cNvSpPr/>
                <p:nvPr/>
              </p:nvSpPr>
              <p:spPr>
                <a:xfrm rot="14416531">
                  <a:off x="1764976" y="2330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531D4C46-F979-4626-AF96-FEB8D45091CF}"/>
                    </a:ext>
                  </a:extLst>
                </p:cNvPr>
                <p:cNvSpPr/>
                <p:nvPr/>
              </p:nvSpPr>
              <p:spPr>
                <a:xfrm rot="14416531">
                  <a:off x="1734603" y="2277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318AAD5-9029-4BC7-A1F1-223A28FBACE0}"/>
                    </a:ext>
                  </a:extLst>
                </p:cNvPr>
                <p:cNvSpPr/>
                <p:nvPr/>
              </p:nvSpPr>
              <p:spPr>
                <a:xfrm rot="14416531">
                  <a:off x="1704114" y="2223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8936F4A2-699E-43E8-B242-5072941F3DE0}"/>
                    </a:ext>
                  </a:extLst>
                </p:cNvPr>
                <p:cNvSpPr/>
                <p:nvPr/>
              </p:nvSpPr>
              <p:spPr>
                <a:xfrm rot="14416531">
                  <a:off x="1671515" y="21701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7" name="Oval 1766">
                  <a:extLst>
                    <a:ext uri="{FF2B5EF4-FFF2-40B4-BE49-F238E27FC236}">
                      <a16:creationId xmlns:a16="http://schemas.microsoft.com/office/drawing/2014/main" id="{9104178C-AE4E-4C62-8E73-135E679E2F83}"/>
                    </a:ext>
                  </a:extLst>
                </p:cNvPr>
                <p:cNvSpPr/>
                <p:nvPr/>
              </p:nvSpPr>
              <p:spPr>
                <a:xfrm rot="14416531">
                  <a:off x="1640184" y="21152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4EAE9964-A83D-40AF-AEF3-14B1755ED918}"/>
                    </a:ext>
                  </a:extLst>
                </p:cNvPr>
                <p:cNvSpPr/>
                <p:nvPr/>
              </p:nvSpPr>
              <p:spPr>
                <a:xfrm rot="14416531">
                  <a:off x="1610025" y="20621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9" name="Oval 1768">
                  <a:extLst>
                    <a:ext uri="{FF2B5EF4-FFF2-40B4-BE49-F238E27FC236}">
                      <a16:creationId xmlns:a16="http://schemas.microsoft.com/office/drawing/2014/main" id="{D9CEFFE0-B181-4053-BA7F-A4A83808D55B}"/>
                    </a:ext>
                  </a:extLst>
                </p:cNvPr>
                <p:cNvSpPr/>
                <p:nvPr/>
              </p:nvSpPr>
              <p:spPr>
                <a:xfrm rot="14416531">
                  <a:off x="1580769" y="2010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0" name="Oval 1769">
                  <a:extLst>
                    <a:ext uri="{FF2B5EF4-FFF2-40B4-BE49-F238E27FC236}">
                      <a16:creationId xmlns:a16="http://schemas.microsoft.com/office/drawing/2014/main" id="{765B862D-0B51-4F24-A15A-E788DD66C2D9}"/>
                    </a:ext>
                  </a:extLst>
                </p:cNvPr>
                <p:cNvSpPr/>
                <p:nvPr/>
              </p:nvSpPr>
              <p:spPr>
                <a:xfrm rot="14416531">
                  <a:off x="1828375" y="23272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1" name="Oval 1770">
                  <a:extLst>
                    <a:ext uri="{FF2B5EF4-FFF2-40B4-BE49-F238E27FC236}">
                      <a16:creationId xmlns:a16="http://schemas.microsoft.com/office/drawing/2014/main" id="{8BDD6387-9435-4D86-86D9-817F8DC77C5F}"/>
                    </a:ext>
                  </a:extLst>
                </p:cNvPr>
                <p:cNvSpPr/>
                <p:nvPr/>
              </p:nvSpPr>
              <p:spPr>
                <a:xfrm rot="14416531">
                  <a:off x="1799161" y="2276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2" name="Oval 1771">
                  <a:extLst>
                    <a:ext uri="{FF2B5EF4-FFF2-40B4-BE49-F238E27FC236}">
                      <a16:creationId xmlns:a16="http://schemas.microsoft.com/office/drawing/2014/main" id="{1F63CA83-F9CF-4CB1-B30F-8EC2C14F0A90}"/>
                    </a:ext>
                  </a:extLst>
                </p:cNvPr>
                <p:cNvSpPr/>
                <p:nvPr/>
              </p:nvSpPr>
              <p:spPr>
                <a:xfrm rot="14416531">
                  <a:off x="1768787" y="22229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3" name="Oval 1772">
                  <a:extLst>
                    <a:ext uri="{FF2B5EF4-FFF2-40B4-BE49-F238E27FC236}">
                      <a16:creationId xmlns:a16="http://schemas.microsoft.com/office/drawing/2014/main" id="{21F86596-A15E-464D-AA95-BACA6E827C1B}"/>
                    </a:ext>
                  </a:extLst>
                </p:cNvPr>
                <p:cNvSpPr/>
                <p:nvPr/>
              </p:nvSpPr>
              <p:spPr>
                <a:xfrm rot="14416531">
                  <a:off x="1738299" y="2169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4" name="Oval 1773">
                  <a:extLst>
                    <a:ext uri="{FF2B5EF4-FFF2-40B4-BE49-F238E27FC236}">
                      <a16:creationId xmlns:a16="http://schemas.microsoft.com/office/drawing/2014/main" id="{559BE551-DEE5-42A0-BE93-B3E7F6A11C11}"/>
                    </a:ext>
                  </a:extLst>
                </p:cNvPr>
                <p:cNvSpPr/>
                <p:nvPr/>
              </p:nvSpPr>
              <p:spPr>
                <a:xfrm rot="14416531">
                  <a:off x="1705700" y="21158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5" name="Oval 1774">
                  <a:extLst>
                    <a:ext uri="{FF2B5EF4-FFF2-40B4-BE49-F238E27FC236}">
                      <a16:creationId xmlns:a16="http://schemas.microsoft.com/office/drawing/2014/main" id="{B890C5D7-352B-48F4-9D38-5E83CA9F6019}"/>
                    </a:ext>
                  </a:extLst>
                </p:cNvPr>
                <p:cNvSpPr/>
                <p:nvPr/>
              </p:nvSpPr>
              <p:spPr>
                <a:xfrm rot="14416531">
                  <a:off x="1674369" y="2060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6" name="Oval 1775">
                  <a:extLst>
                    <a:ext uri="{FF2B5EF4-FFF2-40B4-BE49-F238E27FC236}">
                      <a16:creationId xmlns:a16="http://schemas.microsoft.com/office/drawing/2014/main" id="{7EFD06D8-041A-4769-8556-564FA0414E48}"/>
                    </a:ext>
                  </a:extLst>
                </p:cNvPr>
                <p:cNvSpPr/>
                <p:nvPr/>
              </p:nvSpPr>
              <p:spPr>
                <a:xfrm rot="14416531">
                  <a:off x="1644210" y="20078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7" name="Oval 1776">
                  <a:extLst>
                    <a:ext uri="{FF2B5EF4-FFF2-40B4-BE49-F238E27FC236}">
                      <a16:creationId xmlns:a16="http://schemas.microsoft.com/office/drawing/2014/main" id="{AF32D21D-AE98-4F42-8E3D-70AE47CF9F68}"/>
                    </a:ext>
                  </a:extLst>
                </p:cNvPr>
                <p:cNvSpPr/>
                <p:nvPr/>
              </p:nvSpPr>
              <p:spPr>
                <a:xfrm rot="14416531">
                  <a:off x="1614953" y="1955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0721668A-5C24-41AE-BCC7-7525802FD0F7}"/>
                    </a:ext>
                  </a:extLst>
                </p:cNvPr>
                <p:cNvSpPr/>
                <p:nvPr/>
              </p:nvSpPr>
              <p:spPr>
                <a:xfrm rot="14416531">
                  <a:off x="1856855" y="238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9" name="Oval 1778">
                  <a:extLst>
                    <a:ext uri="{FF2B5EF4-FFF2-40B4-BE49-F238E27FC236}">
                      <a16:creationId xmlns:a16="http://schemas.microsoft.com/office/drawing/2014/main" id="{ABB2E863-D1E7-4BAD-8F1A-E602689C74DF}"/>
                    </a:ext>
                  </a:extLst>
                </p:cNvPr>
                <p:cNvSpPr/>
                <p:nvPr/>
              </p:nvSpPr>
              <p:spPr>
                <a:xfrm rot="3616531">
                  <a:off x="1885738" y="24336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DD970344-CCF4-4DC1-9A83-102D39CDCC68}"/>
                    </a:ext>
                  </a:extLst>
                </p:cNvPr>
                <p:cNvSpPr/>
                <p:nvPr/>
              </p:nvSpPr>
              <p:spPr>
                <a:xfrm rot="3616531">
                  <a:off x="1914953" y="24848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1" name="Oval 1780">
                  <a:extLst>
                    <a:ext uri="{FF2B5EF4-FFF2-40B4-BE49-F238E27FC236}">
                      <a16:creationId xmlns:a16="http://schemas.microsoft.com/office/drawing/2014/main" id="{C05B961C-1142-4EF9-AC7B-D547FEAD49DE}"/>
                    </a:ext>
                  </a:extLst>
                </p:cNvPr>
                <p:cNvSpPr/>
                <p:nvPr/>
              </p:nvSpPr>
              <p:spPr>
                <a:xfrm rot="3616531">
                  <a:off x="1945326" y="2538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BDD3AC8C-CF6C-4586-B474-4C86F740C247}"/>
                    </a:ext>
                  </a:extLst>
                </p:cNvPr>
                <p:cNvSpPr/>
                <p:nvPr/>
              </p:nvSpPr>
              <p:spPr>
                <a:xfrm rot="3616531">
                  <a:off x="1975815" y="25914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4A1171EE-7F61-48C2-B434-3823D7859655}"/>
                    </a:ext>
                  </a:extLst>
                </p:cNvPr>
                <p:cNvSpPr/>
                <p:nvPr/>
              </p:nvSpPr>
              <p:spPr>
                <a:xfrm rot="3616531">
                  <a:off x="2008413" y="26451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7DB22766-6BBD-4009-89DF-F28A6642AE78}"/>
                    </a:ext>
                  </a:extLst>
                </p:cNvPr>
                <p:cNvSpPr/>
                <p:nvPr/>
              </p:nvSpPr>
              <p:spPr>
                <a:xfrm rot="3616531">
                  <a:off x="2039745" y="26999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9821A9EF-F314-4B50-9F56-912FCC8B679C}"/>
                    </a:ext>
                  </a:extLst>
                </p:cNvPr>
                <p:cNvSpPr/>
                <p:nvPr/>
              </p:nvSpPr>
              <p:spPr>
                <a:xfrm rot="3616531">
                  <a:off x="2069905" y="27530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6BFFBE24-3D23-41DA-86DC-230228DBF422}"/>
                    </a:ext>
                  </a:extLst>
                </p:cNvPr>
                <p:cNvSpPr/>
                <p:nvPr/>
              </p:nvSpPr>
              <p:spPr>
                <a:xfrm rot="3616531">
                  <a:off x="2099160" y="2805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7" name="Oval 1786">
                  <a:extLst>
                    <a:ext uri="{FF2B5EF4-FFF2-40B4-BE49-F238E27FC236}">
                      <a16:creationId xmlns:a16="http://schemas.microsoft.com/office/drawing/2014/main" id="{42862E23-60B0-4B58-B0AD-45E58E02654C}"/>
                    </a:ext>
                  </a:extLst>
                </p:cNvPr>
                <p:cNvSpPr/>
                <p:nvPr/>
              </p:nvSpPr>
              <p:spPr>
                <a:xfrm rot="3616531">
                  <a:off x="1851555" y="2487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8" name="Oval 1787">
                  <a:extLst>
                    <a:ext uri="{FF2B5EF4-FFF2-40B4-BE49-F238E27FC236}">
                      <a16:creationId xmlns:a16="http://schemas.microsoft.com/office/drawing/2014/main" id="{7D927C8E-281D-42A8-B40B-0B4099FA0D1E}"/>
                    </a:ext>
                  </a:extLst>
                </p:cNvPr>
                <p:cNvSpPr/>
                <p:nvPr/>
              </p:nvSpPr>
              <p:spPr>
                <a:xfrm rot="3616531">
                  <a:off x="1880769" y="25391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9" name="Oval 1788">
                  <a:extLst>
                    <a:ext uri="{FF2B5EF4-FFF2-40B4-BE49-F238E27FC236}">
                      <a16:creationId xmlns:a16="http://schemas.microsoft.com/office/drawing/2014/main" id="{4CAFCE4F-E59B-4686-9D8D-E5587155E5E9}"/>
                    </a:ext>
                  </a:extLst>
                </p:cNvPr>
                <p:cNvSpPr/>
                <p:nvPr/>
              </p:nvSpPr>
              <p:spPr>
                <a:xfrm rot="3616531">
                  <a:off x="1911143" y="2592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0" name="Oval 1789">
                  <a:extLst>
                    <a:ext uri="{FF2B5EF4-FFF2-40B4-BE49-F238E27FC236}">
                      <a16:creationId xmlns:a16="http://schemas.microsoft.com/office/drawing/2014/main" id="{4C117DAA-4C4C-4C6B-BCF0-F35139EB01C8}"/>
                    </a:ext>
                  </a:extLst>
                </p:cNvPr>
                <p:cNvSpPr/>
                <p:nvPr/>
              </p:nvSpPr>
              <p:spPr>
                <a:xfrm rot="3616531">
                  <a:off x="1941631" y="26457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1" name="Oval 1790">
                  <a:extLst>
                    <a:ext uri="{FF2B5EF4-FFF2-40B4-BE49-F238E27FC236}">
                      <a16:creationId xmlns:a16="http://schemas.microsoft.com/office/drawing/2014/main" id="{2A236ECB-D42D-4B3A-8EC1-BD379E30E1DB}"/>
                    </a:ext>
                  </a:extLst>
                </p:cNvPr>
                <p:cNvSpPr/>
                <p:nvPr/>
              </p:nvSpPr>
              <p:spPr>
                <a:xfrm rot="3616531">
                  <a:off x="1974229" y="26993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2" name="Oval 1791">
                  <a:extLst>
                    <a:ext uri="{FF2B5EF4-FFF2-40B4-BE49-F238E27FC236}">
                      <a16:creationId xmlns:a16="http://schemas.microsoft.com/office/drawing/2014/main" id="{B28ED32D-1FDA-4DB9-90DC-6405E7E96B02}"/>
                    </a:ext>
                  </a:extLst>
                </p:cNvPr>
                <p:cNvSpPr/>
                <p:nvPr/>
              </p:nvSpPr>
              <p:spPr>
                <a:xfrm rot="3616531">
                  <a:off x="2005561" y="27542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3" name="Oval 1792">
                  <a:extLst>
                    <a:ext uri="{FF2B5EF4-FFF2-40B4-BE49-F238E27FC236}">
                      <a16:creationId xmlns:a16="http://schemas.microsoft.com/office/drawing/2014/main" id="{C794F9E7-C465-493A-9520-278001181178}"/>
                    </a:ext>
                  </a:extLst>
                </p:cNvPr>
                <p:cNvSpPr/>
                <p:nvPr/>
              </p:nvSpPr>
              <p:spPr>
                <a:xfrm rot="3616531">
                  <a:off x="2035721" y="28073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4" name="Oval 1793">
                  <a:extLst>
                    <a:ext uri="{FF2B5EF4-FFF2-40B4-BE49-F238E27FC236}">
                      <a16:creationId xmlns:a16="http://schemas.microsoft.com/office/drawing/2014/main" id="{135F0AC6-307C-48E1-AA14-50AA8141D875}"/>
                    </a:ext>
                  </a:extLst>
                </p:cNvPr>
                <p:cNvSpPr/>
                <p:nvPr/>
              </p:nvSpPr>
              <p:spPr>
                <a:xfrm rot="3616531">
                  <a:off x="2064976" y="28594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5" name="Oval 1794">
                  <a:extLst>
                    <a:ext uri="{FF2B5EF4-FFF2-40B4-BE49-F238E27FC236}">
                      <a16:creationId xmlns:a16="http://schemas.microsoft.com/office/drawing/2014/main" id="{6D5BB684-DFCE-4E4C-8EC9-2CE824C85D68}"/>
                    </a:ext>
                  </a:extLst>
                </p:cNvPr>
                <p:cNvSpPr/>
                <p:nvPr/>
              </p:nvSpPr>
              <p:spPr>
                <a:xfrm rot="3616531">
                  <a:off x="1823074" y="24346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6" name="Oval 1795">
                  <a:extLst>
                    <a:ext uri="{FF2B5EF4-FFF2-40B4-BE49-F238E27FC236}">
                      <a16:creationId xmlns:a16="http://schemas.microsoft.com/office/drawing/2014/main" id="{C99A3223-C36A-43B4-BE91-3ECCC2151D09}"/>
                    </a:ext>
                  </a:extLst>
                </p:cNvPr>
                <p:cNvSpPr/>
                <p:nvPr/>
              </p:nvSpPr>
              <p:spPr>
                <a:xfrm rot="14416531">
                  <a:off x="2221521" y="3126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7" name="Oval 1796">
                  <a:extLst>
                    <a:ext uri="{FF2B5EF4-FFF2-40B4-BE49-F238E27FC236}">
                      <a16:creationId xmlns:a16="http://schemas.microsoft.com/office/drawing/2014/main" id="{7861E7A7-1D99-4300-8B5B-3853EA9E71F2}"/>
                    </a:ext>
                  </a:extLst>
                </p:cNvPr>
                <p:cNvSpPr/>
                <p:nvPr/>
              </p:nvSpPr>
              <p:spPr>
                <a:xfrm rot="14416531">
                  <a:off x="2188922" y="30729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8" name="Oval 1797">
                  <a:extLst>
                    <a:ext uri="{FF2B5EF4-FFF2-40B4-BE49-F238E27FC236}">
                      <a16:creationId xmlns:a16="http://schemas.microsoft.com/office/drawing/2014/main" id="{9C1CA8AB-2697-4A78-9C6B-11D07B0FACC4}"/>
                    </a:ext>
                  </a:extLst>
                </p:cNvPr>
                <p:cNvSpPr/>
                <p:nvPr/>
              </p:nvSpPr>
              <p:spPr>
                <a:xfrm rot="14416531">
                  <a:off x="2157591" y="3018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9" name="Oval 1798">
                  <a:extLst>
                    <a:ext uri="{FF2B5EF4-FFF2-40B4-BE49-F238E27FC236}">
                      <a16:creationId xmlns:a16="http://schemas.microsoft.com/office/drawing/2014/main" id="{6D04973E-597B-4011-9A74-1C08662D52BD}"/>
                    </a:ext>
                  </a:extLst>
                </p:cNvPr>
                <p:cNvSpPr/>
                <p:nvPr/>
              </p:nvSpPr>
              <p:spPr>
                <a:xfrm rot="14416531">
                  <a:off x="2127432" y="29649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0" name="Oval 1799">
                  <a:extLst>
                    <a:ext uri="{FF2B5EF4-FFF2-40B4-BE49-F238E27FC236}">
                      <a16:creationId xmlns:a16="http://schemas.microsoft.com/office/drawing/2014/main" id="{71E0ED11-D013-46EE-A4F7-1E60142DB55C}"/>
                    </a:ext>
                  </a:extLst>
                </p:cNvPr>
                <p:cNvSpPr/>
                <p:nvPr/>
              </p:nvSpPr>
              <p:spPr>
                <a:xfrm rot="14416531">
                  <a:off x="2098175" y="29128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1" name="Oval 1800">
                  <a:extLst>
                    <a:ext uri="{FF2B5EF4-FFF2-40B4-BE49-F238E27FC236}">
                      <a16:creationId xmlns:a16="http://schemas.microsoft.com/office/drawing/2014/main" id="{3A9E051E-1FAA-4B1A-AA93-4F2FFC252833}"/>
                    </a:ext>
                  </a:extLst>
                </p:cNvPr>
                <p:cNvSpPr/>
                <p:nvPr/>
              </p:nvSpPr>
              <p:spPr>
                <a:xfrm rot="14416531">
                  <a:off x="2286194" y="31256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2" name="Oval 1801">
                  <a:extLst>
                    <a:ext uri="{FF2B5EF4-FFF2-40B4-BE49-F238E27FC236}">
                      <a16:creationId xmlns:a16="http://schemas.microsoft.com/office/drawing/2014/main" id="{9E96559B-4FDC-4A5D-8AE5-2E4665FBD643}"/>
                    </a:ext>
                  </a:extLst>
                </p:cNvPr>
                <p:cNvSpPr/>
                <p:nvPr/>
              </p:nvSpPr>
              <p:spPr>
                <a:xfrm rot="14416531">
                  <a:off x="2255704" y="3072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3" name="Oval 1802">
                  <a:extLst>
                    <a:ext uri="{FF2B5EF4-FFF2-40B4-BE49-F238E27FC236}">
                      <a16:creationId xmlns:a16="http://schemas.microsoft.com/office/drawing/2014/main" id="{F4C3F29F-0F4C-4995-8C1C-DCECB7EB9AD3}"/>
                    </a:ext>
                  </a:extLst>
                </p:cNvPr>
                <p:cNvSpPr/>
                <p:nvPr/>
              </p:nvSpPr>
              <p:spPr>
                <a:xfrm rot="14416531">
                  <a:off x="2223107" y="3018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4" name="Oval 1803">
                  <a:extLst>
                    <a:ext uri="{FF2B5EF4-FFF2-40B4-BE49-F238E27FC236}">
                      <a16:creationId xmlns:a16="http://schemas.microsoft.com/office/drawing/2014/main" id="{9D7DB394-8CAC-464C-A2D2-7FAF4FA07A31}"/>
                    </a:ext>
                  </a:extLst>
                </p:cNvPr>
                <p:cNvSpPr/>
                <p:nvPr/>
              </p:nvSpPr>
              <p:spPr>
                <a:xfrm rot="14416531">
                  <a:off x="2191776" y="29637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2612256E-4C42-45F0-8A06-17E518A25D3B}"/>
                    </a:ext>
                  </a:extLst>
                </p:cNvPr>
                <p:cNvSpPr/>
                <p:nvPr/>
              </p:nvSpPr>
              <p:spPr>
                <a:xfrm rot="14416531">
                  <a:off x="2161615" y="2910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B263EFF0-D950-4FDE-B5E2-C73E09D1C919}"/>
                    </a:ext>
                  </a:extLst>
                </p:cNvPr>
                <p:cNvSpPr/>
                <p:nvPr/>
              </p:nvSpPr>
              <p:spPr>
                <a:xfrm rot="14416531">
                  <a:off x="2132359" y="2858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717484F3-0E72-48B7-842D-6CEF20145F8A}"/>
                    </a:ext>
                  </a:extLst>
                </p:cNvPr>
                <p:cNvSpPr/>
                <p:nvPr/>
              </p:nvSpPr>
              <p:spPr>
                <a:xfrm rot="3616531">
                  <a:off x="1274238" y="1587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72820B5C-8FF7-4C2B-AA87-1B9BD5423A85}"/>
                    </a:ext>
                  </a:extLst>
                </p:cNvPr>
                <p:cNvSpPr/>
                <p:nvPr/>
              </p:nvSpPr>
              <p:spPr>
                <a:xfrm rot="3616531">
                  <a:off x="1304612" y="16406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EEB083AB-B6E9-48EF-9217-8DE87089DB2C}"/>
                    </a:ext>
                  </a:extLst>
                </p:cNvPr>
                <p:cNvSpPr/>
                <p:nvPr/>
              </p:nvSpPr>
              <p:spPr>
                <a:xfrm rot="3616531">
                  <a:off x="1335100" y="1694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7158A830-3009-45C6-9055-C4C46D742C3B}"/>
                    </a:ext>
                  </a:extLst>
                </p:cNvPr>
                <p:cNvSpPr/>
                <p:nvPr/>
              </p:nvSpPr>
              <p:spPr>
                <a:xfrm rot="3616531">
                  <a:off x="1367698" y="17477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A5E271AA-4D58-4B24-8968-53DA02443739}"/>
                    </a:ext>
                  </a:extLst>
                </p:cNvPr>
                <p:cNvSpPr/>
                <p:nvPr/>
              </p:nvSpPr>
              <p:spPr>
                <a:xfrm rot="3616531">
                  <a:off x="1399030" y="180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2" name="Oval 1811">
                  <a:extLst>
                    <a:ext uri="{FF2B5EF4-FFF2-40B4-BE49-F238E27FC236}">
                      <a16:creationId xmlns:a16="http://schemas.microsoft.com/office/drawing/2014/main" id="{1B274645-2A37-42C5-B1D9-7A09FB341213}"/>
                    </a:ext>
                  </a:extLst>
                </p:cNvPr>
                <p:cNvSpPr/>
                <p:nvPr/>
              </p:nvSpPr>
              <p:spPr>
                <a:xfrm rot="3616531">
                  <a:off x="1429190" y="18556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95E53203-4E0E-4E22-8BFB-0F58B2D07C38}"/>
                    </a:ext>
                  </a:extLst>
                </p:cNvPr>
                <p:cNvSpPr/>
                <p:nvPr/>
              </p:nvSpPr>
              <p:spPr>
                <a:xfrm rot="3616531">
                  <a:off x="1458446" y="19078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4" name="Oval 1813">
                  <a:extLst>
                    <a:ext uri="{FF2B5EF4-FFF2-40B4-BE49-F238E27FC236}">
                      <a16:creationId xmlns:a16="http://schemas.microsoft.com/office/drawing/2014/main" id="{FAF7BC34-B16A-45BB-B641-5539C0A2699B}"/>
                    </a:ext>
                  </a:extLst>
                </p:cNvPr>
                <p:cNvSpPr/>
                <p:nvPr/>
              </p:nvSpPr>
              <p:spPr>
                <a:xfrm rot="3616531">
                  <a:off x="1240054" y="16417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5" name="Oval 1814">
                  <a:extLst>
                    <a:ext uri="{FF2B5EF4-FFF2-40B4-BE49-F238E27FC236}">
                      <a16:creationId xmlns:a16="http://schemas.microsoft.com/office/drawing/2014/main" id="{9A94B2F8-F5D9-4DED-8E05-03ED4A5F267B}"/>
                    </a:ext>
                  </a:extLst>
                </p:cNvPr>
                <p:cNvSpPr/>
                <p:nvPr/>
              </p:nvSpPr>
              <p:spPr>
                <a:xfrm rot="3616531">
                  <a:off x="1270428" y="1694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6" name="Oval 1815">
                  <a:extLst>
                    <a:ext uri="{FF2B5EF4-FFF2-40B4-BE49-F238E27FC236}">
                      <a16:creationId xmlns:a16="http://schemas.microsoft.com/office/drawing/2014/main" id="{486C5380-C561-43DE-900A-C34D15F350CD}"/>
                    </a:ext>
                  </a:extLst>
                </p:cNvPr>
                <p:cNvSpPr/>
                <p:nvPr/>
              </p:nvSpPr>
              <p:spPr>
                <a:xfrm rot="3616531">
                  <a:off x="1300917" y="17483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7" name="Oval 1816">
                  <a:extLst>
                    <a:ext uri="{FF2B5EF4-FFF2-40B4-BE49-F238E27FC236}">
                      <a16:creationId xmlns:a16="http://schemas.microsoft.com/office/drawing/2014/main" id="{0B1CB39B-CC96-44B8-BF69-870EFCAC4DC1}"/>
                    </a:ext>
                  </a:extLst>
                </p:cNvPr>
                <p:cNvSpPr/>
                <p:nvPr/>
              </p:nvSpPr>
              <p:spPr>
                <a:xfrm rot="3616531">
                  <a:off x="1333514" y="18020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8" name="Oval 1817">
                  <a:extLst>
                    <a:ext uri="{FF2B5EF4-FFF2-40B4-BE49-F238E27FC236}">
                      <a16:creationId xmlns:a16="http://schemas.microsoft.com/office/drawing/2014/main" id="{9514AFDB-962A-4635-BC01-EF8AC1DC9BBB}"/>
                    </a:ext>
                  </a:extLst>
                </p:cNvPr>
                <p:cNvSpPr/>
                <p:nvPr/>
              </p:nvSpPr>
              <p:spPr>
                <a:xfrm rot="3616531">
                  <a:off x="1364846" y="185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9" name="Oval 1818">
                  <a:extLst>
                    <a:ext uri="{FF2B5EF4-FFF2-40B4-BE49-F238E27FC236}">
                      <a16:creationId xmlns:a16="http://schemas.microsoft.com/office/drawing/2014/main" id="{4C0C950C-4DF5-449B-A9E4-5085B86168A2}"/>
                    </a:ext>
                  </a:extLst>
                </p:cNvPr>
                <p:cNvSpPr/>
                <p:nvPr/>
              </p:nvSpPr>
              <p:spPr>
                <a:xfrm rot="3616531">
                  <a:off x="1395006" y="19099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0" name="Oval 1819">
                  <a:extLst>
                    <a:ext uri="{FF2B5EF4-FFF2-40B4-BE49-F238E27FC236}">
                      <a16:creationId xmlns:a16="http://schemas.microsoft.com/office/drawing/2014/main" id="{FC37F6E1-48C0-414D-902E-B22C82936AFB}"/>
                    </a:ext>
                  </a:extLst>
                </p:cNvPr>
                <p:cNvSpPr/>
                <p:nvPr/>
              </p:nvSpPr>
              <p:spPr>
                <a:xfrm rot="3616531">
                  <a:off x="1424262" y="1962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1" name="Oval 1820">
                  <a:extLst>
                    <a:ext uri="{FF2B5EF4-FFF2-40B4-BE49-F238E27FC236}">
                      <a16:creationId xmlns:a16="http://schemas.microsoft.com/office/drawing/2014/main" id="{1C1E6FFE-BCA2-41ED-96D3-E1040D290DE5}"/>
                    </a:ext>
                  </a:extLst>
                </p:cNvPr>
                <p:cNvSpPr/>
                <p:nvPr/>
              </p:nvSpPr>
              <p:spPr>
                <a:xfrm rot="14416531">
                  <a:off x="1668267" y="2383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2" name="Oval 1821">
                  <a:extLst>
                    <a:ext uri="{FF2B5EF4-FFF2-40B4-BE49-F238E27FC236}">
                      <a16:creationId xmlns:a16="http://schemas.microsoft.com/office/drawing/2014/main" id="{244C77C6-9DD7-4C55-B657-54D279E785A7}"/>
                    </a:ext>
                  </a:extLst>
                </p:cNvPr>
                <p:cNvSpPr/>
                <p:nvPr/>
              </p:nvSpPr>
              <p:spPr>
                <a:xfrm rot="14416531">
                  <a:off x="1639053" y="233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5600D996-1C9E-4AA0-80FC-445624A297A5}"/>
                    </a:ext>
                  </a:extLst>
                </p:cNvPr>
                <p:cNvSpPr/>
                <p:nvPr/>
              </p:nvSpPr>
              <p:spPr>
                <a:xfrm rot="14416531">
                  <a:off x="1608679" y="2279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4" name="Oval 1823">
                  <a:extLst>
                    <a:ext uri="{FF2B5EF4-FFF2-40B4-BE49-F238E27FC236}">
                      <a16:creationId xmlns:a16="http://schemas.microsoft.com/office/drawing/2014/main" id="{3714DCE3-A550-4BCC-AA8B-0C14DAD9E289}"/>
                    </a:ext>
                  </a:extLst>
                </p:cNvPr>
                <p:cNvSpPr/>
                <p:nvPr/>
              </p:nvSpPr>
              <p:spPr>
                <a:xfrm rot="14416531">
                  <a:off x="1578191" y="2225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5" name="Oval 1824">
                  <a:extLst>
                    <a:ext uri="{FF2B5EF4-FFF2-40B4-BE49-F238E27FC236}">
                      <a16:creationId xmlns:a16="http://schemas.microsoft.com/office/drawing/2014/main" id="{347BC69B-13EF-450D-976E-BC652F0DE252}"/>
                    </a:ext>
                  </a:extLst>
                </p:cNvPr>
                <p:cNvSpPr/>
                <p:nvPr/>
              </p:nvSpPr>
              <p:spPr>
                <a:xfrm rot="14416531">
                  <a:off x="1545592" y="21721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CEAD7576-160A-47A9-8474-3919F459EF3A}"/>
                    </a:ext>
                  </a:extLst>
                </p:cNvPr>
                <p:cNvSpPr/>
                <p:nvPr/>
              </p:nvSpPr>
              <p:spPr>
                <a:xfrm rot="14416531">
                  <a:off x="1514261" y="2117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A88B3607-3C0F-4299-9167-BB004C97C781}"/>
                    </a:ext>
                  </a:extLst>
                </p:cNvPr>
                <p:cNvSpPr/>
                <p:nvPr/>
              </p:nvSpPr>
              <p:spPr>
                <a:xfrm rot="14416531">
                  <a:off x="1484102" y="20641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8" name="Oval 1827">
                  <a:extLst>
                    <a:ext uri="{FF2B5EF4-FFF2-40B4-BE49-F238E27FC236}">
                      <a16:creationId xmlns:a16="http://schemas.microsoft.com/office/drawing/2014/main" id="{11123C97-502E-41D2-8CC0-C55E8BCC7CBA}"/>
                    </a:ext>
                  </a:extLst>
                </p:cNvPr>
                <p:cNvSpPr/>
                <p:nvPr/>
              </p:nvSpPr>
              <p:spPr>
                <a:xfrm rot="14416531">
                  <a:off x="1454846" y="2012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0A293697-8A36-448F-AA8D-9A2C922A9FDC}"/>
                    </a:ext>
                  </a:extLst>
                </p:cNvPr>
                <p:cNvSpPr/>
                <p:nvPr/>
              </p:nvSpPr>
              <p:spPr>
                <a:xfrm rot="14416531">
                  <a:off x="1702452" y="23292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4E678745-0BBF-4323-B80A-5F02D6B1B0DA}"/>
                    </a:ext>
                  </a:extLst>
                </p:cNvPr>
                <p:cNvSpPr/>
                <p:nvPr/>
              </p:nvSpPr>
              <p:spPr>
                <a:xfrm rot="14416531">
                  <a:off x="1673238" y="2278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A009D49C-5951-46BA-BF9E-2344FA823741}"/>
                    </a:ext>
                  </a:extLst>
                </p:cNvPr>
                <p:cNvSpPr/>
                <p:nvPr/>
              </p:nvSpPr>
              <p:spPr>
                <a:xfrm rot="14416531">
                  <a:off x="1642864" y="22248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8EEAA0F0-2F87-4E0C-885C-F43D77758D0A}"/>
                    </a:ext>
                  </a:extLst>
                </p:cNvPr>
                <p:cNvSpPr/>
                <p:nvPr/>
              </p:nvSpPr>
              <p:spPr>
                <a:xfrm rot="14416531">
                  <a:off x="1612375" y="2171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B35D1F78-1E9B-4044-B9EC-4F95CAE989A4}"/>
                    </a:ext>
                  </a:extLst>
                </p:cNvPr>
                <p:cNvSpPr/>
                <p:nvPr/>
              </p:nvSpPr>
              <p:spPr>
                <a:xfrm rot="14416531">
                  <a:off x="1579777" y="2117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A621D993-1F9D-49D4-B03F-91741ED154DC}"/>
                    </a:ext>
                  </a:extLst>
                </p:cNvPr>
                <p:cNvSpPr/>
                <p:nvPr/>
              </p:nvSpPr>
              <p:spPr>
                <a:xfrm rot="14416531">
                  <a:off x="1548446" y="2062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DD8A1BB2-6F3F-4EAF-A84A-559EC82827E4}"/>
                    </a:ext>
                  </a:extLst>
                </p:cNvPr>
                <p:cNvSpPr/>
                <p:nvPr/>
              </p:nvSpPr>
              <p:spPr>
                <a:xfrm rot="14416531">
                  <a:off x="1518286" y="200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6" name="Oval 1835">
                  <a:extLst>
                    <a:ext uri="{FF2B5EF4-FFF2-40B4-BE49-F238E27FC236}">
                      <a16:creationId xmlns:a16="http://schemas.microsoft.com/office/drawing/2014/main" id="{D63C8A3B-C0E6-4F3F-B780-076E0120E653}"/>
                    </a:ext>
                  </a:extLst>
                </p:cNvPr>
                <p:cNvSpPr/>
                <p:nvPr/>
              </p:nvSpPr>
              <p:spPr>
                <a:xfrm rot="14416531">
                  <a:off x="1489030" y="19577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7" name="Oval 1836">
                  <a:extLst>
                    <a:ext uri="{FF2B5EF4-FFF2-40B4-BE49-F238E27FC236}">
                      <a16:creationId xmlns:a16="http://schemas.microsoft.com/office/drawing/2014/main" id="{5902CF56-34C3-41F7-9DD0-8369299D2DEB}"/>
                    </a:ext>
                  </a:extLst>
                </p:cNvPr>
                <p:cNvSpPr/>
                <p:nvPr/>
              </p:nvSpPr>
              <p:spPr>
                <a:xfrm rot="14416531">
                  <a:off x="1730931" y="23825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BC862652-50C8-4A04-9775-2B9412D75A2E}"/>
                    </a:ext>
                  </a:extLst>
                </p:cNvPr>
                <p:cNvSpPr/>
                <p:nvPr/>
              </p:nvSpPr>
              <p:spPr>
                <a:xfrm rot="3616531">
                  <a:off x="1759815" y="24356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AF903481-0F6E-4E06-A704-82DAB2048EA3}"/>
                    </a:ext>
                  </a:extLst>
                </p:cNvPr>
                <p:cNvSpPr/>
                <p:nvPr/>
              </p:nvSpPr>
              <p:spPr>
                <a:xfrm rot="3616531">
                  <a:off x="1789030" y="24868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0" name="Oval 1839">
                  <a:extLst>
                    <a:ext uri="{FF2B5EF4-FFF2-40B4-BE49-F238E27FC236}">
                      <a16:creationId xmlns:a16="http://schemas.microsoft.com/office/drawing/2014/main" id="{F45A6881-C1EF-41F5-B446-199031288638}"/>
                    </a:ext>
                  </a:extLst>
                </p:cNvPr>
                <p:cNvSpPr/>
                <p:nvPr/>
              </p:nvSpPr>
              <p:spPr>
                <a:xfrm rot="3616531">
                  <a:off x="1819403" y="2540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D59D78BE-DAED-4A25-A1E6-1579DF4AE5B5}"/>
                    </a:ext>
                  </a:extLst>
                </p:cNvPr>
                <p:cNvSpPr/>
                <p:nvPr/>
              </p:nvSpPr>
              <p:spPr>
                <a:xfrm rot="3616531">
                  <a:off x="1849892" y="25934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A69BE677-3AE3-44BF-8C60-CA8B28FF7BED}"/>
                    </a:ext>
                  </a:extLst>
                </p:cNvPr>
                <p:cNvSpPr/>
                <p:nvPr/>
              </p:nvSpPr>
              <p:spPr>
                <a:xfrm rot="3616531">
                  <a:off x="1882489" y="26470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E33D5D67-8542-4334-A64E-FD9C894292E1}"/>
                    </a:ext>
                  </a:extLst>
                </p:cNvPr>
                <p:cNvSpPr/>
                <p:nvPr/>
              </p:nvSpPr>
              <p:spPr>
                <a:xfrm rot="3616531">
                  <a:off x="1913822" y="27019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4" name="Oval 1843">
                  <a:extLst>
                    <a:ext uri="{FF2B5EF4-FFF2-40B4-BE49-F238E27FC236}">
                      <a16:creationId xmlns:a16="http://schemas.microsoft.com/office/drawing/2014/main" id="{2FF41A65-4586-49EE-9316-1EAA1392616E}"/>
                    </a:ext>
                  </a:extLst>
                </p:cNvPr>
                <p:cNvSpPr/>
                <p:nvPr/>
              </p:nvSpPr>
              <p:spPr>
                <a:xfrm rot="3616531">
                  <a:off x="1943981" y="27550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5" name="Oval 1844">
                  <a:extLst>
                    <a:ext uri="{FF2B5EF4-FFF2-40B4-BE49-F238E27FC236}">
                      <a16:creationId xmlns:a16="http://schemas.microsoft.com/office/drawing/2014/main" id="{8A5E4B81-D63E-42C1-BC6C-DED89ECBD9FB}"/>
                    </a:ext>
                  </a:extLst>
                </p:cNvPr>
                <p:cNvSpPr/>
                <p:nvPr/>
              </p:nvSpPr>
              <p:spPr>
                <a:xfrm rot="3616531">
                  <a:off x="1973237" y="2807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0C1CEB49-2307-4DAE-B814-83C3FE1D0030}"/>
                    </a:ext>
                  </a:extLst>
                </p:cNvPr>
                <p:cNvSpPr/>
                <p:nvPr/>
              </p:nvSpPr>
              <p:spPr>
                <a:xfrm rot="3616531">
                  <a:off x="1725631" y="24899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FA11FE5A-64A2-435F-AA93-4B33E32C6D54}"/>
                    </a:ext>
                  </a:extLst>
                </p:cNvPr>
                <p:cNvSpPr/>
                <p:nvPr/>
              </p:nvSpPr>
              <p:spPr>
                <a:xfrm rot="3616531">
                  <a:off x="1754846" y="254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BEE7E1E4-7F21-4CEA-A4D2-E1CB2B83AA59}"/>
                    </a:ext>
                  </a:extLst>
                </p:cNvPr>
                <p:cNvSpPr/>
                <p:nvPr/>
              </p:nvSpPr>
              <p:spPr>
                <a:xfrm rot="3616531">
                  <a:off x="1785219" y="259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82B8D614-C608-4625-B6EA-F2F2A5B1C0CA}"/>
                    </a:ext>
                  </a:extLst>
                </p:cNvPr>
                <p:cNvSpPr/>
                <p:nvPr/>
              </p:nvSpPr>
              <p:spPr>
                <a:xfrm rot="3616531">
                  <a:off x="1815708" y="26476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82595E07-9875-4790-9827-4108CE9A3D08}"/>
                    </a:ext>
                  </a:extLst>
                </p:cNvPr>
                <p:cNvSpPr/>
                <p:nvPr/>
              </p:nvSpPr>
              <p:spPr>
                <a:xfrm rot="3616531">
                  <a:off x="1848306" y="27013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E434A678-0CE8-4B59-9326-A2F19035C838}"/>
                    </a:ext>
                  </a:extLst>
                </p:cNvPr>
                <p:cNvSpPr/>
                <p:nvPr/>
              </p:nvSpPr>
              <p:spPr>
                <a:xfrm rot="3616531">
                  <a:off x="1879638" y="2756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07A188B8-8FF8-4CDC-ACCD-B9138E19681C}"/>
                    </a:ext>
                  </a:extLst>
                </p:cNvPr>
                <p:cNvSpPr/>
                <p:nvPr/>
              </p:nvSpPr>
              <p:spPr>
                <a:xfrm rot="3616531">
                  <a:off x="1909797" y="28093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5CF882F0-7623-4757-A83A-383D24C8B680}"/>
                    </a:ext>
                  </a:extLst>
                </p:cNvPr>
                <p:cNvSpPr/>
                <p:nvPr/>
              </p:nvSpPr>
              <p:spPr>
                <a:xfrm rot="3616531">
                  <a:off x="1939053" y="2861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6928750C-CC71-47F9-9375-EFA9C0677DF5}"/>
                    </a:ext>
                  </a:extLst>
                </p:cNvPr>
                <p:cNvSpPr/>
                <p:nvPr/>
              </p:nvSpPr>
              <p:spPr>
                <a:xfrm rot="3616531">
                  <a:off x="1697151" y="24366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4D33813B-2A62-4A5C-8C01-7691A204E480}"/>
                    </a:ext>
                  </a:extLst>
                </p:cNvPr>
                <p:cNvSpPr/>
                <p:nvPr/>
              </p:nvSpPr>
              <p:spPr>
                <a:xfrm rot="14416531">
                  <a:off x="2095597" y="3128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6" name="Oval 1855">
                  <a:extLst>
                    <a:ext uri="{FF2B5EF4-FFF2-40B4-BE49-F238E27FC236}">
                      <a16:creationId xmlns:a16="http://schemas.microsoft.com/office/drawing/2014/main" id="{1D2FF60B-C278-486F-9AD4-2287BB15BA78}"/>
                    </a:ext>
                  </a:extLst>
                </p:cNvPr>
                <p:cNvSpPr/>
                <p:nvPr/>
              </p:nvSpPr>
              <p:spPr>
                <a:xfrm rot="14416531">
                  <a:off x="2062999" y="30748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9C3A62EA-5B6A-4D05-920E-926A6552E0ED}"/>
                    </a:ext>
                  </a:extLst>
                </p:cNvPr>
                <p:cNvSpPr/>
                <p:nvPr/>
              </p:nvSpPr>
              <p:spPr>
                <a:xfrm rot="14416531">
                  <a:off x="2031668" y="30200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1DE79B7A-57C5-425A-8B11-6D801C32CF74}"/>
                    </a:ext>
                  </a:extLst>
                </p:cNvPr>
                <p:cNvSpPr/>
                <p:nvPr/>
              </p:nvSpPr>
              <p:spPr>
                <a:xfrm rot="14416531">
                  <a:off x="2001508" y="29669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9" name="Oval 1858">
                  <a:extLst>
                    <a:ext uri="{FF2B5EF4-FFF2-40B4-BE49-F238E27FC236}">
                      <a16:creationId xmlns:a16="http://schemas.microsoft.com/office/drawing/2014/main" id="{F255F173-9E0D-4605-B3F0-5AEC70183182}"/>
                    </a:ext>
                  </a:extLst>
                </p:cNvPr>
                <p:cNvSpPr/>
                <p:nvPr/>
              </p:nvSpPr>
              <p:spPr>
                <a:xfrm rot="14416531">
                  <a:off x="1972252" y="29147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794A79E2-4001-42D3-9150-2E766E270E66}"/>
                    </a:ext>
                  </a:extLst>
                </p:cNvPr>
                <p:cNvSpPr/>
                <p:nvPr/>
              </p:nvSpPr>
              <p:spPr>
                <a:xfrm rot="14416531">
                  <a:off x="2160271" y="31276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2802356D-7AE0-48C0-81AD-079BCBE1BA49}"/>
                    </a:ext>
                  </a:extLst>
                </p:cNvPr>
                <p:cNvSpPr/>
                <p:nvPr/>
              </p:nvSpPr>
              <p:spPr>
                <a:xfrm rot="14416531">
                  <a:off x="2129781" y="30742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2" name="Oval 1861">
                  <a:extLst>
                    <a:ext uri="{FF2B5EF4-FFF2-40B4-BE49-F238E27FC236}">
                      <a16:creationId xmlns:a16="http://schemas.microsoft.com/office/drawing/2014/main" id="{2A02460C-CD9C-4166-BB19-123E96592F60}"/>
                    </a:ext>
                  </a:extLst>
                </p:cNvPr>
                <p:cNvSpPr/>
                <p:nvPr/>
              </p:nvSpPr>
              <p:spPr>
                <a:xfrm rot="14416531">
                  <a:off x="2097184" y="30205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B53CD1FB-C2A8-4016-BA1A-501E815D89F7}"/>
                    </a:ext>
                  </a:extLst>
                </p:cNvPr>
                <p:cNvSpPr/>
                <p:nvPr/>
              </p:nvSpPr>
              <p:spPr>
                <a:xfrm rot="14416531">
                  <a:off x="2065853" y="2965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D5376ED0-8A3C-4B74-9438-854E291DCC53}"/>
                    </a:ext>
                  </a:extLst>
                </p:cNvPr>
                <p:cNvSpPr/>
                <p:nvPr/>
              </p:nvSpPr>
              <p:spPr>
                <a:xfrm rot="14416531">
                  <a:off x="2035692" y="2912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5" name="Oval 1864">
                  <a:extLst>
                    <a:ext uri="{FF2B5EF4-FFF2-40B4-BE49-F238E27FC236}">
                      <a16:creationId xmlns:a16="http://schemas.microsoft.com/office/drawing/2014/main" id="{CAAC1F75-9D6D-4CE2-B1A5-78321518572F}"/>
                    </a:ext>
                  </a:extLst>
                </p:cNvPr>
                <p:cNvSpPr/>
                <p:nvPr/>
              </p:nvSpPr>
              <p:spPr>
                <a:xfrm rot="14416531">
                  <a:off x="2006436" y="28604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589C5CA5-E012-46A5-9F40-AC19DE560B8B}"/>
                    </a:ext>
                  </a:extLst>
                </p:cNvPr>
                <p:cNvSpPr/>
                <p:nvPr/>
              </p:nvSpPr>
              <p:spPr>
                <a:xfrm rot="3616531">
                  <a:off x="1179292" y="16449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CED38B82-A262-4F3C-B9FF-62EEF1F12720}"/>
                    </a:ext>
                  </a:extLst>
                </p:cNvPr>
                <p:cNvSpPr/>
                <p:nvPr/>
              </p:nvSpPr>
              <p:spPr>
                <a:xfrm rot="3616531">
                  <a:off x="1208507" y="1696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91AF3E8C-5B53-4442-BB24-579C059D5022}"/>
                    </a:ext>
                  </a:extLst>
                </p:cNvPr>
                <p:cNvSpPr/>
                <p:nvPr/>
              </p:nvSpPr>
              <p:spPr>
                <a:xfrm rot="3616531">
                  <a:off x="1238880" y="1749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E11EC31A-FEDD-4626-95EE-D91FD8AD1A2B}"/>
                    </a:ext>
                  </a:extLst>
                </p:cNvPr>
                <p:cNvSpPr/>
                <p:nvPr/>
              </p:nvSpPr>
              <p:spPr>
                <a:xfrm rot="3616531">
                  <a:off x="1269369" y="1802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81A87EF6-7A8B-4713-8257-01EB93FC5538}"/>
                    </a:ext>
                  </a:extLst>
                </p:cNvPr>
                <p:cNvSpPr/>
                <p:nvPr/>
              </p:nvSpPr>
              <p:spPr>
                <a:xfrm rot="3616531">
                  <a:off x="1301966" y="18564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08AB73A9-2FBF-4A84-8FA6-3926E578440B}"/>
                    </a:ext>
                  </a:extLst>
                </p:cNvPr>
                <p:cNvSpPr/>
                <p:nvPr/>
              </p:nvSpPr>
              <p:spPr>
                <a:xfrm rot="3616531">
                  <a:off x="1333298" y="19112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2" name="Oval 1871">
                  <a:extLst>
                    <a:ext uri="{FF2B5EF4-FFF2-40B4-BE49-F238E27FC236}">
                      <a16:creationId xmlns:a16="http://schemas.microsoft.com/office/drawing/2014/main" id="{BC2260DC-20F3-4B5E-9227-A0CCFF9FD6D3}"/>
                    </a:ext>
                  </a:extLst>
                </p:cNvPr>
                <p:cNvSpPr/>
                <p:nvPr/>
              </p:nvSpPr>
              <p:spPr>
                <a:xfrm rot="3616531">
                  <a:off x="1363458" y="1964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3" name="Oval 1872">
                  <a:extLst>
                    <a:ext uri="{FF2B5EF4-FFF2-40B4-BE49-F238E27FC236}">
                      <a16:creationId xmlns:a16="http://schemas.microsoft.com/office/drawing/2014/main" id="{752331BA-568E-4741-A987-F26104403482}"/>
                    </a:ext>
                  </a:extLst>
                </p:cNvPr>
                <p:cNvSpPr/>
                <p:nvPr/>
              </p:nvSpPr>
              <p:spPr>
                <a:xfrm rot="3616531">
                  <a:off x="1392714" y="201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4" name="Oval 1873">
                  <a:extLst>
                    <a:ext uri="{FF2B5EF4-FFF2-40B4-BE49-F238E27FC236}">
                      <a16:creationId xmlns:a16="http://schemas.microsoft.com/office/drawing/2014/main" id="{A8172DDF-62FC-4F74-BBB3-369D1AF19F6B}"/>
                    </a:ext>
                  </a:extLst>
                </p:cNvPr>
                <p:cNvSpPr/>
                <p:nvPr/>
              </p:nvSpPr>
              <p:spPr>
                <a:xfrm rot="3616531">
                  <a:off x="1145108" y="16992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5" name="Oval 1874">
                  <a:extLst>
                    <a:ext uri="{FF2B5EF4-FFF2-40B4-BE49-F238E27FC236}">
                      <a16:creationId xmlns:a16="http://schemas.microsoft.com/office/drawing/2014/main" id="{8922AEE0-2346-48B2-8400-05645F4A69ED}"/>
                    </a:ext>
                  </a:extLst>
                </p:cNvPr>
                <p:cNvSpPr/>
                <p:nvPr/>
              </p:nvSpPr>
              <p:spPr>
                <a:xfrm rot="3616531">
                  <a:off x="1174323" y="1750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6" name="Oval 1875">
                  <a:extLst>
                    <a:ext uri="{FF2B5EF4-FFF2-40B4-BE49-F238E27FC236}">
                      <a16:creationId xmlns:a16="http://schemas.microsoft.com/office/drawing/2014/main" id="{D027A4A4-2E31-4EC8-A9F4-2276F6ABD2A9}"/>
                    </a:ext>
                  </a:extLst>
                </p:cNvPr>
                <p:cNvSpPr/>
                <p:nvPr/>
              </p:nvSpPr>
              <p:spPr>
                <a:xfrm rot="3616531">
                  <a:off x="1204696" y="18036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7" name="Oval 1876">
                  <a:extLst>
                    <a:ext uri="{FF2B5EF4-FFF2-40B4-BE49-F238E27FC236}">
                      <a16:creationId xmlns:a16="http://schemas.microsoft.com/office/drawing/2014/main" id="{C249B9F5-C66B-4A5C-A276-D359E3A6DD19}"/>
                    </a:ext>
                  </a:extLst>
                </p:cNvPr>
                <p:cNvSpPr/>
                <p:nvPr/>
              </p:nvSpPr>
              <p:spPr>
                <a:xfrm rot="3616531">
                  <a:off x="1235185" y="1857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8" name="Oval 1877">
                  <a:extLst>
                    <a:ext uri="{FF2B5EF4-FFF2-40B4-BE49-F238E27FC236}">
                      <a16:creationId xmlns:a16="http://schemas.microsoft.com/office/drawing/2014/main" id="{334445AC-9C1B-48E2-AA0F-04B6243DDA48}"/>
                    </a:ext>
                  </a:extLst>
                </p:cNvPr>
                <p:cNvSpPr/>
                <p:nvPr/>
              </p:nvSpPr>
              <p:spPr>
                <a:xfrm rot="3616531">
                  <a:off x="1267782" y="1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9" name="Oval 1878">
                  <a:extLst>
                    <a:ext uri="{FF2B5EF4-FFF2-40B4-BE49-F238E27FC236}">
                      <a16:creationId xmlns:a16="http://schemas.microsoft.com/office/drawing/2014/main" id="{D238B47F-A200-42E4-A4F8-FFD6F2D29A63}"/>
                    </a:ext>
                  </a:extLst>
                </p:cNvPr>
                <p:cNvSpPr/>
                <p:nvPr/>
              </p:nvSpPr>
              <p:spPr>
                <a:xfrm rot="3616531">
                  <a:off x="1299115" y="19655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0" name="Oval 1879">
                  <a:extLst>
                    <a:ext uri="{FF2B5EF4-FFF2-40B4-BE49-F238E27FC236}">
                      <a16:creationId xmlns:a16="http://schemas.microsoft.com/office/drawing/2014/main" id="{864DD3E2-744C-40F8-B19C-8A6B95C43A1F}"/>
                    </a:ext>
                  </a:extLst>
                </p:cNvPr>
                <p:cNvSpPr/>
                <p:nvPr/>
              </p:nvSpPr>
              <p:spPr>
                <a:xfrm rot="3616531">
                  <a:off x="1329274" y="2018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1" name="Oval 1880">
                  <a:extLst>
                    <a:ext uri="{FF2B5EF4-FFF2-40B4-BE49-F238E27FC236}">
                      <a16:creationId xmlns:a16="http://schemas.microsoft.com/office/drawing/2014/main" id="{FAF23177-3C39-4E2E-927D-D043AB638060}"/>
                    </a:ext>
                  </a:extLst>
                </p:cNvPr>
                <p:cNvSpPr/>
                <p:nvPr/>
              </p:nvSpPr>
              <p:spPr>
                <a:xfrm rot="3616531">
                  <a:off x="1358530" y="207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2" name="Oval 1881">
                  <a:extLst>
                    <a:ext uri="{FF2B5EF4-FFF2-40B4-BE49-F238E27FC236}">
                      <a16:creationId xmlns:a16="http://schemas.microsoft.com/office/drawing/2014/main" id="{1958E81B-21A4-44F2-B1C2-83E648E47AB0}"/>
                    </a:ext>
                  </a:extLst>
                </p:cNvPr>
                <p:cNvSpPr/>
                <p:nvPr/>
              </p:nvSpPr>
              <p:spPr>
                <a:xfrm rot="14416531">
                  <a:off x="1602536" y="2492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3" name="Oval 1882">
                  <a:extLst>
                    <a:ext uri="{FF2B5EF4-FFF2-40B4-BE49-F238E27FC236}">
                      <a16:creationId xmlns:a16="http://schemas.microsoft.com/office/drawing/2014/main" id="{B94F4FEE-BCB6-47EA-ACB1-742D08034CBB}"/>
                    </a:ext>
                  </a:extLst>
                </p:cNvPr>
                <p:cNvSpPr/>
                <p:nvPr/>
              </p:nvSpPr>
              <p:spPr>
                <a:xfrm rot="14416531">
                  <a:off x="1573321" y="24410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4" name="Oval 1883">
                  <a:extLst>
                    <a:ext uri="{FF2B5EF4-FFF2-40B4-BE49-F238E27FC236}">
                      <a16:creationId xmlns:a16="http://schemas.microsoft.com/office/drawing/2014/main" id="{58CD144E-5882-4704-A787-EAEFA97FC698}"/>
                    </a:ext>
                  </a:extLst>
                </p:cNvPr>
                <p:cNvSpPr/>
                <p:nvPr/>
              </p:nvSpPr>
              <p:spPr>
                <a:xfrm rot="14416531">
                  <a:off x="1542948" y="2387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5" name="Oval 1884">
                  <a:extLst>
                    <a:ext uri="{FF2B5EF4-FFF2-40B4-BE49-F238E27FC236}">
                      <a16:creationId xmlns:a16="http://schemas.microsoft.com/office/drawing/2014/main" id="{D1618287-9AC2-434E-B0A5-84E909053A8A}"/>
                    </a:ext>
                  </a:extLst>
                </p:cNvPr>
                <p:cNvSpPr/>
                <p:nvPr/>
              </p:nvSpPr>
              <p:spPr>
                <a:xfrm rot="14416531">
                  <a:off x="1512459" y="23344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6" name="Oval 1885">
                  <a:extLst>
                    <a:ext uri="{FF2B5EF4-FFF2-40B4-BE49-F238E27FC236}">
                      <a16:creationId xmlns:a16="http://schemas.microsoft.com/office/drawing/2014/main" id="{7A4AE264-AC7A-45A8-98A9-B845DFB1A044}"/>
                    </a:ext>
                  </a:extLst>
                </p:cNvPr>
                <p:cNvSpPr/>
                <p:nvPr/>
              </p:nvSpPr>
              <p:spPr>
                <a:xfrm rot="14416531">
                  <a:off x="1479861" y="22808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7" name="Oval 1886">
                  <a:extLst>
                    <a:ext uri="{FF2B5EF4-FFF2-40B4-BE49-F238E27FC236}">
                      <a16:creationId xmlns:a16="http://schemas.microsoft.com/office/drawing/2014/main" id="{E775F5D7-973E-471C-9AAF-655FC8631387}"/>
                    </a:ext>
                  </a:extLst>
                </p:cNvPr>
                <p:cNvSpPr/>
                <p:nvPr/>
              </p:nvSpPr>
              <p:spPr>
                <a:xfrm rot="14416531">
                  <a:off x="1448529" y="2225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8" name="Oval 1887">
                  <a:extLst>
                    <a:ext uri="{FF2B5EF4-FFF2-40B4-BE49-F238E27FC236}">
                      <a16:creationId xmlns:a16="http://schemas.microsoft.com/office/drawing/2014/main" id="{2B493827-86E8-440A-AFAD-BEDE1F8E1329}"/>
                    </a:ext>
                  </a:extLst>
                </p:cNvPr>
                <p:cNvSpPr/>
                <p:nvPr/>
              </p:nvSpPr>
              <p:spPr>
                <a:xfrm rot="14416531">
                  <a:off x="1418370" y="21728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9" name="Oval 1888">
                  <a:extLst>
                    <a:ext uri="{FF2B5EF4-FFF2-40B4-BE49-F238E27FC236}">
                      <a16:creationId xmlns:a16="http://schemas.microsoft.com/office/drawing/2014/main" id="{9BC46FFB-54C7-4B48-935A-F52F1B62BEE4}"/>
                    </a:ext>
                  </a:extLst>
                </p:cNvPr>
                <p:cNvSpPr/>
                <p:nvPr/>
              </p:nvSpPr>
              <p:spPr>
                <a:xfrm rot="14416531">
                  <a:off x="1389114" y="2120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0" name="Oval 1889">
                  <a:extLst>
                    <a:ext uri="{FF2B5EF4-FFF2-40B4-BE49-F238E27FC236}">
                      <a16:creationId xmlns:a16="http://schemas.microsoft.com/office/drawing/2014/main" id="{0C0B5243-09CB-4471-8473-5CBEE024EFA4}"/>
                    </a:ext>
                  </a:extLst>
                </p:cNvPr>
                <p:cNvSpPr/>
                <p:nvPr/>
              </p:nvSpPr>
              <p:spPr>
                <a:xfrm rot="14416531">
                  <a:off x="1636721" y="24379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1" name="Oval 1890">
                  <a:extLst>
                    <a:ext uri="{FF2B5EF4-FFF2-40B4-BE49-F238E27FC236}">
                      <a16:creationId xmlns:a16="http://schemas.microsoft.com/office/drawing/2014/main" id="{AA347B75-560C-4AFE-BAC5-9B13949541C1}"/>
                    </a:ext>
                  </a:extLst>
                </p:cNvPr>
                <p:cNvSpPr/>
                <p:nvPr/>
              </p:nvSpPr>
              <p:spPr>
                <a:xfrm rot="14416531">
                  <a:off x="1607506" y="23867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2" name="Oval 1891">
                  <a:extLst>
                    <a:ext uri="{FF2B5EF4-FFF2-40B4-BE49-F238E27FC236}">
                      <a16:creationId xmlns:a16="http://schemas.microsoft.com/office/drawing/2014/main" id="{B732EA8C-1F11-4868-B511-7F2250406F53}"/>
                    </a:ext>
                  </a:extLst>
                </p:cNvPr>
                <p:cNvSpPr/>
                <p:nvPr/>
              </p:nvSpPr>
              <p:spPr>
                <a:xfrm rot="14416531">
                  <a:off x="1577132" y="2333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3" name="Oval 1892">
                  <a:extLst>
                    <a:ext uri="{FF2B5EF4-FFF2-40B4-BE49-F238E27FC236}">
                      <a16:creationId xmlns:a16="http://schemas.microsoft.com/office/drawing/2014/main" id="{83FA7E53-EB18-4974-BA66-01C6DE57A350}"/>
                    </a:ext>
                  </a:extLst>
                </p:cNvPr>
                <p:cNvSpPr/>
                <p:nvPr/>
              </p:nvSpPr>
              <p:spPr>
                <a:xfrm rot="14416531">
                  <a:off x="1546644" y="22801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4" name="Oval 1893">
                  <a:extLst>
                    <a:ext uri="{FF2B5EF4-FFF2-40B4-BE49-F238E27FC236}">
                      <a16:creationId xmlns:a16="http://schemas.microsoft.com/office/drawing/2014/main" id="{5BEC887D-4402-4FC9-B01F-D363248F28F5}"/>
                    </a:ext>
                  </a:extLst>
                </p:cNvPr>
                <p:cNvSpPr/>
                <p:nvPr/>
              </p:nvSpPr>
              <p:spPr>
                <a:xfrm rot="14416531">
                  <a:off x="1514045" y="2226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5" name="Oval 1894">
                  <a:extLst>
                    <a:ext uri="{FF2B5EF4-FFF2-40B4-BE49-F238E27FC236}">
                      <a16:creationId xmlns:a16="http://schemas.microsoft.com/office/drawing/2014/main" id="{016761B0-BB49-44E5-A289-E50D62BF7584}"/>
                    </a:ext>
                  </a:extLst>
                </p:cNvPr>
                <p:cNvSpPr/>
                <p:nvPr/>
              </p:nvSpPr>
              <p:spPr>
                <a:xfrm rot="14416531">
                  <a:off x="1482714" y="2171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6" name="Oval 1895">
                  <a:extLst>
                    <a:ext uri="{FF2B5EF4-FFF2-40B4-BE49-F238E27FC236}">
                      <a16:creationId xmlns:a16="http://schemas.microsoft.com/office/drawing/2014/main" id="{2759D039-2C08-4692-AFE8-52DBFCDBCD00}"/>
                    </a:ext>
                  </a:extLst>
                </p:cNvPr>
                <p:cNvSpPr/>
                <p:nvPr/>
              </p:nvSpPr>
              <p:spPr>
                <a:xfrm rot="14416531">
                  <a:off x="1452555" y="21185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7" name="Oval 1896">
                  <a:extLst>
                    <a:ext uri="{FF2B5EF4-FFF2-40B4-BE49-F238E27FC236}">
                      <a16:creationId xmlns:a16="http://schemas.microsoft.com/office/drawing/2014/main" id="{1E2B22C6-ABF7-4E2C-BD1A-A7B9D8E9572A}"/>
                    </a:ext>
                  </a:extLst>
                </p:cNvPr>
                <p:cNvSpPr/>
                <p:nvPr/>
              </p:nvSpPr>
              <p:spPr>
                <a:xfrm rot="14416531">
                  <a:off x="1423299" y="2066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8" name="Oval 1897">
                  <a:extLst>
                    <a:ext uri="{FF2B5EF4-FFF2-40B4-BE49-F238E27FC236}">
                      <a16:creationId xmlns:a16="http://schemas.microsoft.com/office/drawing/2014/main" id="{31F6F619-358A-4FD6-BAAA-4A28AAA12FDE}"/>
                    </a:ext>
                  </a:extLst>
                </p:cNvPr>
                <p:cNvSpPr/>
                <p:nvPr/>
              </p:nvSpPr>
              <p:spPr>
                <a:xfrm rot="14416531">
                  <a:off x="1665200" y="2491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9" name="Oval 1898">
                  <a:extLst>
                    <a:ext uri="{FF2B5EF4-FFF2-40B4-BE49-F238E27FC236}">
                      <a16:creationId xmlns:a16="http://schemas.microsoft.com/office/drawing/2014/main" id="{CB482F81-B4AC-410B-B711-1F644C73342C}"/>
                    </a:ext>
                  </a:extLst>
                </p:cNvPr>
                <p:cNvSpPr/>
                <p:nvPr/>
              </p:nvSpPr>
              <p:spPr>
                <a:xfrm rot="3616531">
                  <a:off x="1694084" y="25443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0" name="Oval 1899">
                  <a:extLst>
                    <a:ext uri="{FF2B5EF4-FFF2-40B4-BE49-F238E27FC236}">
                      <a16:creationId xmlns:a16="http://schemas.microsoft.com/office/drawing/2014/main" id="{8AAE89F6-DC0C-4891-91C9-4EF363F404CE}"/>
                    </a:ext>
                  </a:extLst>
                </p:cNvPr>
                <p:cNvSpPr/>
                <p:nvPr/>
              </p:nvSpPr>
              <p:spPr>
                <a:xfrm rot="3616531">
                  <a:off x="1723298" y="259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1" name="Oval 1900">
                  <a:extLst>
                    <a:ext uri="{FF2B5EF4-FFF2-40B4-BE49-F238E27FC236}">
                      <a16:creationId xmlns:a16="http://schemas.microsoft.com/office/drawing/2014/main" id="{32F58A10-B17F-4EA3-857C-0D331303C4CF}"/>
                    </a:ext>
                  </a:extLst>
                </p:cNvPr>
                <p:cNvSpPr/>
                <p:nvPr/>
              </p:nvSpPr>
              <p:spPr>
                <a:xfrm rot="3616531">
                  <a:off x="1753672" y="2648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2" name="Oval 1901">
                  <a:extLst>
                    <a:ext uri="{FF2B5EF4-FFF2-40B4-BE49-F238E27FC236}">
                      <a16:creationId xmlns:a16="http://schemas.microsoft.com/office/drawing/2014/main" id="{D6FF8604-C8B8-41F2-9CAF-E07E77EF35F8}"/>
                    </a:ext>
                  </a:extLst>
                </p:cNvPr>
                <p:cNvSpPr/>
                <p:nvPr/>
              </p:nvSpPr>
              <p:spPr>
                <a:xfrm rot="3616531">
                  <a:off x="1784160" y="27021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3" name="Oval 1902">
                  <a:extLst>
                    <a:ext uri="{FF2B5EF4-FFF2-40B4-BE49-F238E27FC236}">
                      <a16:creationId xmlns:a16="http://schemas.microsoft.com/office/drawing/2014/main" id="{B88036F9-ABBF-4707-8FB1-560A048DE0EC}"/>
                    </a:ext>
                  </a:extLst>
                </p:cNvPr>
                <p:cNvSpPr/>
                <p:nvPr/>
              </p:nvSpPr>
              <p:spPr>
                <a:xfrm rot="3616531">
                  <a:off x="1816758" y="2755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4" name="Oval 1903">
                  <a:extLst>
                    <a:ext uri="{FF2B5EF4-FFF2-40B4-BE49-F238E27FC236}">
                      <a16:creationId xmlns:a16="http://schemas.microsoft.com/office/drawing/2014/main" id="{43D3ED69-44D5-43F1-B7D0-2442919A5487}"/>
                    </a:ext>
                  </a:extLst>
                </p:cNvPr>
                <p:cNvSpPr/>
                <p:nvPr/>
              </p:nvSpPr>
              <p:spPr>
                <a:xfrm rot="3616531">
                  <a:off x="1848090" y="28106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5" name="Oval 1904">
                  <a:extLst>
                    <a:ext uri="{FF2B5EF4-FFF2-40B4-BE49-F238E27FC236}">
                      <a16:creationId xmlns:a16="http://schemas.microsoft.com/office/drawing/2014/main" id="{47B8472B-DA56-4548-95B2-B68D3065B667}"/>
                    </a:ext>
                  </a:extLst>
                </p:cNvPr>
                <p:cNvSpPr/>
                <p:nvPr/>
              </p:nvSpPr>
              <p:spPr>
                <a:xfrm rot="3616531">
                  <a:off x="1878250" y="28637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6" name="Oval 1905">
                  <a:extLst>
                    <a:ext uri="{FF2B5EF4-FFF2-40B4-BE49-F238E27FC236}">
                      <a16:creationId xmlns:a16="http://schemas.microsoft.com/office/drawing/2014/main" id="{931E63A6-E2E0-4F6B-9083-86ADFB0D4198}"/>
                    </a:ext>
                  </a:extLst>
                </p:cNvPr>
                <p:cNvSpPr/>
                <p:nvPr/>
              </p:nvSpPr>
              <p:spPr>
                <a:xfrm rot="3616531">
                  <a:off x="1907505" y="2915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7" name="Oval 1906">
                  <a:extLst>
                    <a:ext uri="{FF2B5EF4-FFF2-40B4-BE49-F238E27FC236}">
                      <a16:creationId xmlns:a16="http://schemas.microsoft.com/office/drawing/2014/main" id="{932D3EBC-F602-4F83-86D9-93626F70807F}"/>
                    </a:ext>
                  </a:extLst>
                </p:cNvPr>
                <p:cNvSpPr/>
                <p:nvPr/>
              </p:nvSpPr>
              <p:spPr>
                <a:xfrm rot="3616531">
                  <a:off x="1659900" y="25986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8" name="Oval 1907">
                  <a:extLst>
                    <a:ext uri="{FF2B5EF4-FFF2-40B4-BE49-F238E27FC236}">
                      <a16:creationId xmlns:a16="http://schemas.microsoft.com/office/drawing/2014/main" id="{27A8BC27-05D0-41EC-AB95-EB7D6269C865}"/>
                    </a:ext>
                  </a:extLst>
                </p:cNvPr>
                <p:cNvSpPr/>
                <p:nvPr/>
              </p:nvSpPr>
              <p:spPr>
                <a:xfrm rot="3616531">
                  <a:off x="1689114" y="264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9" name="Oval 1908">
                  <a:extLst>
                    <a:ext uri="{FF2B5EF4-FFF2-40B4-BE49-F238E27FC236}">
                      <a16:creationId xmlns:a16="http://schemas.microsoft.com/office/drawing/2014/main" id="{4DAD0086-EE38-4D53-A9E3-1BDAF69B68C2}"/>
                    </a:ext>
                  </a:extLst>
                </p:cNvPr>
                <p:cNvSpPr/>
                <p:nvPr/>
              </p:nvSpPr>
              <p:spPr>
                <a:xfrm rot="3616531">
                  <a:off x="1719488" y="27030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0" name="Oval 1909">
                  <a:extLst>
                    <a:ext uri="{FF2B5EF4-FFF2-40B4-BE49-F238E27FC236}">
                      <a16:creationId xmlns:a16="http://schemas.microsoft.com/office/drawing/2014/main" id="{FC63A699-52F6-493E-BC5C-13B43C7DC02B}"/>
                    </a:ext>
                  </a:extLst>
                </p:cNvPr>
                <p:cNvSpPr/>
                <p:nvPr/>
              </p:nvSpPr>
              <p:spPr>
                <a:xfrm rot="3616531">
                  <a:off x="1749976" y="2756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1" name="Oval 1910">
                  <a:extLst>
                    <a:ext uri="{FF2B5EF4-FFF2-40B4-BE49-F238E27FC236}">
                      <a16:creationId xmlns:a16="http://schemas.microsoft.com/office/drawing/2014/main" id="{89BE577B-964F-425D-9EF5-DAF5E049065C}"/>
                    </a:ext>
                  </a:extLst>
                </p:cNvPr>
                <p:cNvSpPr/>
                <p:nvPr/>
              </p:nvSpPr>
              <p:spPr>
                <a:xfrm rot="3616531">
                  <a:off x="1782574" y="28100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2" name="Oval 1911">
                  <a:extLst>
                    <a:ext uri="{FF2B5EF4-FFF2-40B4-BE49-F238E27FC236}">
                      <a16:creationId xmlns:a16="http://schemas.microsoft.com/office/drawing/2014/main" id="{5C4C003A-712B-4995-A651-007DF85DC3BC}"/>
                    </a:ext>
                  </a:extLst>
                </p:cNvPr>
                <p:cNvSpPr/>
                <p:nvPr/>
              </p:nvSpPr>
              <p:spPr>
                <a:xfrm rot="3616531">
                  <a:off x="1813906" y="28649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3" name="Oval 1912">
                  <a:extLst>
                    <a:ext uri="{FF2B5EF4-FFF2-40B4-BE49-F238E27FC236}">
                      <a16:creationId xmlns:a16="http://schemas.microsoft.com/office/drawing/2014/main" id="{A2FEE41C-2107-42B2-B756-C79CA1200143}"/>
                    </a:ext>
                  </a:extLst>
                </p:cNvPr>
                <p:cNvSpPr/>
                <p:nvPr/>
              </p:nvSpPr>
              <p:spPr>
                <a:xfrm rot="3616531">
                  <a:off x="1844066" y="2918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4" name="Oval 1913">
                  <a:extLst>
                    <a:ext uri="{FF2B5EF4-FFF2-40B4-BE49-F238E27FC236}">
                      <a16:creationId xmlns:a16="http://schemas.microsoft.com/office/drawing/2014/main" id="{8D6AF043-716A-495E-839B-42DF81E8254D}"/>
                    </a:ext>
                  </a:extLst>
                </p:cNvPr>
                <p:cNvSpPr/>
                <p:nvPr/>
              </p:nvSpPr>
              <p:spPr>
                <a:xfrm rot="3616531">
                  <a:off x="1873322" y="29701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5" name="Oval 1914">
                  <a:extLst>
                    <a:ext uri="{FF2B5EF4-FFF2-40B4-BE49-F238E27FC236}">
                      <a16:creationId xmlns:a16="http://schemas.microsoft.com/office/drawing/2014/main" id="{B71956A2-5576-48A8-84D3-52BB3CE2DBF7}"/>
                    </a:ext>
                  </a:extLst>
                </p:cNvPr>
                <p:cNvSpPr/>
                <p:nvPr/>
              </p:nvSpPr>
              <p:spPr>
                <a:xfrm rot="3616531">
                  <a:off x="1631420" y="2545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6" name="Oval 1915">
                  <a:extLst>
                    <a:ext uri="{FF2B5EF4-FFF2-40B4-BE49-F238E27FC236}">
                      <a16:creationId xmlns:a16="http://schemas.microsoft.com/office/drawing/2014/main" id="{BE52316C-7601-48FC-9666-2690B79FB24C}"/>
                    </a:ext>
                  </a:extLst>
                </p:cNvPr>
                <p:cNvSpPr/>
                <p:nvPr/>
              </p:nvSpPr>
              <p:spPr>
                <a:xfrm rot="14416531">
                  <a:off x="1965936" y="312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7" name="Oval 1916">
                  <a:extLst>
                    <a:ext uri="{FF2B5EF4-FFF2-40B4-BE49-F238E27FC236}">
                      <a16:creationId xmlns:a16="http://schemas.microsoft.com/office/drawing/2014/main" id="{1086ADAF-45D1-4F49-8575-F8CEE26D7815}"/>
                    </a:ext>
                  </a:extLst>
                </p:cNvPr>
                <p:cNvSpPr/>
                <p:nvPr/>
              </p:nvSpPr>
              <p:spPr>
                <a:xfrm rot="14416531">
                  <a:off x="1935777" y="30756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8" name="Oval 1917">
                  <a:extLst>
                    <a:ext uri="{FF2B5EF4-FFF2-40B4-BE49-F238E27FC236}">
                      <a16:creationId xmlns:a16="http://schemas.microsoft.com/office/drawing/2014/main" id="{E7425F5F-571D-4FDA-8A04-D822D6328599}"/>
                    </a:ext>
                  </a:extLst>
                </p:cNvPr>
                <p:cNvSpPr/>
                <p:nvPr/>
              </p:nvSpPr>
              <p:spPr>
                <a:xfrm rot="14416531">
                  <a:off x="1906521" y="3023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9" name="Oval 1918">
                  <a:extLst>
                    <a:ext uri="{FF2B5EF4-FFF2-40B4-BE49-F238E27FC236}">
                      <a16:creationId xmlns:a16="http://schemas.microsoft.com/office/drawing/2014/main" id="{1B79955D-0FCB-49B1-A486-7023FE5DD772}"/>
                    </a:ext>
                  </a:extLst>
                </p:cNvPr>
                <p:cNvSpPr/>
                <p:nvPr/>
              </p:nvSpPr>
              <p:spPr>
                <a:xfrm rot="14416531">
                  <a:off x="2031452" y="312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0" name="Oval 1919">
                  <a:extLst>
                    <a:ext uri="{FF2B5EF4-FFF2-40B4-BE49-F238E27FC236}">
                      <a16:creationId xmlns:a16="http://schemas.microsoft.com/office/drawing/2014/main" id="{68AA761B-528A-4569-90CC-266AEC0580C7}"/>
                    </a:ext>
                  </a:extLst>
                </p:cNvPr>
                <p:cNvSpPr/>
                <p:nvPr/>
              </p:nvSpPr>
              <p:spPr>
                <a:xfrm rot="14416531">
                  <a:off x="2000121" y="3074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1" name="Oval 1920">
                  <a:extLst>
                    <a:ext uri="{FF2B5EF4-FFF2-40B4-BE49-F238E27FC236}">
                      <a16:creationId xmlns:a16="http://schemas.microsoft.com/office/drawing/2014/main" id="{531BB60E-2248-4197-81E2-6D2C8A43D5B9}"/>
                    </a:ext>
                  </a:extLst>
                </p:cNvPr>
                <p:cNvSpPr/>
                <p:nvPr/>
              </p:nvSpPr>
              <p:spPr>
                <a:xfrm rot="14416531">
                  <a:off x="1969961" y="3021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2" name="Oval 1921">
                  <a:extLst>
                    <a:ext uri="{FF2B5EF4-FFF2-40B4-BE49-F238E27FC236}">
                      <a16:creationId xmlns:a16="http://schemas.microsoft.com/office/drawing/2014/main" id="{02CA885B-D986-4E3F-9BC6-B5C5E0AD55AC}"/>
                    </a:ext>
                  </a:extLst>
                </p:cNvPr>
                <p:cNvSpPr/>
                <p:nvPr/>
              </p:nvSpPr>
              <p:spPr>
                <a:xfrm rot="14416531">
                  <a:off x="1940704" y="2969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3" name="Oval 1922">
                  <a:extLst>
                    <a:ext uri="{FF2B5EF4-FFF2-40B4-BE49-F238E27FC236}">
                      <a16:creationId xmlns:a16="http://schemas.microsoft.com/office/drawing/2014/main" id="{15BEE25E-A045-493C-ABAC-04C92A948A4E}"/>
                    </a:ext>
                  </a:extLst>
                </p:cNvPr>
                <p:cNvSpPr/>
                <p:nvPr/>
              </p:nvSpPr>
              <p:spPr>
                <a:xfrm rot="3616531">
                  <a:off x="1143444" y="1804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4" name="Oval 1923">
                  <a:extLst>
                    <a:ext uri="{FF2B5EF4-FFF2-40B4-BE49-F238E27FC236}">
                      <a16:creationId xmlns:a16="http://schemas.microsoft.com/office/drawing/2014/main" id="{72685F5D-51DD-445B-A3DC-EF43F3ABDEB2}"/>
                    </a:ext>
                  </a:extLst>
                </p:cNvPr>
                <p:cNvSpPr/>
                <p:nvPr/>
              </p:nvSpPr>
              <p:spPr>
                <a:xfrm rot="3616531">
                  <a:off x="1176042" y="18583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5" name="Oval 1924">
                  <a:extLst>
                    <a:ext uri="{FF2B5EF4-FFF2-40B4-BE49-F238E27FC236}">
                      <a16:creationId xmlns:a16="http://schemas.microsoft.com/office/drawing/2014/main" id="{65D2D690-22CF-4B26-B6D4-914A28C57387}"/>
                    </a:ext>
                  </a:extLst>
                </p:cNvPr>
                <p:cNvSpPr/>
                <p:nvPr/>
              </p:nvSpPr>
              <p:spPr>
                <a:xfrm rot="3616531">
                  <a:off x="1207374" y="19132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6" name="Oval 1925">
                  <a:extLst>
                    <a:ext uri="{FF2B5EF4-FFF2-40B4-BE49-F238E27FC236}">
                      <a16:creationId xmlns:a16="http://schemas.microsoft.com/office/drawing/2014/main" id="{2357CAC8-43C8-4640-AA8C-D68D4D0C519E}"/>
                    </a:ext>
                  </a:extLst>
                </p:cNvPr>
                <p:cNvSpPr/>
                <p:nvPr/>
              </p:nvSpPr>
              <p:spPr>
                <a:xfrm rot="3616531">
                  <a:off x="1237534" y="19663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7" name="Oval 1926">
                  <a:extLst>
                    <a:ext uri="{FF2B5EF4-FFF2-40B4-BE49-F238E27FC236}">
                      <a16:creationId xmlns:a16="http://schemas.microsoft.com/office/drawing/2014/main" id="{0CF79BC6-1F2D-41BF-8C0B-40F2B20BAB82}"/>
                    </a:ext>
                  </a:extLst>
                </p:cNvPr>
                <p:cNvSpPr/>
                <p:nvPr/>
              </p:nvSpPr>
              <p:spPr>
                <a:xfrm rot="3616531">
                  <a:off x="1266789" y="2018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8" name="Oval 1927">
                  <a:extLst>
                    <a:ext uri="{FF2B5EF4-FFF2-40B4-BE49-F238E27FC236}">
                      <a16:creationId xmlns:a16="http://schemas.microsoft.com/office/drawing/2014/main" id="{897B093F-E2BA-4EE6-B663-403015EF6520}"/>
                    </a:ext>
                  </a:extLst>
                </p:cNvPr>
                <p:cNvSpPr/>
                <p:nvPr/>
              </p:nvSpPr>
              <p:spPr>
                <a:xfrm rot="3616531">
                  <a:off x="1141858" y="1912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9" name="Oval 1928">
                  <a:extLst>
                    <a:ext uri="{FF2B5EF4-FFF2-40B4-BE49-F238E27FC236}">
                      <a16:creationId xmlns:a16="http://schemas.microsoft.com/office/drawing/2014/main" id="{F9DD8E56-7C93-438D-B739-BE3C9C9072C0}"/>
                    </a:ext>
                  </a:extLst>
                </p:cNvPr>
                <p:cNvSpPr/>
                <p:nvPr/>
              </p:nvSpPr>
              <p:spPr>
                <a:xfrm rot="3616531">
                  <a:off x="1173190" y="19675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0" name="Oval 1929">
                  <a:extLst>
                    <a:ext uri="{FF2B5EF4-FFF2-40B4-BE49-F238E27FC236}">
                      <a16:creationId xmlns:a16="http://schemas.microsoft.com/office/drawing/2014/main" id="{4E888162-DA5D-49AC-8687-4EB2980A4C7E}"/>
                    </a:ext>
                  </a:extLst>
                </p:cNvPr>
                <p:cNvSpPr/>
                <p:nvPr/>
              </p:nvSpPr>
              <p:spPr>
                <a:xfrm rot="3616531">
                  <a:off x="1203350" y="2020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1" name="Oval 1930">
                  <a:extLst>
                    <a:ext uri="{FF2B5EF4-FFF2-40B4-BE49-F238E27FC236}">
                      <a16:creationId xmlns:a16="http://schemas.microsoft.com/office/drawing/2014/main" id="{053D3D30-91A4-4E88-9366-0E9C1F935166}"/>
                    </a:ext>
                  </a:extLst>
                </p:cNvPr>
                <p:cNvSpPr/>
                <p:nvPr/>
              </p:nvSpPr>
              <p:spPr>
                <a:xfrm rot="3616531">
                  <a:off x="1232606" y="2072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2" name="Oval 1931">
                  <a:extLst>
                    <a:ext uri="{FF2B5EF4-FFF2-40B4-BE49-F238E27FC236}">
                      <a16:creationId xmlns:a16="http://schemas.microsoft.com/office/drawing/2014/main" id="{31BA87C8-2A30-4EC8-8FFD-9AD9175F295B}"/>
                    </a:ext>
                  </a:extLst>
                </p:cNvPr>
                <p:cNvSpPr/>
                <p:nvPr/>
              </p:nvSpPr>
              <p:spPr>
                <a:xfrm rot="14416531">
                  <a:off x="1476611" y="24941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3" name="Oval 1932">
                  <a:extLst>
                    <a:ext uri="{FF2B5EF4-FFF2-40B4-BE49-F238E27FC236}">
                      <a16:creationId xmlns:a16="http://schemas.microsoft.com/office/drawing/2014/main" id="{B3B64A8D-C10E-4F27-A1A2-4D2C2C34B14C}"/>
                    </a:ext>
                  </a:extLst>
                </p:cNvPr>
                <p:cNvSpPr/>
                <p:nvPr/>
              </p:nvSpPr>
              <p:spPr>
                <a:xfrm rot="14416531">
                  <a:off x="1447397" y="24430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4" name="Oval 1933">
                  <a:extLst>
                    <a:ext uri="{FF2B5EF4-FFF2-40B4-BE49-F238E27FC236}">
                      <a16:creationId xmlns:a16="http://schemas.microsoft.com/office/drawing/2014/main" id="{A44B5560-E0A7-4A9F-BD69-93CC737784CC}"/>
                    </a:ext>
                  </a:extLst>
                </p:cNvPr>
                <p:cNvSpPr/>
                <p:nvPr/>
              </p:nvSpPr>
              <p:spPr>
                <a:xfrm rot="14416531">
                  <a:off x="1417023" y="2389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5" name="Oval 1934">
                  <a:extLst>
                    <a:ext uri="{FF2B5EF4-FFF2-40B4-BE49-F238E27FC236}">
                      <a16:creationId xmlns:a16="http://schemas.microsoft.com/office/drawing/2014/main" id="{E43F12A2-3AE6-4CAC-BC06-18F85E343419}"/>
                    </a:ext>
                  </a:extLst>
                </p:cNvPr>
                <p:cNvSpPr/>
                <p:nvPr/>
              </p:nvSpPr>
              <p:spPr>
                <a:xfrm rot="14416531">
                  <a:off x="1386535" y="23364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6" name="Oval 1935">
                  <a:extLst>
                    <a:ext uri="{FF2B5EF4-FFF2-40B4-BE49-F238E27FC236}">
                      <a16:creationId xmlns:a16="http://schemas.microsoft.com/office/drawing/2014/main" id="{1CC9482E-80BB-4E5F-8AF9-D42EC2E73ACF}"/>
                    </a:ext>
                  </a:extLst>
                </p:cNvPr>
                <p:cNvSpPr/>
                <p:nvPr/>
              </p:nvSpPr>
              <p:spPr>
                <a:xfrm rot="14416531">
                  <a:off x="1353936" y="2282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7" name="Oval 1936">
                  <a:extLst>
                    <a:ext uri="{FF2B5EF4-FFF2-40B4-BE49-F238E27FC236}">
                      <a16:creationId xmlns:a16="http://schemas.microsoft.com/office/drawing/2014/main" id="{F9D54866-329F-4FAB-8B95-5255C9A90D4F}"/>
                    </a:ext>
                  </a:extLst>
                </p:cNvPr>
                <p:cNvSpPr/>
                <p:nvPr/>
              </p:nvSpPr>
              <p:spPr>
                <a:xfrm rot="14416531">
                  <a:off x="1322605" y="22278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8" name="Oval 1937">
                  <a:extLst>
                    <a:ext uri="{FF2B5EF4-FFF2-40B4-BE49-F238E27FC236}">
                      <a16:creationId xmlns:a16="http://schemas.microsoft.com/office/drawing/2014/main" id="{D8A7641D-DF87-4834-8C16-92321D06B257}"/>
                    </a:ext>
                  </a:extLst>
                </p:cNvPr>
                <p:cNvSpPr/>
                <p:nvPr/>
              </p:nvSpPr>
              <p:spPr>
                <a:xfrm rot="14416531">
                  <a:off x="1292446" y="2174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9" name="Oval 1938">
                  <a:extLst>
                    <a:ext uri="{FF2B5EF4-FFF2-40B4-BE49-F238E27FC236}">
                      <a16:creationId xmlns:a16="http://schemas.microsoft.com/office/drawing/2014/main" id="{0B10B78C-1137-4B04-AFCA-5F6BF3DF177D}"/>
                    </a:ext>
                  </a:extLst>
                </p:cNvPr>
                <p:cNvSpPr/>
                <p:nvPr/>
              </p:nvSpPr>
              <p:spPr>
                <a:xfrm rot="14416531">
                  <a:off x="1263189" y="2122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0" name="Oval 1939">
                  <a:extLst>
                    <a:ext uri="{FF2B5EF4-FFF2-40B4-BE49-F238E27FC236}">
                      <a16:creationId xmlns:a16="http://schemas.microsoft.com/office/drawing/2014/main" id="{6BF9CD56-206A-40A8-82AF-6942589C9D4E}"/>
                    </a:ext>
                  </a:extLst>
                </p:cNvPr>
                <p:cNvSpPr/>
                <p:nvPr/>
              </p:nvSpPr>
              <p:spPr>
                <a:xfrm rot="14416531">
                  <a:off x="1510796" y="24398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1" name="Oval 1940">
                  <a:extLst>
                    <a:ext uri="{FF2B5EF4-FFF2-40B4-BE49-F238E27FC236}">
                      <a16:creationId xmlns:a16="http://schemas.microsoft.com/office/drawing/2014/main" id="{74B3599E-BFF1-4A92-84B4-6CBD15A5FB0A}"/>
                    </a:ext>
                  </a:extLst>
                </p:cNvPr>
                <p:cNvSpPr/>
                <p:nvPr/>
              </p:nvSpPr>
              <p:spPr>
                <a:xfrm rot="14416531">
                  <a:off x="1481582" y="23887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2" name="Oval 1941">
                  <a:extLst>
                    <a:ext uri="{FF2B5EF4-FFF2-40B4-BE49-F238E27FC236}">
                      <a16:creationId xmlns:a16="http://schemas.microsoft.com/office/drawing/2014/main" id="{4266CA9B-9EB3-4411-B196-0DB5E20E2FBE}"/>
                    </a:ext>
                  </a:extLst>
                </p:cNvPr>
                <p:cNvSpPr/>
                <p:nvPr/>
              </p:nvSpPr>
              <p:spPr>
                <a:xfrm rot="14416531">
                  <a:off x="1451208" y="2335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3" name="Oval 1942">
                  <a:extLst>
                    <a:ext uri="{FF2B5EF4-FFF2-40B4-BE49-F238E27FC236}">
                      <a16:creationId xmlns:a16="http://schemas.microsoft.com/office/drawing/2014/main" id="{03269105-94BF-43DB-947F-5C35A837C0C6}"/>
                    </a:ext>
                  </a:extLst>
                </p:cNvPr>
                <p:cNvSpPr/>
                <p:nvPr/>
              </p:nvSpPr>
              <p:spPr>
                <a:xfrm rot="14416531">
                  <a:off x="1420719" y="22821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4" name="Oval 1943">
                  <a:extLst>
                    <a:ext uri="{FF2B5EF4-FFF2-40B4-BE49-F238E27FC236}">
                      <a16:creationId xmlns:a16="http://schemas.microsoft.com/office/drawing/2014/main" id="{4187C44F-E29E-494E-B891-53EC28A820FC}"/>
                    </a:ext>
                  </a:extLst>
                </p:cNvPr>
                <p:cNvSpPr/>
                <p:nvPr/>
              </p:nvSpPr>
              <p:spPr>
                <a:xfrm rot="14416531">
                  <a:off x="1388121" y="2228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5" name="Oval 1944">
                  <a:extLst>
                    <a:ext uri="{FF2B5EF4-FFF2-40B4-BE49-F238E27FC236}">
                      <a16:creationId xmlns:a16="http://schemas.microsoft.com/office/drawing/2014/main" id="{1BD9AFF2-A15C-4121-8DF6-11BE49B6CD3A}"/>
                    </a:ext>
                  </a:extLst>
                </p:cNvPr>
                <p:cNvSpPr/>
                <p:nvPr/>
              </p:nvSpPr>
              <p:spPr>
                <a:xfrm rot="14416531">
                  <a:off x="1356790" y="21735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6" name="Oval 1945">
                  <a:extLst>
                    <a:ext uri="{FF2B5EF4-FFF2-40B4-BE49-F238E27FC236}">
                      <a16:creationId xmlns:a16="http://schemas.microsoft.com/office/drawing/2014/main" id="{71CE41BA-E58E-4FA3-9E5C-2704D1395225}"/>
                    </a:ext>
                  </a:extLst>
                </p:cNvPr>
                <p:cNvSpPr/>
                <p:nvPr/>
              </p:nvSpPr>
              <p:spPr>
                <a:xfrm rot="14416531">
                  <a:off x="1326630" y="21205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7" name="Oval 1946">
                  <a:extLst>
                    <a:ext uri="{FF2B5EF4-FFF2-40B4-BE49-F238E27FC236}">
                      <a16:creationId xmlns:a16="http://schemas.microsoft.com/office/drawing/2014/main" id="{F68DAE18-4A6C-4F1D-9CE0-49FBCF0F82A7}"/>
                    </a:ext>
                  </a:extLst>
                </p:cNvPr>
                <p:cNvSpPr/>
                <p:nvPr/>
              </p:nvSpPr>
              <p:spPr>
                <a:xfrm rot="14416531">
                  <a:off x="1297374" y="20683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8" name="Oval 1947">
                  <a:extLst>
                    <a:ext uri="{FF2B5EF4-FFF2-40B4-BE49-F238E27FC236}">
                      <a16:creationId xmlns:a16="http://schemas.microsoft.com/office/drawing/2014/main" id="{B7A344A7-DD21-43E7-9BCB-37A15C73D1AF}"/>
                    </a:ext>
                  </a:extLst>
                </p:cNvPr>
                <p:cNvSpPr/>
                <p:nvPr/>
              </p:nvSpPr>
              <p:spPr>
                <a:xfrm rot="14416531">
                  <a:off x="1539275" y="24932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9" name="Oval 1948">
                  <a:extLst>
                    <a:ext uri="{FF2B5EF4-FFF2-40B4-BE49-F238E27FC236}">
                      <a16:creationId xmlns:a16="http://schemas.microsoft.com/office/drawing/2014/main" id="{5BAB8E64-146B-4AC1-84D5-7EEB4171EE0C}"/>
                    </a:ext>
                  </a:extLst>
                </p:cNvPr>
                <p:cNvSpPr/>
                <p:nvPr/>
              </p:nvSpPr>
              <p:spPr>
                <a:xfrm rot="3616531">
                  <a:off x="1568159" y="2546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0" name="Oval 1949">
                  <a:extLst>
                    <a:ext uri="{FF2B5EF4-FFF2-40B4-BE49-F238E27FC236}">
                      <a16:creationId xmlns:a16="http://schemas.microsoft.com/office/drawing/2014/main" id="{F917AF8A-BF9E-4DA4-928B-116C27D1DC39}"/>
                    </a:ext>
                  </a:extLst>
                </p:cNvPr>
                <p:cNvSpPr/>
                <p:nvPr/>
              </p:nvSpPr>
              <p:spPr>
                <a:xfrm rot="3616531">
                  <a:off x="1597374" y="2597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1" name="Oval 1950">
                  <a:extLst>
                    <a:ext uri="{FF2B5EF4-FFF2-40B4-BE49-F238E27FC236}">
                      <a16:creationId xmlns:a16="http://schemas.microsoft.com/office/drawing/2014/main" id="{27170D4F-8168-4C2A-8856-8963402EC700}"/>
                    </a:ext>
                  </a:extLst>
                </p:cNvPr>
                <p:cNvSpPr/>
                <p:nvPr/>
              </p:nvSpPr>
              <p:spPr>
                <a:xfrm rot="3616531">
                  <a:off x="1627747" y="2650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2" name="Oval 1951">
                  <a:extLst>
                    <a:ext uri="{FF2B5EF4-FFF2-40B4-BE49-F238E27FC236}">
                      <a16:creationId xmlns:a16="http://schemas.microsoft.com/office/drawing/2014/main" id="{C9E4405E-C47E-495D-852B-E5DDD92A6D9F}"/>
                    </a:ext>
                  </a:extLst>
                </p:cNvPr>
                <p:cNvSpPr/>
                <p:nvPr/>
              </p:nvSpPr>
              <p:spPr>
                <a:xfrm rot="3616531">
                  <a:off x="1658236" y="2704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3" name="Oval 1952">
                  <a:extLst>
                    <a:ext uri="{FF2B5EF4-FFF2-40B4-BE49-F238E27FC236}">
                      <a16:creationId xmlns:a16="http://schemas.microsoft.com/office/drawing/2014/main" id="{7F2C0C62-867B-4047-94B8-3B2384188A94}"/>
                    </a:ext>
                  </a:extLst>
                </p:cNvPr>
                <p:cNvSpPr/>
                <p:nvPr/>
              </p:nvSpPr>
              <p:spPr>
                <a:xfrm rot="3616531">
                  <a:off x="1690833" y="27577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4" name="Oval 1953">
                  <a:extLst>
                    <a:ext uri="{FF2B5EF4-FFF2-40B4-BE49-F238E27FC236}">
                      <a16:creationId xmlns:a16="http://schemas.microsoft.com/office/drawing/2014/main" id="{2653B9E3-8348-4DA3-AC7A-ED2DDDE08975}"/>
                    </a:ext>
                  </a:extLst>
                </p:cNvPr>
                <p:cNvSpPr/>
                <p:nvPr/>
              </p:nvSpPr>
              <p:spPr>
                <a:xfrm rot="3616531">
                  <a:off x="1722165" y="28126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5" name="Oval 1954">
                  <a:extLst>
                    <a:ext uri="{FF2B5EF4-FFF2-40B4-BE49-F238E27FC236}">
                      <a16:creationId xmlns:a16="http://schemas.microsoft.com/office/drawing/2014/main" id="{0AB0F7B6-9EE3-41C8-A4A2-5EABF62B47D5}"/>
                    </a:ext>
                  </a:extLst>
                </p:cNvPr>
                <p:cNvSpPr/>
                <p:nvPr/>
              </p:nvSpPr>
              <p:spPr>
                <a:xfrm rot="3616531">
                  <a:off x="1752325" y="28656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6" name="Oval 1955">
                  <a:extLst>
                    <a:ext uri="{FF2B5EF4-FFF2-40B4-BE49-F238E27FC236}">
                      <a16:creationId xmlns:a16="http://schemas.microsoft.com/office/drawing/2014/main" id="{2AB4EB16-F3A7-4C85-8FBC-35C488238161}"/>
                    </a:ext>
                  </a:extLst>
                </p:cNvPr>
                <p:cNvSpPr/>
                <p:nvPr/>
              </p:nvSpPr>
              <p:spPr>
                <a:xfrm rot="3616531">
                  <a:off x="1781581" y="2917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7" name="Oval 1956">
                  <a:extLst>
                    <a:ext uri="{FF2B5EF4-FFF2-40B4-BE49-F238E27FC236}">
                      <a16:creationId xmlns:a16="http://schemas.microsoft.com/office/drawing/2014/main" id="{7D62E46B-0A74-497F-9DC5-F14A5C561CD5}"/>
                    </a:ext>
                  </a:extLst>
                </p:cNvPr>
                <p:cNvSpPr/>
                <p:nvPr/>
              </p:nvSpPr>
              <p:spPr>
                <a:xfrm rot="3616531">
                  <a:off x="1533975" y="260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8" name="Oval 1957">
                  <a:extLst>
                    <a:ext uri="{FF2B5EF4-FFF2-40B4-BE49-F238E27FC236}">
                      <a16:creationId xmlns:a16="http://schemas.microsoft.com/office/drawing/2014/main" id="{9354C5BC-F669-4958-9BAB-13BB08C58B28}"/>
                    </a:ext>
                  </a:extLst>
                </p:cNvPr>
                <p:cNvSpPr/>
                <p:nvPr/>
              </p:nvSpPr>
              <p:spPr>
                <a:xfrm rot="3616531">
                  <a:off x="1563190" y="2651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9" name="Oval 1958">
                  <a:extLst>
                    <a:ext uri="{FF2B5EF4-FFF2-40B4-BE49-F238E27FC236}">
                      <a16:creationId xmlns:a16="http://schemas.microsoft.com/office/drawing/2014/main" id="{6388ED09-7C39-493E-82E3-E48B521CF72E}"/>
                    </a:ext>
                  </a:extLst>
                </p:cNvPr>
                <p:cNvSpPr/>
                <p:nvPr/>
              </p:nvSpPr>
              <p:spPr>
                <a:xfrm rot="3616531">
                  <a:off x="1593563" y="27049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0" name="Oval 1959">
                  <a:extLst>
                    <a:ext uri="{FF2B5EF4-FFF2-40B4-BE49-F238E27FC236}">
                      <a16:creationId xmlns:a16="http://schemas.microsoft.com/office/drawing/2014/main" id="{B9DD5ADE-1A9D-4624-9E9A-2538FA6F131F}"/>
                    </a:ext>
                  </a:extLst>
                </p:cNvPr>
                <p:cNvSpPr/>
                <p:nvPr/>
              </p:nvSpPr>
              <p:spPr>
                <a:xfrm rot="3616531">
                  <a:off x="1624052" y="27583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1" name="Oval 1960">
                  <a:extLst>
                    <a:ext uri="{FF2B5EF4-FFF2-40B4-BE49-F238E27FC236}">
                      <a16:creationId xmlns:a16="http://schemas.microsoft.com/office/drawing/2014/main" id="{B1B8449E-4691-4293-84EB-ED81D9DC2A4A}"/>
                    </a:ext>
                  </a:extLst>
                </p:cNvPr>
                <p:cNvSpPr/>
                <p:nvPr/>
              </p:nvSpPr>
              <p:spPr>
                <a:xfrm rot="3616531">
                  <a:off x="1656649" y="28120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2" name="Oval 1961">
                  <a:extLst>
                    <a:ext uri="{FF2B5EF4-FFF2-40B4-BE49-F238E27FC236}">
                      <a16:creationId xmlns:a16="http://schemas.microsoft.com/office/drawing/2014/main" id="{DBA1748A-BCD8-4D29-AEE0-F2B85CD7F4DA}"/>
                    </a:ext>
                  </a:extLst>
                </p:cNvPr>
                <p:cNvSpPr/>
                <p:nvPr/>
              </p:nvSpPr>
              <p:spPr>
                <a:xfrm rot="3616531">
                  <a:off x="1687982" y="28668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3" name="Oval 1962">
                  <a:extLst>
                    <a:ext uri="{FF2B5EF4-FFF2-40B4-BE49-F238E27FC236}">
                      <a16:creationId xmlns:a16="http://schemas.microsoft.com/office/drawing/2014/main" id="{5E21E8EF-D289-44A2-BC09-F1B2025827B1}"/>
                    </a:ext>
                  </a:extLst>
                </p:cNvPr>
                <p:cNvSpPr/>
                <p:nvPr/>
              </p:nvSpPr>
              <p:spPr>
                <a:xfrm rot="3616531">
                  <a:off x="1718141" y="29199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4" name="Oval 1963">
                  <a:extLst>
                    <a:ext uri="{FF2B5EF4-FFF2-40B4-BE49-F238E27FC236}">
                      <a16:creationId xmlns:a16="http://schemas.microsoft.com/office/drawing/2014/main" id="{61393ACD-C360-4761-9B15-1E19B47FCC00}"/>
                    </a:ext>
                  </a:extLst>
                </p:cNvPr>
                <p:cNvSpPr/>
                <p:nvPr/>
              </p:nvSpPr>
              <p:spPr>
                <a:xfrm rot="3616531">
                  <a:off x="1747397" y="29721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5" name="Oval 1964">
                  <a:extLst>
                    <a:ext uri="{FF2B5EF4-FFF2-40B4-BE49-F238E27FC236}">
                      <a16:creationId xmlns:a16="http://schemas.microsoft.com/office/drawing/2014/main" id="{B2D504DA-6000-4EB5-A6D9-3950CC5FFFA3}"/>
                    </a:ext>
                  </a:extLst>
                </p:cNvPr>
                <p:cNvSpPr/>
                <p:nvPr/>
              </p:nvSpPr>
              <p:spPr>
                <a:xfrm rot="3616531">
                  <a:off x="1505495" y="25472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6" name="Oval 1965">
                  <a:extLst>
                    <a:ext uri="{FF2B5EF4-FFF2-40B4-BE49-F238E27FC236}">
                      <a16:creationId xmlns:a16="http://schemas.microsoft.com/office/drawing/2014/main" id="{0C95E0A6-A597-4A88-BDBE-3B127D98C8C5}"/>
                    </a:ext>
                  </a:extLst>
                </p:cNvPr>
                <p:cNvSpPr/>
                <p:nvPr/>
              </p:nvSpPr>
              <p:spPr>
                <a:xfrm rot="14416531">
                  <a:off x="1840012" y="31306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7" name="Oval 1966">
                  <a:extLst>
                    <a:ext uri="{FF2B5EF4-FFF2-40B4-BE49-F238E27FC236}">
                      <a16:creationId xmlns:a16="http://schemas.microsoft.com/office/drawing/2014/main" id="{B7EF6D78-2648-4A73-9B8B-37282557AD7D}"/>
                    </a:ext>
                  </a:extLst>
                </p:cNvPr>
                <p:cNvSpPr/>
                <p:nvPr/>
              </p:nvSpPr>
              <p:spPr>
                <a:xfrm rot="14416531">
                  <a:off x="1809852" y="307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8" name="Oval 1967">
                  <a:extLst>
                    <a:ext uri="{FF2B5EF4-FFF2-40B4-BE49-F238E27FC236}">
                      <a16:creationId xmlns:a16="http://schemas.microsoft.com/office/drawing/2014/main" id="{2C518499-D310-4E90-96DB-F6822BD64717}"/>
                    </a:ext>
                  </a:extLst>
                </p:cNvPr>
                <p:cNvSpPr/>
                <p:nvPr/>
              </p:nvSpPr>
              <p:spPr>
                <a:xfrm rot="14416531">
                  <a:off x="1780596" y="30254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9" name="Oval 1968">
                  <a:extLst>
                    <a:ext uri="{FF2B5EF4-FFF2-40B4-BE49-F238E27FC236}">
                      <a16:creationId xmlns:a16="http://schemas.microsoft.com/office/drawing/2014/main" id="{9E3EDABA-573D-4ADB-AD4A-41888B6FD497}"/>
                    </a:ext>
                  </a:extLst>
                </p:cNvPr>
                <p:cNvSpPr/>
                <p:nvPr/>
              </p:nvSpPr>
              <p:spPr>
                <a:xfrm rot="14416531">
                  <a:off x="1905528" y="31312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0" name="Oval 1969">
                  <a:extLst>
                    <a:ext uri="{FF2B5EF4-FFF2-40B4-BE49-F238E27FC236}">
                      <a16:creationId xmlns:a16="http://schemas.microsoft.com/office/drawing/2014/main" id="{9A00087A-F34B-4205-86AC-BA5CDFC3783C}"/>
                    </a:ext>
                  </a:extLst>
                </p:cNvPr>
                <p:cNvSpPr/>
                <p:nvPr/>
              </p:nvSpPr>
              <p:spPr>
                <a:xfrm rot="14416531">
                  <a:off x="1874196" y="3076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1" name="Oval 1970">
                  <a:extLst>
                    <a:ext uri="{FF2B5EF4-FFF2-40B4-BE49-F238E27FC236}">
                      <a16:creationId xmlns:a16="http://schemas.microsoft.com/office/drawing/2014/main" id="{5A4C16A7-9A3D-4E6D-80F6-085ADE27A417}"/>
                    </a:ext>
                  </a:extLst>
                </p:cNvPr>
                <p:cNvSpPr/>
                <p:nvPr/>
              </p:nvSpPr>
              <p:spPr>
                <a:xfrm rot="14416531">
                  <a:off x="1844036" y="3023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2" name="Oval 1971">
                  <a:extLst>
                    <a:ext uri="{FF2B5EF4-FFF2-40B4-BE49-F238E27FC236}">
                      <a16:creationId xmlns:a16="http://schemas.microsoft.com/office/drawing/2014/main" id="{BDDBCF34-EBDE-483C-B38B-5A7F1A83F85A}"/>
                    </a:ext>
                  </a:extLst>
                </p:cNvPr>
                <p:cNvSpPr/>
                <p:nvPr/>
              </p:nvSpPr>
              <p:spPr>
                <a:xfrm rot="14416531">
                  <a:off x="1814780" y="29711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3" name="Oval 1972">
                  <a:extLst>
                    <a:ext uri="{FF2B5EF4-FFF2-40B4-BE49-F238E27FC236}">
                      <a16:creationId xmlns:a16="http://schemas.microsoft.com/office/drawing/2014/main" id="{D429B32C-4C85-4296-9A35-167081E70C45}"/>
                    </a:ext>
                  </a:extLst>
                </p:cNvPr>
                <p:cNvSpPr/>
                <p:nvPr/>
              </p:nvSpPr>
              <p:spPr>
                <a:xfrm rot="3616531">
                  <a:off x="1111660" y="1966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4" name="Oval 1973">
                  <a:extLst>
                    <a:ext uri="{FF2B5EF4-FFF2-40B4-BE49-F238E27FC236}">
                      <a16:creationId xmlns:a16="http://schemas.microsoft.com/office/drawing/2014/main" id="{1F99926F-8680-460A-9948-8AECD2F1E4B9}"/>
                    </a:ext>
                  </a:extLst>
                </p:cNvPr>
                <p:cNvSpPr/>
                <p:nvPr/>
              </p:nvSpPr>
              <p:spPr>
                <a:xfrm rot="3616531">
                  <a:off x="1141820" y="20193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5" name="Oval 1974">
                  <a:extLst>
                    <a:ext uri="{FF2B5EF4-FFF2-40B4-BE49-F238E27FC236}">
                      <a16:creationId xmlns:a16="http://schemas.microsoft.com/office/drawing/2014/main" id="{C0CF480D-1C8F-4626-9AFF-925B481A4092}"/>
                    </a:ext>
                  </a:extLst>
                </p:cNvPr>
                <p:cNvSpPr/>
                <p:nvPr/>
              </p:nvSpPr>
              <p:spPr>
                <a:xfrm rot="3616531">
                  <a:off x="1171076" y="2071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6" name="Oval 1975">
                  <a:extLst>
                    <a:ext uri="{FF2B5EF4-FFF2-40B4-BE49-F238E27FC236}">
                      <a16:creationId xmlns:a16="http://schemas.microsoft.com/office/drawing/2014/main" id="{4217DED5-4276-4AD6-AE41-7E4452AEDC15}"/>
                    </a:ext>
                  </a:extLst>
                </p:cNvPr>
                <p:cNvSpPr/>
                <p:nvPr/>
              </p:nvSpPr>
              <p:spPr>
                <a:xfrm rot="3616531">
                  <a:off x="1046144" y="1965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7" name="Oval 1976">
                  <a:extLst>
                    <a:ext uri="{FF2B5EF4-FFF2-40B4-BE49-F238E27FC236}">
                      <a16:creationId xmlns:a16="http://schemas.microsoft.com/office/drawing/2014/main" id="{01345E48-97E5-4E2F-AB30-121612D7D9BE}"/>
                    </a:ext>
                  </a:extLst>
                </p:cNvPr>
                <p:cNvSpPr/>
                <p:nvPr/>
              </p:nvSpPr>
              <p:spPr>
                <a:xfrm rot="3616531">
                  <a:off x="1077476" y="2020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8" name="Oval 1977">
                  <a:extLst>
                    <a:ext uri="{FF2B5EF4-FFF2-40B4-BE49-F238E27FC236}">
                      <a16:creationId xmlns:a16="http://schemas.microsoft.com/office/drawing/2014/main" id="{8A934FC4-C668-4134-8E89-60BE6883F2E5}"/>
                    </a:ext>
                  </a:extLst>
                </p:cNvPr>
                <p:cNvSpPr/>
                <p:nvPr/>
              </p:nvSpPr>
              <p:spPr>
                <a:xfrm rot="3616531">
                  <a:off x="1107636" y="2073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9" name="Oval 1978">
                  <a:extLst>
                    <a:ext uri="{FF2B5EF4-FFF2-40B4-BE49-F238E27FC236}">
                      <a16:creationId xmlns:a16="http://schemas.microsoft.com/office/drawing/2014/main" id="{BE2FDF92-792B-446A-99BD-A23434CE878E}"/>
                    </a:ext>
                  </a:extLst>
                </p:cNvPr>
                <p:cNvSpPr/>
                <p:nvPr/>
              </p:nvSpPr>
              <p:spPr>
                <a:xfrm rot="3616531">
                  <a:off x="1136892" y="21258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0" name="Oval 1979">
                  <a:extLst>
                    <a:ext uri="{FF2B5EF4-FFF2-40B4-BE49-F238E27FC236}">
                      <a16:creationId xmlns:a16="http://schemas.microsoft.com/office/drawing/2014/main" id="{1D6A6263-6AEF-4D44-8B77-ADDCAA88030A}"/>
                    </a:ext>
                  </a:extLst>
                </p:cNvPr>
                <p:cNvSpPr/>
                <p:nvPr/>
              </p:nvSpPr>
              <p:spPr>
                <a:xfrm rot="14416531">
                  <a:off x="1380898" y="2547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1" name="Oval 1980">
                  <a:extLst>
                    <a:ext uri="{FF2B5EF4-FFF2-40B4-BE49-F238E27FC236}">
                      <a16:creationId xmlns:a16="http://schemas.microsoft.com/office/drawing/2014/main" id="{1035486B-D276-4778-A480-1B6319C85B8E}"/>
                    </a:ext>
                  </a:extLst>
                </p:cNvPr>
                <p:cNvSpPr/>
                <p:nvPr/>
              </p:nvSpPr>
              <p:spPr>
                <a:xfrm rot="14416531">
                  <a:off x="1351683" y="2496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2" name="Oval 1981">
                  <a:extLst>
                    <a:ext uri="{FF2B5EF4-FFF2-40B4-BE49-F238E27FC236}">
                      <a16:creationId xmlns:a16="http://schemas.microsoft.com/office/drawing/2014/main" id="{A9BBBD80-A8A3-4050-8510-CE35A97CF2B8}"/>
                    </a:ext>
                  </a:extLst>
                </p:cNvPr>
                <p:cNvSpPr/>
                <p:nvPr/>
              </p:nvSpPr>
              <p:spPr>
                <a:xfrm rot="14416531">
                  <a:off x="1321309" y="2442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3" name="Oval 1982">
                  <a:extLst>
                    <a:ext uri="{FF2B5EF4-FFF2-40B4-BE49-F238E27FC236}">
                      <a16:creationId xmlns:a16="http://schemas.microsoft.com/office/drawing/2014/main" id="{44D992D2-2557-4442-9D1B-40262EC4BF18}"/>
                    </a:ext>
                  </a:extLst>
                </p:cNvPr>
                <p:cNvSpPr/>
                <p:nvPr/>
              </p:nvSpPr>
              <p:spPr>
                <a:xfrm rot="14416531">
                  <a:off x="1290821" y="2389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4" name="Oval 1983">
                  <a:extLst>
                    <a:ext uri="{FF2B5EF4-FFF2-40B4-BE49-F238E27FC236}">
                      <a16:creationId xmlns:a16="http://schemas.microsoft.com/office/drawing/2014/main" id="{FE6883FC-801F-47BB-8267-EE5010A79D55}"/>
                    </a:ext>
                  </a:extLst>
                </p:cNvPr>
                <p:cNvSpPr/>
                <p:nvPr/>
              </p:nvSpPr>
              <p:spPr>
                <a:xfrm rot="14416531">
                  <a:off x="1258222" y="23358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5" name="Oval 1984">
                  <a:extLst>
                    <a:ext uri="{FF2B5EF4-FFF2-40B4-BE49-F238E27FC236}">
                      <a16:creationId xmlns:a16="http://schemas.microsoft.com/office/drawing/2014/main" id="{6F9C74A9-3722-455B-A962-F2C1F57C9169}"/>
                    </a:ext>
                  </a:extLst>
                </p:cNvPr>
                <p:cNvSpPr/>
                <p:nvPr/>
              </p:nvSpPr>
              <p:spPr>
                <a:xfrm rot="14416531">
                  <a:off x="1226891" y="2280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6" name="Oval 1985">
                  <a:extLst>
                    <a:ext uri="{FF2B5EF4-FFF2-40B4-BE49-F238E27FC236}">
                      <a16:creationId xmlns:a16="http://schemas.microsoft.com/office/drawing/2014/main" id="{D17195FF-14CD-4258-B426-01F1CF3D0A38}"/>
                    </a:ext>
                  </a:extLst>
                </p:cNvPr>
                <p:cNvSpPr/>
                <p:nvPr/>
              </p:nvSpPr>
              <p:spPr>
                <a:xfrm rot="14416531">
                  <a:off x="1196732" y="22278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7" name="Oval 1986">
                  <a:extLst>
                    <a:ext uri="{FF2B5EF4-FFF2-40B4-BE49-F238E27FC236}">
                      <a16:creationId xmlns:a16="http://schemas.microsoft.com/office/drawing/2014/main" id="{A0246969-1916-4FEE-8C09-B6F75E70C4A9}"/>
                    </a:ext>
                  </a:extLst>
                </p:cNvPr>
                <p:cNvSpPr/>
                <p:nvPr/>
              </p:nvSpPr>
              <p:spPr>
                <a:xfrm rot="14416531">
                  <a:off x="1167476" y="2175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8" name="Oval 1987">
                  <a:extLst>
                    <a:ext uri="{FF2B5EF4-FFF2-40B4-BE49-F238E27FC236}">
                      <a16:creationId xmlns:a16="http://schemas.microsoft.com/office/drawing/2014/main" id="{64E6E018-E79B-430F-8F71-84954BA3A506}"/>
                    </a:ext>
                  </a:extLst>
                </p:cNvPr>
                <p:cNvSpPr/>
                <p:nvPr/>
              </p:nvSpPr>
              <p:spPr>
                <a:xfrm rot="14416531">
                  <a:off x="1415082" y="2492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9" name="Oval 1988">
                  <a:extLst>
                    <a:ext uri="{FF2B5EF4-FFF2-40B4-BE49-F238E27FC236}">
                      <a16:creationId xmlns:a16="http://schemas.microsoft.com/office/drawing/2014/main" id="{29F5B22D-6DBF-47F2-847E-72EE2C175DD0}"/>
                    </a:ext>
                  </a:extLst>
                </p:cNvPr>
                <p:cNvSpPr/>
                <p:nvPr/>
              </p:nvSpPr>
              <p:spPr>
                <a:xfrm rot="14416531">
                  <a:off x="1385868" y="24417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0" name="Oval 1989">
                  <a:extLst>
                    <a:ext uri="{FF2B5EF4-FFF2-40B4-BE49-F238E27FC236}">
                      <a16:creationId xmlns:a16="http://schemas.microsoft.com/office/drawing/2014/main" id="{74CBF9DB-82E8-4297-9020-2A98AD1CBE97}"/>
                    </a:ext>
                  </a:extLst>
                </p:cNvPr>
                <p:cNvSpPr/>
                <p:nvPr/>
              </p:nvSpPr>
              <p:spPr>
                <a:xfrm rot="14416531">
                  <a:off x="1355494" y="2388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1" name="Oval 1990">
                  <a:extLst>
                    <a:ext uri="{FF2B5EF4-FFF2-40B4-BE49-F238E27FC236}">
                      <a16:creationId xmlns:a16="http://schemas.microsoft.com/office/drawing/2014/main" id="{CA515C48-4FFF-4C63-90BF-335B2E0A4BA6}"/>
                    </a:ext>
                  </a:extLst>
                </p:cNvPr>
                <p:cNvSpPr/>
                <p:nvPr/>
              </p:nvSpPr>
              <p:spPr>
                <a:xfrm rot="14416531">
                  <a:off x="1325006" y="23351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2" name="Oval 1991">
                  <a:extLst>
                    <a:ext uri="{FF2B5EF4-FFF2-40B4-BE49-F238E27FC236}">
                      <a16:creationId xmlns:a16="http://schemas.microsoft.com/office/drawing/2014/main" id="{97342C87-C53B-460F-BDC1-3C79011822D0}"/>
                    </a:ext>
                  </a:extLst>
                </p:cNvPr>
                <p:cNvSpPr/>
                <p:nvPr/>
              </p:nvSpPr>
              <p:spPr>
                <a:xfrm rot="14416531">
                  <a:off x="1292407" y="22815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3" name="Oval 1992">
                  <a:extLst>
                    <a:ext uri="{FF2B5EF4-FFF2-40B4-BE49-F238E27FC236}">
                      <a16:creationId xmlns:a16="http://schemas.microsoft.com/office/drawing/2014/main" id="{EE3EB83B-A086-4DE5-8BEB-1BAD92E3FEAA}"/>
                    </a:ext>
                  </a:extLst>
                </p:cNvPr>
                <p:cNvSpPr/>
                <p:nvPr/>
              </p:nvSpPr>
              <p:spPr>
                <a:xfrm rot="14416531">
                  <a:off x="1261076" y="2226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4" name="Oval 1993">
                  <a:extLst>
                    <a:ext uri="{FF2B5EF4-FFF2-40B4-BE49-F238E27FC236}">
                      <a16:creationId xmlns:a16="http://schemas.microsoft.com/office/drawing/2014/main" id="{0675D4FC-B343-457E-99BB-4BD9294CE1F5}"/>
                    </a:ext>
                  </a:extLst>
                </p:cNvPr>
                <p:cNvSpPr/>
                <p:nvPr/>
              </p:nvSpPr>
              <p:spPr>
                <a:xfrm rot="14416531">
                  <a:off x="1230917" y="21735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5" name="Oval 1994">
                  <a:extLst>
                    <a:ext uri="{FF2B5EF4-FFF2-40B4-BE49-F238E27FC236}">
                      <a16:creationId xmlns:a16="http://schemas.microsoft.com/office/drawing/2014/main" id="{A4089CD7-C7B9-4B7D-AD29-A727DA16B11A}"/>
                    </a:ext>
                  </a:extLst>
                </p:cNvPr>
                <p:cNvSpPr/>
                <p:nvPr/>
              </p:nvSpPr>
              <p:spPr>
                <a:xfrm rot="14416531">
                  <a:off x="1201660" y="2121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6" name="Oval 1995">
                  <a:extLst>
                    <a:ext uri="{FF2B5EF4-FFF2-40B4-BE49-F238E27FC236}">
                      <a16:creationId xmlns:a16="http://schemas.microsoft.com/office/drawing/2014/main" id="{6642FE23-8CC9-4B52-B3DA-9640C895F5D5}"/>
                    </a:ext>
                  </a:extLst>
                </p:cNvPr>
                <p:cNvSpPr/>
                <p:nvPr/>
              </p:nvSpPr>
              <p:spPr>
                <a:xfrm rot="14416531">
                  <a:off x="1443561" y="25462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7" name="Oval 1996">
                  <a:extLst>
                    <a:ext uri="{FF2B5EF4-FFF2-40B4-BE49-F238E27FC236}">
                      <a16:creationId xmlns:a16="http://schemas.microsoft.com/office/drawing/2014/main" id="{B0011D28-FBD0-4694-B610-B95961F68900}"/>
                    </a:ext>
                  </a:extLst>
                </p:cNvPr>
                <p:cNvSpPr/>
                <p:nvPr/>
              </p:nvSpPr>
              <p:spPr>
                <a:xfrm rot="3616531">
                  <a:off x="1472445" y="25993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8" name="Oval 1997">
                  <a:extLst>
                    <a:ext uri="{FF2B5EF4-FFF2-40B4-BE49-F238E27FC236}">
                      <a16:creationId xmlns:a16="http://schemas.microsoft.com/office/drawing/2014/main" id="{153A0EE6-F684-4817-803E-78A591D6B5CD}"/>
                    </a:ext>
                  </a:extLst>
                </p:cNvPr>
                <p:cNvSpPr/>
                <p:nvPr/>
              </p:nvSpPr>
              <p:spPr>
                <a:xfrm rot="3616531">
                  <a:off x="1501660" y="2650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9" name="Oval 1998">
                  <a:extLst>
                    <a:ext uri="{FF2B5EF4-FFF2-40B4-BE49-F238E27FC236}">
                      <a16:creationId xmlns:a16="http://schemas.microsoft.com/office/drawing/2014/main" id="{3195FE54-F2A7-4414-97ED-9F469EBBA40B}"/>
                    </a:ext>
                  </a:extLst>
                </p:cNvPr>
                <p:cNvSpPr/>
                <p:nvPr/>
              </p:nvSpPr>
              <p:spPr>
                <a:xfrm rot="3616531">
                  <a:off x="1532033" y="2703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0" name="Oval 1999">
                  <a:extLst>
                    <a:ext uri="{FF2B5EF4-FFF2-40B4-BE49-F238E27FC236}">
                      <a16:creationId xmlns:a16="http://schemas.microsoft.com/office/drawing/2014/main" id="{9A51DF51-8173-4645-9571-428E379DC0C6}"/>
                    </a:ext>
                  </a:extLst>
                </p:cNvPr>
                <p:cNvSpPr/>
                <p:nvPr/>
              </p:nvSpPr>
              <p:spPr>
                <a:xfrm rot="3616531">
                  <a:off x="1562522" y="27571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1" name="Oval 2000">
                  <a:extLst>
                    <a:ext uri="{FF2B5EF4-FFF2-40B4-BE49-F238E27FC236}">
                      <a16:creationId xmlns:a16="http://schemas.microsoft.com/office/drawing/2014/main" id="{8B0FFF50-7C88-4F13-8CDC-D5152FF43D79}"/>
                    </a:ext>
                  </a:extLst>
                </p:cNvPr>
                <p:cNvSpPr/>
                <p:nvPr/>
              </p:nvSpPr>
              <p:spPr>
                <a:xfrm rot="3616531">
                  <a:off x="1595120" y="2810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2" name="Oval 2001">
                  <a:extLst>
                    <a:ext uri="{FF2B5EF4-FFF2-40B4-BE49-F238E27FC236}">
                      <a16:creationId xmlns:a16="http://schemas.microsoft.com/office/drawing/2014/main" id="{4608FAAF-DF8B-4007-B325-6E20896D4482}"/>
                    </a:ext>
                  </a:extLst>
                </p:cNvPr>
                <p:cNvSpPr/>
                <p:nvPr/>
              </p:nvSpPr>
              <p:spPr>
                <a:xfrm rot="3616531">
                  <a:off x="1626452" y="28656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3" name="Oval 2002">
                  <a:extLst>
                    <a:ext uri="{FF2B5EF4-FFF2-40B4-BE49-F238E27FC236}">
                      <a16:creationId xmlns:a16="http://schemas.microsoft.com/office/drawing/2014/main" id="{122CFB44-CAE4-4D84-A49F-848B08F9C045}"/>
                    </a:ext>
                  </a:extLst>
                </p:cNvPr>
                <p:cNvSpPr/>
                <p:nvPr/>
              </p:nvSpPr>
              <p:spPr>
                <a:xfrm rot="3616531">
                  <a:off x="1656611" y="29187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4" name="Oval 2003">
                  <a:extLst>
                    <a:ext uri="{FF2B5EF4-FFF2-40B4-BE49-F238E27FC236}">
                      <a16:creationId xmlns:a16="http://schemas.microsoft.com/office/drawing/2014/main" id="{8424ABD8-F9BA-411E-8CCD-6BAFAAC118F0}"/>
                    </a:ext>
                  </a:extLst>
                </p:cNvPr>
                <p:cNvSpPr/>
                <p:nvPr/>
              </p:nvSpPr>
              <p:spPr>
                <a:xfrm rot="3616531">
                  <a:off x="1685867" y="2970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5" name="Oval 2004">
                  <a:extLst>
                    <a:ext uri="{FF2B5EF4-FFF2-40B4-BE49-F238E27FC236}">
                      <a16:creationId xmlns:a16="http://schemas.microsoft.com/office/drawing/2014/main" id="{9F8AB99B-BFBC-4BA6-963D-E9C775CB33AC}"/>
                    </a:ext>
                  </a:extLst>
                </p:cNvPr>
                <p:cNvSpPr/>
                <p:nvPr/>
              </p:nvSpPr>
              <p:spPr>
                <a:xfrm rot="3616531">
                  <a:off x="1438261" y="26536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6" name="Oval 2005">
                  <a:extLst>
                    <a:ext uri="{FF2B5EF4-FFF2-40B4-BE49-F238E27FC236}">
                      <a16:creationId xmlns:a16="http://schemas.microsoft.com/office/drawing/2014/main" id="{7056C177-BC72-4498-8888-1C92FE306272}"/>
                    </a:ext>
                  </a:extLst>
                </p:cNvPr>
                <p:cNvSpPr/>
                <p:nvPr/>
              </p:nvSpPr>
              <p:spPr>
                <a:xfrm rot="3616531">
                  <a:off x="1467476" y="2704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7" name="Oval 2006">
                  <a:extLst>
                    <a:ext uri="{FF2B5EF4-FFF2-40B4-BE49-F238E27FC236}">
                      <a16:creationId xmlns:a16="http://schemas.microsoft.com/office/drawing/2014/main" id="{CBF93810-A959-4141-B6CC-0D307324DA89}"/>
                    </a:ext>
                  </a:extLst>
                </p:cNvPr>
                <p:cNvSpPr/>
                <p:nvPr/>
              </p:nvSpPr>
              <p:spPr>
                <a:xfrm rot="3616531">
                  <a:off x="1497850" y="27580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8" name="Oval 2007">
                  <a:extLst>
                    <a:ext uri="{FF2B5EF4-FFF2-40B4-BE49-F238E27FC236}">
                      <a16:creationId xmlns:a16="http://schemas.microsoft.com/office/drawing/2014/main" id="{437D6365-0B3A-470D-9E7D-DC1EE9170D30}"/>
                    </a:ext>
                  </a:extLst>
                </p:cNvPr>
                <p:cNvSpPr/>
                <p:nvPr/>
              </p:nvSpPr>
              <p:spPr>
                <a:xfrm rot="3616531">
                  <a:off x="1528338" y="2811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9" name="Oval 2008">
                  <a:extLst>
                    <a:ext uri="{FF2B5EF4-FFF2-40B4-BE49-F238E27FC236}">
                      <a16:creationId xmlns:a16="http://schemas.microsoft.com/office/drawing/2014/main" id="{5A3E1002-7D5F-4264-9D7B-D8799A793609}"/>
                    </a:ext>
                  </a:extLst>
                </p:cNvPr>
                <p:cNvSpPr/>
                <p:nvPr/>
              </p:nvSpPr>
              <p:spPr>
                <a:xfrm rot="3616531">
                  <a:off x="1560936" y="286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0" name="Oval 2009">
                  <a:extLst>
                    <a:ext uri="{FF2B5EF4-FFF2-40B4-BE49-F238E27FC236}">
                      <a16:creationId xmlns:a16="http://schemas.microsoft.com/office/drawing/2014/main" id="{9D81FE97-D949-4E2E-B2FE-0F718ECE86A1}"/>
                    </a:ext>
                  </a:extLst>
                </p:cNvPr>
                <p:cNvSpPr/>
                <p:nvPr/>
              </p:nvSpPr>
              <p:spPr>
                <a:xfrm rot="3616531">
                  <a:off x="1592268" y="29199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1" name="Oval 2010">
                  <a:extLst>
                    <a:ext uri="{FF2B5EF4-FFF2-40B4-BE49-F238E27FC236}">
                      <a16:creationId xmlns:a16="http://schemas.microsoft.com/office/drawing/2014/main" id="{E0114791-F786-48A1-AE5A-E19831CFB6C8}"/>
                    </a:ext>
                  </a:extLst>
                </p:cNvPr>
                <p:cNvSpPr/>
                <p:nvPr/>
              </p:nvSpPr>
              <p:spPr>
                <a:xfrm rot="3616531">
                  <a:off x="1622428" y="2973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2" name="Oval 2011">
                  <a:extLst>
                    <a:ext uri="{FF2B5EF4-FFF2-40B4-BE49-F238E27FC236}">
                      <a16:creationId xmlns:a16="http://schemas.microsoft.com/office/drawing/2014/main" id="{5A93E52B-17B6-46A3-96C7-0F904B920A45}"/>
                    </a:ext>
                  </a:extLst>
                </p:cNvPr>
                <p:cNvSpPr/>
                <p:nvPr/>
              </p:nvSpPr>
              <p:spPr>
                <a:xfrm rot="3616531">
                  <a:off x="1651683" y="30251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3" name="Oval 2012">
                  <a:extLst>
                    <a:ext uri="{FF2B5EF4-FFF2-40B4-BE49-F238E27FC236}">
                      <a16:creationId xmlns:a16="http://schemas.microsoft.com/office/drawing/2014/main" id="{15BD3A75-3DF6-40B8-8A07-3BA5F9F3B658}"/>
                    </a:ext>
                  </a:extLst>
                </p:cNvPr>
                <p:cNvSpPr/>
                <p:nvPr/>
              </p:nvSpPr>
              <p:spPr>
                <a:xfrm rot="3616531">
                  <a:off x="1409781" y="2600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4" name="Oval 2013">
                  <a:extLst>
                    <a:ext uri="{FF2B5EF4-FFF2-40B4-BE49-F238E27FC236}">
                      <a16:creationId xmlns:a16="http://schemas.microsoft.com/office/drawing/2014/main" id="{A6A29FDC-09CE-42D1-8BB3-C02C66D979C6}"/>
                    </a:ext>
                  </a:extLst>
                </p:cNvPr>
                <p:cNvSpPr/>
                <p:nvPr/>
              </p:nvSpPr>
              <p:spPr>
                <a:xfrm rot="14416531">
                  <a:off x="1808228" y="3292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5" name="Oval 2014">
                  <a:extLst>
                    <a:ext uri="{FF2B5EF4-FFF2-40B4-BE49-F238E27FC236}">
                      <a16:creationId xmlns:a16="http://schemas.microsoft.com/office/drawing/2014/main" id="{06815E2B-F1EB-4D99-AA8A-59826AB7C007}"/>
                    </a:ext>
                  </a:extLst>
                </p:cNvPr>
                <p:cNvSpPr/>
                <p:nvPr/>
              </p:nvSpPr>
              <p:spPr>
                <a:xfrm rot="14416531">
                  <a:off x="1775629" y="32385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6" name="Oval 2015">
                  <a:extLst>
                    <a:ext uri="{FF2B5EF4-FFF2-40B4-BE49-F238E27FC236}">
                      <a16:creationId xmlns:a16="http://schemas.microsoft.com/office/drawing/2014/main" id="{B052FCB9-8F8A-44FA-A97C-1C8A9093CA7A}"/>
                    </a:ext>
                  </a:extLst>
                </p:cNvPr>
                <p:cNvSpPr/>
                <p:nvPr/>
              </p:nvSpPr>
              <p:spPr>
                <a:xfrm rot="14416531">
                  <a:off x="1744298" y="31837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7" name="Oval 2016">
                  <a:extLst>
                    <a:ext uri="{FF2B5EF4-FFF2-40B4-BE49-F238E27FC236}">
                      <a16:creationId xmlns:a16="http://schemas.microsoft.com/office/drawing/2014/main" id="{DA5A65B0-C5D5-48D4-A43A-D5C6515555F3}"/>
                    </a:ext>
                  </a:extLst>
                </p:cNvPr>
                <p:cNvSpPr/>
                <p:nvPr/>
              </p:nvSpPr>
              <p:spPr>
                <a:xfrm rot="14416531">
                  <a:off x="1714139" y="313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8" name="Oval 2017">
                  <a:extLst>
                    <a:ext uri="{FF2B5EF4-FFF2-40B4-BE49-F238E27FC236}">
                      <a16:creationId xmlns:a16="http://schemas.microsoft.com/office/drawing/2014/main" id="{B01F53EE-7AEB-41A6-A26F-585D7D0B1243}"/>
                    </a:ext>
                  </a:extLst>
                </p:cNvPr>
                <p:cNvSpPr/>
                <p:nvPr/>
              </p:nvSpPr>
              <p:spPr>
                <a:xfrm rot="14416531">
                  <a:off x="1684882" y="3078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9" name="Oval 2018">
                  <a:extLst>
                    <a:ext uri="{FF2B5EF4-FFF2-40B4-BE49-F238E27FC236}">
                      <a16:creationId xmlns:a16="http://schemas.microsoft.com/office/drawing/2014/main" id="{8EB8F3E7-56FA-418B-B869-47000986B810}"/>
                    </a:ext>
                  </a:extLst>
                </p:cNvPr>
                <p:cNvSpPr/>
                <p:nvPr/>
              </p:nvSpPr>
              <p:spPr>
                <a:xfrm rot="14416531">
                  <a:off x="1809814" y="318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0" name="Oval 2019">
                  <a:extLst>
                    <a:ext uri="{FF2B5EF4-FFF2-40B4-BE49-F238E27FC236}">
                      <a16:creationId xmlns:a16="http://schemas.microsoft.com/office/drawing/2014/main" id="{864EA430-1782-44F1-821C-0AF501C0855C}"/>
                    </a:ext>
                  </a:extLst>
                </p:cNvPr>
                <p:cNvSpPr/>
                <p:nvPr/>
              </p:nvSpPr>
              <p:spPr>
                <a:xfrm rot="14416531">
                  <a:off x="1778483" y="31294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1" name="Oval 2020">
                  <a:extLst>
                    <a:ext uri="{FF2B5EF4-FFF2-40B4-BE49-F238E27FC236}">
                      <a16:creationId xmlns:a16="http://schemas.microsoft.com/office/drawing/2014/main" id="{6B1F0101-2041-452A-8B94-BDC4834ABF14}"/>
                    </a:ext>
                  </a:extLst>
                </p:cNvPr>
                <p:cNvSpPr/>
                <p:nvPr/>
              </p:nvSpPr>
              <p:spPr>
                <a:xfrm rot="14416531">
                  <a:off x="1748322" y="30763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2" name="Oval 2021">
                  <a:extLst>
                    <a:ext uri="{FF2B5EF4-FFF2-40B4-BE49-F238E27FC236}">
                      <a16:creationId xmlns:a16="http://schemas.microsoft.com/office/drawing/2014/main" id="{34EFE198-E7DB-4F3B-9CB4-F7C5260E5964}"/>
                    </a:ext>
                  </a:extLst>
                </p:cNvPr>
                <p:cNvSpPr/>
                <p:nvPr/>
              </p:nvSpPr>
              <p:spPr>
                <a:xfrm rot="14416531">
                  <a:off x="1719066" y="3024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3" name="Oval 2022">
                  <a:extLst>
                    <a:ext uri="{FF2B5EF4-FFF2-40B4-BE49-F238E27FC236}">
                      <a16:creationId xmlns:a16="http://schemas.microsoft.com/office/drawing/2014/main" id="{A5598ABA-2030-41C3-882B-1A9D8253DAEE}"/>
                    </a:ext>
                  </a:extLst>
                </p:cNvPr>
                <p:cNvSpPr/>
                <p:nvPr/>
              </p:nvSpPr>
              <p:spPr>
                <a:xfrm rot="3616531">
                  <a:off x="954404" y="1913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4" name="Oval 2023">
                  <a:extLst>
                    <a:ext uri="{FF2B5EF4-FFF2-40B4-BE49-F238E27FC236}">
                      <a16:creationId xmlns:a16="http://schemas.microsoft.com/office/drawing/2014/main" id="{8D6D753C-494A-4AE9-BA1A-58B2B0672B2C}"/>
                    </a:ext>
                  </a:extLst>
                </p:cNvPr>
                <p:cNvSpPr/>
                <p:nvPr/>
              </p:nvSpPr>
              <p:spPr>
                <a:xfrm rot="3616531">
                  <a:off x="985736" y="1968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5" name="Oval 2024">
                  <a:extLst>
                    <a:ext uri="{FF2B5EF4-FFF2-40B4-BE49-F238E27FC236}">
                      <a16:creationId xmlns:a16="http://schemas.microsoft.com/office/drawing/2014/main" id="{4B161AC0-EFE2-4127-A62F-6552D6FDC954}"/>
                    </a:ext>
                  </a:extLst>
                </p:cNvPr>
                <p:cNvSpPr/>
                <p:nvPr/>
              </p:nvSpPr>
              <p:spPr>
                <a:xfrm rot="3616531">
                  <a:off x="1015895" y="20213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6" name="Oval 2025">
                  <a:extLst>
                    <a:ext uri="{FF2B5EF4-FFF2-40B4-BE49-F238E27FC236}">
                      <a16:creationId xmlns:a16="http://schemas.microsoft.com/office/drawing/2014/main" id="{36D3D178-8DB9-41E1-BA52-C66F4DC75898}"/>
                    </a:ext>
                  </a:extLst>
                </p:cNvPr>
                <p:cNvSpPr/>
                <p:nvPr/>
              </p:nvSpPr>
              <p:spPr>
                <a:xfrm rot="3616531">
                  <a:off x="1045151" y="20734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7" name="Oval 2026">
                  <a:extLst>
                    <a:ext uri="{FF2B5EF4-FFF2-40B4-BE49-F238E27FC236}">
                      <a16:creationId xmlns:a16="http://schemas.microsoft.com/office/drawing/2014/main" id="{E1B5D0A5-C482-4FA1-9573-ED850EDFCD39}"/>
                    </a:ext>
                  </a:extLst>
                </p:cNvPr>
                <p:cNvSpPr/>
                <p:nvPr/>
              </p:nvSpPr>
              <p:spPr>
                <a:xfrm rot="3616531">
                  <a:off x="887622" y="1914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8" name="Oval 2027">
                  <a:extLst>
                    <a:ext uri="{FF2B5EF4-FFF2-40B4-BE49-F238E27FC236}">
                      <a16:creationId xmlns:a16="http://schemas.microsoft.com/office/drawing/2014/main" id="{A1E17248-FB19-4E87-9737-E067B6D2D914}"/>
                    </a:ext>
                  </a:extLst>
                </p:cNvPr>
                <p:cNvSpPr/>
                <p:nvPr/>
              </p:nvSpPr>
              <p:spPr>
                <a:xfrm rot="3616531">
                  <a:off x="920220" y="1967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9" name="Oval 2028">
                  <a:extLst>
                    <a:ext uri="{FF2B5EF4-FFF2-40B4-BE49-F238E27FC236}">
                      <a16:creationId xmlns:a16="http://schemas.microsoft.com/office/drawing/2014/main" id="{31427280-7291-4D34-B419-0EBCB00C4068}"/>
                    </a:ext>
                  </a:extLst>
                </p:cNvPr>
                <p:cNvSpPr/>
                <p:nvPr/>
              </p:nvSpPr>
              <p:spPr>
                <a:xfrm rot="3616531">
                  <a:off x="951552" y="2022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0" name="Oval 2029">
                  <a:extLst>
                    <a:ext uri="{FF2B5EF4-FFF2-40B4-BE49-F238E27FC236}">
                      <a16:creationId xmlns:a16="http://schemas.microsoft.com/office/drawing/2014/main" id="{0D485D3D-670B-4207-A7D2-B254C1C03626}"/>
                    </a:ext>
                  </a:extLst>
                </p:cNvPr>
                <p:cNvSpPr/>
                <p:nvPr/>
              </p:nvSpPr>
              <p:spPr>
                <a:xfrm rot="3616531">
                  <a:off x="981712" y="20756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1" name="Oval 2030">
                  <a:extLst>
                    <a:ext uri="{FF2B5EF4-FFF2-40B4-BE49-F238E27FC236}">
                      <a16:creationId xmlns:a16="http://schemas.microsoft.com/office/drawing/2014/main" id="{28083955-84FE-45A9-9A6F-F98CDABC636F}"/>
                    </a:ext>
                  </a:extLst>
                </p:cNvPr>
                <p:cNvSpPr/>
                <p:nvPr/>
              </p:nvSpPr>
              <p:spPr>
                <a:xfrm rot="3616531">
                  <a:off x="1010967" y="21277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2" name="Oval 2031">
                  <a:extLst>
                    <a:ext uri="{FF2B5EF4-FFF2-40B4-BE49-F238E27FC236}">
                      <a16:creationId xmlns:a16="http://schemas.microsoft.com/office/drawing/2014/main" id="{2FADCB3F-4893-43C2-AE4F-F3A117DBE58D}"/>
                    </a:ext>
                  </a:extLst>
                </p:cNvPr>
                <p:cNvSpPr/>
                <p:nvPr/>
              </p:nvSpPr>
              <p:spPr>
                <a:xfrm rot="14416531">
                  <a:off x="1254973" y="25491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3" name="Oval 2032">
                  <a:extLst>
                    <a:ext uri="{FF2B5EF4-FFF2-40B4-BE49-F238E27FC236}">
                      <a16:creationId xmlns:a16="http://schemas.microsoft.com/office/drawing/2014/main" id="{3A308A21-86FD-4C3F-A0F7-5B8D2B3F368B}"/>
                    </a:ext>
                  </a:extLst>
                </p:cNvPr>
                <p:cNvSpPr/>
                <p:nvPr/>
              </p:nvSpPr>
              <p:spPr>
                <a:xfrm rot="14416531">
                  <a:off x="1225759" y="24980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4" name="Oval 2033">
                  <a:extLst>
                    <a:ext uri="{FF2B5EF4-FFF2-40B4-BE49-F238E27FC236}">
                      <a16:creationId xmlns:a16="http://schemas.microsoft.com/office/drawing/2014/main" id="{F8A60390-BAC9-4BD3-AECE-A9C696697A30}"/>
                    </a:ext>
                  </a:extLst>
                </p:cNvPr>
                <p:cNvSpPr/>
                <p:nvPr/>
              </p:nvSpPr>
              <p:spPr>
                <a:xfrm rot="14416531">
                  <a:off x="1195385" y="2444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5" name="Oval 2034">
                  <a:extLst>
                    <a:ext uri="{FF2B5EF4-FFF2-40B4-BE49-F238E27FC236}">
                      <a16:creationId xmlns:a16="http://schemas.microsoft.com/office/drawing/2014/main" id="{0C7D841F-ACB1-453E-8A4D-7BF4889A2E9E}"/>
                    </a:ext>
                  </a:extLst>
                </p:cNvPr>
                <p:cNvSpPr/>
                <p:nvPr/>
              </p:nvSpPr>
              <p:spPr>
                <a:xfrm rot="14416531">
                  <a:off x="1164896" y="23914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6" name="Oval 2035">
                  <a:extLst>
                    <a:ext uri="{FF2B5EF4-FFF2-40B4-BE49-F238E27FC236}">
                      <a16:creationId xmlns:a16="http://schemas.microsoft.com/office/drawing/2014/main" id="{F68F21C5-5564-42E2-9C52-AA620D5ECAE8}"/>
                    </a:ext>
                  </a:extLst>
                </p:cNvPr>
                <p:cNvSpPr/>
                <p:nvPr/>
              </p:nvSpPr>
              <p:spPr>
                <a:xfrm rot="14416531">
                  <a:off x="1132298" y="23377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7" name="Oval 2036">
                  <a:extLst>
                    <a:ext uri="{FF2B5EF4-FFF2-40B4-BE49-F238E27FC236}">
                      <a16:creationId xmlns:a16="http://schemas.microsoft.com/office/drawing/2014/main" id="{30860DD7-F024-4872-A0FF-0ED47DFFB1EC}"/>
                    </a:ext>
                  </a:extLst>
                </p:cNvPr>
                <p:cNvSpPr/>
                <p:nvPr/>
              </p:nvSpPr>
              <p:spPr>
                <a:xfrm rot="14416531">
                  <a:off x="1100967" y="22828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8" name="Oval 2037">
                  <a:extLst>
                    <a:ext uri="{FF2B5EF4-FFF2-40B4-BE49-F238E27FC236}">
                      <a16:creationId xmlns:a16="http://schemas.microsoft.com/office/drawing/2014/main" id="{F25E924D-2126-49CD-BD18-BC3846B07FC4}"/>
                    </a:ext>
                  </a:extLst>
                </p:cNvPr>
                <p:cNvSpPr/>
                <p:nvPr/>
              </p:nvSpPr>
              <p:spPr>
                <a:xfrm rot="14416531">
                  <a:off x="1070807" y="222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9" name="Oval 2038">
                  <a:extLst>
                    <a:ext uri="{FF2B5EF4-FFF2-40B4-BE49-F238E27FC236}">
                      <a16:creationId xmlns:a16="http://schemas.microsoft.com/office/drawing/2014/main" id="{6DB32806-6209-4FC5-8721-BF885BC54B37}"/>
                    </a:ext>
                  </a:extLst>
                </p:cNvPr>
                <p:cNvSpPr/>
                <p:nvPr/>
              </p:nvSpPr>
              <p:spPr>
                <a:xfrm rot="14416531">
                  <a:off x="1041551" y="2177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0" name="Oval 2039">
                  <a:extLst>
                    <a:ext uri="{FF2B5EF4-FFF2-40B4-BE49-F238E27FC236}">
                      <a16:creationId xmlns:a16="http://schemas.microsoft.com/office/drawing/2014/main" id="{3E1607A9-CBF3-4EB8-9C0C-AD06F14DC4A8}"/>
                    </a:ext>
                  </a:extLst>
                </p:cNvPr>
                <p:cNvSpPr/>
                <p:nvPr/>
              </p:nvSpPr>
              <p:spPr>
                <a:xfrm rot="14416531">
                  <a:off x="1289158" y="24949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1" name="Oval 2040">
                  <a:extLst>
                    <a:ext uri="{FF2B5EF4-FFF2-40B4-BE49-F238E27FC236}">
                      <a16:creationId xmlns:a16="http://schemas.microsoft.com/office/drawing/2014/main" id="{DD904118-7470-4B3A-A302-8C0A9E8A9E80}"/>
                    </a:ext>
                  </a:extLst>
                </p:cNvPr>
                <p:cNvSpPr/>
                <p:nvPr/>
              </p:nvSpPr>
              <p:spPr>
                <a:xfrm rot="14416531">
                  <a:off x="1259943" y="24437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2" name="Oval 2041">
                  <a:extLst>
                    <a:ext uri="{FF2B5EF4-FFF2-40B4-BE49-F238E27FC236}">
                      <a16:creationId xmlns:a16="http://schemas.microsoft.com/office/drawing/2014/main" id="{4FAE20E2-CF09-46AA-9E51-8FD630319208}"/>
                    </a:ext>
                  </a:extLst>
                </p:cNvPr>
                <p:cNvSpPr/>
                <p:nvPr/>
              </p:nvSpPr>
              <p:spPr>
                <a:xfrm rot="14416531">
                  <a:off x="1229570" y="23905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3" name="Oval 2042">
                  <a:extLst>
                    <a:ext uri="{FF2B5EF4-FFF2-40B4-BE49-F238E27FC236}">
                      <a16:creationId xmlns:a16="http://schemas.microsoft.com/office/drawing/2014/main" id="{F6BD065B-3D0E-4A33-8166-EC444A6ED90D}"/>
                    </a:ext>
                  </a:extLst>
                </p:cNvPr>
                <p:cNvSpPr/>
                <p:nvPr/>
              </p:nvSpPr>
              <p:spPr>
                <a:xfrm rot="14416531">
                  <a:off x="1199081" y="23371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4" name="Oval 2043">
                  <a:extLst>
                    <a:ext uri="{FF2B5EF4-FFF2-40B4-BE49-F238E27FC236}">
                      <a16:creationId xmlns:a16="http://schemas.microsoft.com/office/drawing/2014/main" id="{98123EF5-A8D7-4873-8804-47E412762E4F}"/>
                    </a:ext>
                  </a:extLst>
                </p:cNvPr>
                <p:cNvSpPr/>
                <p:nvPr/>
              </p:nvSpPr>
              <p:spPr>
                <a:xfrm rot="14416531">
                  <a:off x="1166483" y="22834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5" name="Oval 2044">
                  <a:extLst>
                    <a:ext uri="{FF2B5EF4-FFF2-40B4-BE49-F238E27FC236}">
                      <a16:creationId xmlns:a16="http://schemas.microsoft.com/office/drawing/2014/main" id="{CC654E4B-60B2-4DE3-B044-456FC9F21B78}"/>
                    </a:ext>
                  </a:extLst>
                </p:cNvPr>
                <p:cNvSpPr/>
                <p:nvPr/>
              </p:nvSpPr>
              <p:spPr>
                <a:xfrm rot="14416531">
                  <a:off x="1135151" y="22286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6" name="Oval 2045">
                  <a:extLst>
                    <a:ext uri="{FF2B5EF4-FFF2-40B4-BE49-F238E27FC236}">
                      <a16:creationId xmlns:a16="http://schemas.microsoft.com/office/drawing/2014/main" id="{F8B95F9B-E380-4956-A41E-FF496988F017}"/>
                    </a:ext>
                  </a:extLst>
                </p:cNvPr>
                <p:cNvSpPr/>
                <p:nvPr/>
              </p:nvSpPr>
              <p:spPr>
                <a:xfrm rot="14416531">
                  <a:off x="1104992" y="217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7" name="Oval 2046">
                  <a:extLst>
                    <a:ext uri="{FF2B5EF4-FFF2-40B4-BE49-F238E27FC236}">
                      <a16:creationId xmlns:a16="http://schemas.microsoft.com/office/drawing/2014/main" id="{29019C44-AB98-49CB-90A4-39864A2970B1}"/>
                    </a:ext>
                  </a:extLst>
                </p:cNvPr>
                <p:cNvSpPr/>
                <p:nvPr/>
              </p:nvSpPr>
              <p:spPr>
                <a:xfrm rot="14416531">
                  <a:off x="1075736" y="21233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8" name="Oval 2047">
                  <a:extLst>
                    <a:ext uri="{FF2B5EF4-FFF2-40B4-BE49-F238E27FC236}">
                      <a16:creationId xmlns:a16="http://schemas.microsoft.com/office/drawing/2014/main" id="{7AD0FBF2-0A03-421F-BEAD-A32CD083C781}"/>
                    </a:ext>
                  </a:extLst>
                </p:cNvPr>
                <p:cNvSpPr/>
                <p:nvPr/>
              </p:nvSpPr>
              <p:spPr>
                <a:xfrm rot="14416531">
                  <a:off x="1317637" y="25482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9" name="Oval 2048">
                  <a:extLst>
                    <a:ext uri="{FF2B5EF4-FFF2-40B4-BE49-F238E27FC236}">
                      <a16:creationId xmlns:a16="http://schemas.microsoft.com/office/drawing/2014/main" id="{3120980B-01AC-42D5-800B-BF3989CF0D64}"/>
                    </a:ext>
                  </a:extLst>
                </p:cNvPr>
                <p:cNvSpPr/>
                <p:nvPr/>
              </p:nvSpPr>
              <p:spPr>
                <a:xfrm rot="3616531">
                  <a:off x="1346521" y="2601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0" name="Oval 2049">
                  <a:extLst>
                    <a:ext uri="{FF2B5EF4-FFF2-40B4-BE49-F238E27FC236}">
                      <a16:creationId xmlns:a16="http://schemas.microsoft.com/office/drawing/2014/main" id="{344C9FE2-A6CB-459D-8522-498668A60C21}"/>
                    </a:ext>
                  </a:extLst>
                </p:cNvPr>
                <p:cNvSpPr/>
                <p:nvPr/>
              </p:nvSpPr>
              <p:spPr>
                <a:xfrm rot="3616531">
                  <a:off x="1375735" y="2652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D44560F2-7BF5-47E4-B588-9018AF78782C}"/>
                    </a:ext>
                  </a:extLst>
                </p:cNvPr>
                <p:cNvSpPr/>
                <p:nvPr/>
              </p:nvSpPr>
              <p:spPr>
                <a:xfrm rot="3616531">
                  <a:off x="1406109" y="2705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2" name="Oval 2051">
                  <a:extLst>
                    <a:ext uri="{FF2B5EF4-FFF2-40B4-BE49-F238E27FC236}">
                      <a16:creationId xmlns:a16="http://schemas.microsoft.com/office/drawing/2014/main" id="{227F01FD-F80A-4686-A6BC-28957F9E0390}"/>
                    </a:ext>
                  </a:extLst>
                </p:cNvPr>
                <p:cNvSpPr/>
                <p:nvPr/>
              </p:nvSpPr>
              <p:spPr>
                <a:xfrm rot="3616531">
                  <a:off x="1436597" y="27590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3" name="Oval 2052">
                  <a:extLst>
                    <a:ext uri="{FF2B5EF4-FFF2-40B4-BE49-F238E27FC236}">
                      <a16:creationId xmlns:a16="http://schemas.microsoft.com/office/drawing/2014/main" id="{2D4B5C8B-B6D9-4A70-8445-1BCE32F1828A}"/>
                    </a:ext>
                  </a:extLst>
                </p:cNvPr>
                <p:cNvSpPr/>
                <p:nvPr/>
              </p:nvSpPr>
              <p:spPr>
                <a:xfrm rot="3616531">
                  <a:off x="1469195" y="28127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4" name="Oval 2053">
                  <a:extLst>
                    <a:ext uri="{FF2B5EF4-FFF2-40B4-BE49-F238E27FC236}">
                      <a16:creationId xmlns:a16="http://schemas.microsoft.com/office/drawing/2014/main" id="{8CD4196F-0C6E-4E6B-B0B6-01D605952E67}"/>
                    </a:ext>
                  </a:extLst>
                </p:cNvPr>
                <p:cNvSpPr/>
                <p:nvPr/>
              </p:nvSpPr>
              <p:spPr>
                <a:xfrm rot="3616531">
                  <a:off x="1500527" y="28676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D4D7E26A-493E-4EA7-9FA0-A1E9C7079E4A}"/>
                    </a:ext>
                  </a:extLst>
                </p:cNvPr>
                <p:cNvSpPr/>
                <p:nvPr/>
              </p:nvSpPr>
              <p:spPr>
                <a:xfrm rot="3616531">
                  <a:off x="1530687" y="29207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E05B469B-5284-45C1-91F7-C5A3E9B21715}"/>
                    </a:ext>
                  </a:extLst>
                </p:cNvPr>
                <p:cNvSpPr/>
                <p:nvPr/>
              </p:nvSpPr>
              <p:spPr>
                <a:xfrm rot="3616531">
                  <a:off x="1559943" y="2972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747BFA46-90A6-488F-B356-ECD66FCB5788}"/>
                    </a:ext>
                  </a:extLst>
                </p:cNvPr>
                <p:cNvSpPr/>
                <p:nvPr/>
              </p:nvSpPr>
              <p:spPr>
                <a:xfrm rot="3616531">
                  <a:off x="1312337" y="26556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079C6ADE-5A8D-4FC3-8BA6-23E2756A85D2}"/>
                    </a:ext>
                  </a:extLst>
                </p:cNvPr>
                <p:cNvSpPr/>
                <p:nvPr/>
              </p:nvSpPr>
              <p:spPr>
                <a:xfrm rot="3616531">
                  <a:off x="1341551" y="27067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9" name="Oval 2058">
                  <a:extLst>
                    <a:ext uri="{FF2B5EF4-FFF2-40B4-BE49-F238E27FC236}">
                      <a16:creationId xmlns:a16="http://schemas.microsoft.com/office/drawing/2014/main" id="{2A0296AE-F85C-4B34-87C5-7E6DAF1A161D}"/>
                    </a:ext>
                  </a:extLst>
                </p:cNvPr>
                <p:cNvSpPr/>
                <p:nvPr/>
              </p:nvSpPr>
              <p:spPr>
                <a:xfrm rot="3616531">
                  <a:off x="1371925" y="27599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0" name="Oval 2059">
                  <a:extLst>
                    <a:ext uri="{FF2B5EF4-FFF2-40B4-BE49-F238E27FC236}">
                      <a16:creationId xmlns:a16="http://schemas.microsoft.com/office/drawing/2014/main" id="{9A90A73E-B62D-451B-94BA-E06B9231870D}"/>
                    </a:ext>
                  </a:extLst>
                </p:cNvPr>
                <p:cNvSpPr/>
                <p:nvPr/>
              </p:nvSpPr>
              <p:spPr>
                <a:xfrm rot="3616531">
                  <a:off x="1402414" y="2813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3D91DA25-08DF-43DD-9C64-B2CD051D3B77}"/>
                    </a:ext>
                  </a:extLst>
                </p:cNvPr>
                <p:cNvSpPr/>
                <p:nvPr/>
              </p:nvSpPr>
              <p:spPr>
                <a:xfrm rot="3616531">
                  <a:off x="1435011" y="2867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A176AD69-3F18-4F9B-A7D5-6A35CCC8B4E5}"/>
                    </a:ext>
                  </a:extLst>
                </p:cNvPr>
                <p:cNvSpPr/>
                <p:nvPr/>
              </p:nvSpPr>
              <p:spPr>
                <a:xfrm rot="3616531">
                  <a:off x="1466343" y="29219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3" name="Oval 2062">
                  <a:extLst>
                    <a:ext uri="{FF2B5EF4-FFF2-40B4-BE49-F238E27FC236}">
                      <a16:creationId xmlns:a16="http://schemas.microsoft.com/office/drawing/2014/main" id="{053E25A3-F41F-429D-81F3-67C4E99F0B31}"/>
                    </a:ext>
                  </a:extLst>
                </p:cNvPr>
                <p:cNvSpPr/>
                <p:nvPr/>
              </p:nvSpPr>
              <p:spPr>
                <a:xfrm rot="3616531">
                  <a:off x="1496503" y="29749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6D00A37B-1630-4B91-A813-03673EF8FD15}"/>
                    </a:ext>
                  </a:extLst>
                </p:cNvPr>
                <p:cNvSpPr/>
                <p:nvPr/>
              </p:nvSpPr>
              <p:spPr>
                <a:xfrm rot="3616531">
                  <a:off x="1525759" y="3027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5" name="Oval 2064">
                  <a:extLst>
                    <a:ext uri="{FF2B5EF4-FFF2-40B4-BE49-F238E27FC236}">
                      <a16:creationId xmlns:a16="http://schemas.microsoft.com/office/drawing/2014/main" id="{4D2D0BCC-9E6B-42F5-8523-DD845CFC0B60}"/>
                    </a:ext>
                  </a:extLst>
                </p:cNvPr>
                <p:cNvSpPr/>
                <p:nvPr/>
              </p:nvSpPr>
              <p:spPr>
                <a:xfrm rot="3616531">
                  <a:off x="1283857" y="2602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6" name="Oval 2065">
                  <a:extLst>
                    <a:ext uri="{FF2B5EF4-FFF2-40B4-BE49-F238E27FC236}">
                      <a16:creationId xmlns:a16="http://schemas.microsoft.com/office/drawing/2014/main" id="{CC278066-969F-4CB8-9EEE-1FA66371B8FC}"/>
                    </a:ext>
                  </a:extLst>
                </p:cNvPr>
                <p:cNvSpPr/>
                <p:nvPr/>
              </p:nvSpPr>
              <p:spPr>
                <a:xfrm rot="14416531">
                  <a:off x="1772380" y="3451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AB92C11B-9844-44B7-90FB-291272DABAFA}"/>
                    </a:ext>
                  </a:extLst>
                </p:cNvPr>
                <p:cNvSpPr/>
                <p:nvPr/>
              </p:nvSpPr>
              <p:spPr>
                <a:xfrm rot="14416531">
                  <a:off x="1743165" y="340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8" name="Oval 2067">
                  <a:extLst>
                    <a:ext uri="{FF2B5EF4-FFF2-40B4-BE49-F238E27FC236}">
                      <a16:creationId xmlns:a16="http://schemas.microsoft.com/office/drawing/2014/main" id="{4F59B240-8FC9-43B9-A65B-DA2ADB6C76E1}"/>
                    </a:ext>
                  </a:extLst>
                </p:cNvPr>
                <p:cNvSpPr/>
                <p:nvPr/>
              </p:nvSpPr>
              <p:spPr>
                <a:xfrm rot="14416531">
                  <a:off x="1712792" y="33476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203ACD06-0D2C-4DA9-B911-F87FF64E6C93}"/>
                    </a:ext>
                  </a:extLst>
                </p:cNvPr>
                <p:cNvSpPr/>
                <p:nvPr/>
              </p:nvSpPr>
              <p:spPr>
                <a:xfrm rot="14416531">
                  <a:off x="1682303" y="32942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F25D7C57-19D1-4DBE-A5D2-ABD633B0084A}"/>
                    </a:ext>
                  </a:extLst>
                </p:cNvPr>
                <p:cNvSpPr/>
                <p:nvPr/>
              </p:nvSpPr>
              <p:spPr>
                <a:xfrm rot="14416531">
                  <a:off x="1649705" y="32405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1" name="Oval 2070">
                  <a:extLst>
                    <a:ext uri="{FF2B5EF4-FFF2-40B4-BE49-F238E27FC236}">
                      <a16:creationId xmlns:a16="http://schemas.microsoft.com/office/drawing/2014/main" id="{9FA159EA-DC26-4F34-8B7B-AB46F39EFB46}"/>
                    </a:ext>
                  </a:extLst>
                </p:cNvPr>
                <p:cNvSpPr/>
                <p:nvPr/>
              </p:nvSpPr>
              <p:spPr>
                <a:xfrm rot="14416531">
                  <a:off x="1618373" y="3185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2" name="Oval 2071">
                  <a:extLst>
                    <a:ext uri="{FF2B5EF4-FFF2-40B4-BE49-F238E27FC236}">
                      <a16:creationId xmlns:a16="http://schemas.microsoft.com/office/drawing/2014/main" id="{94B3A659-AB4C-49BD-832A-52528290D5A7}"/>
                    </a:ext>
                  </a:extLst>
                </p:cNvPr>
                <p:cNvSpPr/>
                <p:nvPr/>
              </p:nvSpPr>
              <p:spPr>
                <a:xfrm rot="14416531">
                  <a:off x="1588214" y="313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416C36E6-0C1D-4029-9845-3125D6F3D3D4}"/>
                    </a:ext>
                  </a:extLst>
                </p:cNvPr>
                <p:cNvSpPr/>
                <p:nvPr/>
              </p:nvSpPr>
              <p:spPr>
                <a:xfrm rot="14416531">
                  <a:off x="1558958" y="30804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4" name="Oval 2073">
                  <a:extLst>
                    <a:ext uri="{FF2B5EF4-FFF2-40B4-BE49-F238E27FC236}">
                      <a16:creationId xmlns:a16="http://schemas.microsoft.com/office/drawing/2014/main" id="{7F476771-9BE4-4184-9FD1-FE73FB43CFC9}"/>
                    </a:ext>
                  </a:extLst>
                </p:cNvPr>
                <p:cNvSpPr/>
                <p:nvPr/>
              </p:nvSpPr>
              <p:spPr>
                <a:xfrm rot="14416531">
                  <a:off x="1806564" y="3397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5" name="Oval 2074">
                  <a:extLst>
                    <a:ext uri="{FF2B5EF4-FFF2-40B4-BE49-F238E27FC236}">
                      <a16:creationId xmlns:a16="http://schemas.microsoft.com/office/drawing/2014/main" id="{0A036FCA-29A0-479C-B4B6-8DAA57C629A4}"/>
                    </a:ext>
                  </a:extLst>
                </p:cNvPr>
                <p:cNvSpPr/>
                <p:nvPr/>
              </p:nvSpPr>
              <p:spPr>
                <a:xfrm rot="14416531">
                  <a:off x="1777349" y="334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339244D7-F249-4E8E-B30A-8C84E7101B52}"/>
                    </a:ext>
                  </a:extLst>
                </p:cNvPr>
                <p:cNvSpPr/>
                <p:nvPr/>
              </p:nvSpPr>
              <p:spPr>
                <a:xfrm rot="14416531">
                  <a:off x="1746976" y="32933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7" name="Oval 2076">
                  <a:extLst>
                    <a:ext uri="{FF2B5EF4-FFF2-40B4-BE49-F238E27FC236}">
                      <a16:creationId xmlns:a16="http://schemas.microsoft.com/office/drawing/2014/main" id="{DA34284B-E52E-4D16-8004-7439CF4AD796}"/>
                    </a:ext>
                  </a:extLst>
                </p:cNvPr>
                <p:cNvSpPr/>
                <p:nvPr/>
              </p:nvSpPr>
              <p:spPr>
                <a:xfrm rot="14416531">
                  <a:off x="1716487" y="32399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8" name="Oval 2077">
                  <a:extLst>
                    <a:ext uri="{FF2B5EF4-FFF2-40B4-BE49-F238E27FC236}">
                      <a16:creationId xmlns:a16="http://schemas.microsoft.com/office/drawing/2014/main" id="{5D558EE0-A217-43AC-9574-449EA3B740C0}"/>
                    </a:ext>
                  </a:extLst>
                </p:cNvPr>
                <p:cNvSpPr/>
                <p:nvPr/>
              </p:nvSpPr>
              <p:spPr>
                <a:xfrm rot="14416531">
                  <a:off x="1683889" y="3186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4259FD8A-F87A-4456-B24A-6F484A009870}"/>
                    </a:ext>
                  </a:extLst>
                </p:cNvPr>
                <p:cNvSpPr/>
                <p:nvPr/>
              </p:nvSpPr>
              <p:spPr>
                <a:xfrm rot="14416531">
                  <a:off x="1652558" y="3131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0" name="Oval 2079">
                  <a:extLst>
                    <a:ext uri="{FF2B5EF4-FFF2-40B4-BE49-F238E27FC236}">
                      <a16:creationId xmlns:a16="http://schemas.microsoft.com/office/drawing/2014/main" id="{FADC8E1C-9AEF-4E91-9225-8633F42ABFDE}"/>
                    </a:ext>
                  </a:extLst>
                </p:cNvPr>
                <p:cNvSpPr/>
                <p:nvPr/>
              </p:nvSpPr>
              <p:spPr>
                <a:xfrm rot="14416531">
                  <a:off x="1622398" y="3078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1" name="Oval 2080">
                  <a:extLst>
                    <a:ext uri="{FF2B5EF4-FFF2-40B4-BE49-F238E27FC236}">
                      <a16:creationId xmlns:a16="http://schemas.microsoft.com/office/drawing/2014/main" id="{8667971C-1395-435C-A4F6-4168BD421892}"/>
                    </a:ext>
                  </a:extLst>
                </p:cNvPr>
                <p:cNvSpPr/>
                <p:nvPr/>
              </p:nvSpPr>
              <p:spPr>
                <a:xfrm rot="14416531">
                  <a:off x="1593142" y="30261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2" name="Oval 2081">
                  <a:extLst>
                    <a:ext uri="{FF2B5EF4-FFF2-40B4-BE49-F238E27FC236}">
                      <a16:creationId xmlns:a16="http://schemas.microsoft.com/office/drawing/2014/main" id="{91F09C35-33D1-4F00-BF13-37515D19C8C5}"/>
                    </a:ext>
                  </a:extLst>
                </p:cNvPr>
                <p:cNvSpPr/>
                <p:nvPr/>
              </p:nvSpPr>
              <p:spPr>
                <a:xfrm rot="3616531">
                  <a:off x="829151" y="19161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3" name="Oval 2082">
                  <a:extLst>
                    <a:ext uri="{FF2B5EF4-FFF2-40B4-BE49-F238E27FC236}">
                      <a16:creationId xmlns:a16="http://schemas.microsoft.com/office/drawing/2014/main" id="{66339239-433E-4F6E-A34D-9B1A987BB5D6}"/>
                    </a:ext>
                  </a:extLst>
                </p:cNvPr>
                <p:cNvSpPr/>
                <p:nvPr/>
              </p:nvSpPr>
              <p:spPr>
                <a:xfrm rot="3616531">
                  <a:off x="859639" y="1969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4" name="Oval 2083">
                  <a:extLst>
                    <a:ext uri="{FF2B5EF4-FFF2-40B4-BE49-F238E27FC236}">
                      <a16:creationId xmlns:a16="http://schemas.microsoft.com/office/drawing/2014/main" id="{CFAECAC2-5123-4166-A72C-C7B5FCD881E4}"/>
                    </a:ext>
                  </a:extLst>
                </p:cNvPr>
                <p:cNvSpPr/>
                <p:nvPr/>
              </p:nvSpPr>
              <p:spPr>
                <a:xfrm rot="3616531">
                  <a:off x="892237" y="20232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5" name="Oval 2084">
                  <a:extLst>
                    <a:ext uri="{FF2B5EF4-FFF2-40B4-BE49-F238E27FC236}">
                      <a16:creationId xmlns:a16="http://schemas.microsoft.com/office/drawing/2014/main" id="{EB079F2A-F1AC-4775-82DD-02D8650B7953}"/>
                    </a:ext>
                  </a:extLst>
                </p:cNvPr>
                <p:cNvSpPr/>
                <p:nvPr/>
              </p:nvSpPr>
              <p:spPr>
                <a:xfrm rot="3616531">
                  <a:off x="923569" y="2078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6" name="Oval 2085">
                  <a:extLst>
                    <a:ext uri="{FF2B5EF4-FFF2-40B4-BE49-F238E27FC236}">
                      <a16:creationId xmlns:a16="http://schemas.microsoft.com/office/drawing/2014/main" id="{5FF149E1-D86C-48D3-9F4B-7A776D80EF9B}"/>
                    </a:ext>
                  </a:extLst>
                </p:cNvPr>
                <p:cNvSpPr/>
                <p:nvPr/>
              </p:nvSpPr>
              <p:spPr>
                <a:xfrm rot="3616531">
                  <a:off x="953729" y="2131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7" name="Oval 2086">
                  <a:extLst>
                    <a:ext uri="{FF2B5EF4-FFF2-40B4-BE49-F238E27FC236}">
                      <a16:creationId xmlns:a16="http://schemas.microsoft.com/office/drawing/2014/main" id="{1448C9F1-B1A8-4738-8DEC-B8AE7C670D5E}"/>
                    </a:ext>
                  </a:extLst>
                </p:cNvPr>
                <p:cNvSpPr/>
                <p:nvPr/>
              </p:nvSpPr>
              <p:spPr>
                <a:xfrm rot="3616531">
                  <a:off x="982984" y="21833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8" name="Oval 2087">
                  <a:extLst>
                    <a:ext uri="{FF2B5EF4-FFF2-40B4-BE49-F238E27FC236}">
                      <a16:creationId xmlns:a16="http://schemas.microsoft.com/office/drawing/2014/main" id="{8997C6BB-714B-46D2-AC49-566524CB9F76}"/>
                    </a:ext>
                  </a:extLst>
                </p:cNvPr>
                <p:cNvSpPr/>
                <p:nvPr/>
              </p:nvSpPr>
              <p:spPr>
                <a:xfrm rot="3616531">
                  <a:off x="735379" y="18660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9" name="Oval 2088">
                  <a:extLst>
                    <a:ext uri="{FF2B5EF4-FFF2-40B4-BE49-F238E27FC236}">
                      <a16:creationId xmlns:a16="http://schemas.microsoft.com/office/drawing/2014/main" id="{C448DE66-20E5-409C-A514-AC1D4FAD4D73}"/>
                    </a:ext>
                  </a:extLst>
                </p:cNvPr>
                <p:cNvSpPr/>
                <p:nvPr/>
              </p:nvSpPr>
              <p:spPr>
                <a:xfrm rot="3616531">
                  <a:off x="764593" y="19172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0" name="Oval 2089">
                  <a:extLst>
                    <a:ext uri="{FF2B5EF4-FFF2-40B4-BE49-F238E27FC236}">
                      <a16:creationId xmlns:a16="http://schemas.microsoft.com/office/drawing/2014/main" id="{7FA379A7-0CC9-4542-8E2E-B1C092A0F190}"/>
                    </a:ext>
                  </a:extLst>
                </p:cNvPr>
                <p:cNvSpPr/>
                <p:nvPr/>
              </p:nvSpPr>
              <p:spPr>
                <a:xfrm rot="3616531">
                  <a:off x="794967" y="19704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1" name="Oval 2090">
                  <a:extLst>
                    <a:ext uri="{FF2B5EF4-FFF2-40B4-BE49-F238E27FC236}">
                      <a16:creationId xmlns:a16="http://schemas.microsoft.com/office/drawing/2014/main" id="{37DA2B2B-2891-4BC0-B1F5-C97E6676B0F5}"/>
                    </a:ext>
                  </a:extLst>
                </p:cNvPr>
                <p:cNvSpPr/>
                <p:nvPr/>
              </p:nvSpPr>
              <p:spPr>
                <a:xfrm rot="3616531">
                  <a:off x="825455" y="20238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2" name="Oval 2091">
                  <a:extLst>
                    <a:ext uri="{FF2B5EF4-FFF2-40B4-BE49-F238E27FC236}">
                      <a16:creationId xmlns:a16="http://schemas.microsoft.com/office/drawing/2014/main" id="{6B75F4D5-12AB-43D3-9BBF-839A9D18FE05}"/>
                    </a:ext>
                  </a:extLst>
                </p:cNvPr>
                <p:cNvSpPr/>
                <p:nvPr/>
              </p:nvSpPr>
              <p:spPr>
                <a:xfrm rot="3616531">
                  <a:off x="858053" y="20775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3" name="Oval 2092">
                  <a:extLst>
                    <a:ext uri="{FF2B5EF4-FFF2-40B4-BE49-F238E27FC236}">
                      <a16:creationId xmlns:a16="http://schemas.microsoft.com/office/drawing/2014/main" id="{2D4A09F5-3FAA-4CCB-B0AC-2801E55402E3}"/>
                    </a:ext>
                  </a:extLst>
                </p:cNvPr>
                <p:cNvSpPr/>
                <p:nvPr/>
              </p:nvSpPr>
              <p:spPr>
                <a:xfrm rot="3616531">
                  <a:off x="889385" y="21323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4" name="Oval 2093">
                  <a:extLst>
                    <a:ext uri="{FF2B5EF4-FFF2-40B4-BE49-F238E27FC236}">
                      <a16:creationId xmlns:a16="http://schemas.microsoft.com/office/drawing/2014/main" id="{AFB010D6-6CFD-4860-AC45-D9D377D08B4F}"/>
                    </a:ext>
                  </a:extLst>
                </p:cNvPr>
                <p:cNvSpPr/>
                <p:nvPr/>
              </p:nvSpPr>
              <p:spPr>
                <a:xfrm rot="3616531">
                  <a:off x="919545" y="2185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3C0F61EF-5619-4DD9-A784-E4E352EB383C}"/>
                    </a:ext>
                  </a:extLst>
                </p:cNvPr>
                <p:cNvSpPr/>
                <p:nvPr/>
              </p:nvSpPr>
              <p:spPr>
                <a:xfrm rot="3616531">
                  <a:off x="948801" y="2237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6" name="Oval 2095">
                  <a:extLst>
                    <a:ext uri="{FF2B5EF4-FFF2-40B4-BE49-F238E27FC236}">
                      <a16:creationId xmlns:a16="http://schemas.microsoft.com/office/drawing/2014/main" id="{C53B7018-F354-4459-B940-E28C8790D084}"/>
                    </a:ext>
                  </a:extLst>
                </p:cNvPr>
                <p:cNvSpPr/>
                <p:nvPr/>
              </p:nvSpPr>
              <p:spPr>
                <a:xfrm rot="14416531">
                  <a:off x="1192806" y="2659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7" name="Oval 2096">
                  <a:extLst>
                    <a:ext uri="{FF2B5EF4-FFF2-40B4-BE49-F238E27FC236}">
                      <a16:creationId xmlns:a16="http://schemas.microsoft.com/office/drawing/2014/main" id="{56E8CCA5-AA43-4A7C-B02B-4040BEC39FD0}"/>
                    </a:ext>
                  </a:extLst>
                </p:cNvPr>
                <p:cNvSpPr/>
                <p:nvPr/>
              </p:nvSpPr>
              <p:spPr>
                <a:xfrm rot="14416531">
                  <a:off x="1163592" y="26078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8" name="Oval 2097">
                  <a:extLst>
                    <a:ext uri="{FF2B5EF4-FFF2-40B4-BE49-F238E27FC236}">
                      <a16:creationId xmlns:a16="http://schemas.microsoft.com/office/drawing/2014/main" id="{1E9987DE-5693-4FA4-807D-7E8095647895}"/>
                    </a:ext>
                  </a:extLst>
                </p:cNvPr>
                <p:cNvSpPr/>
                <p:nvPr/>
              </p:nvSpPr>
              <p:spPr>
                <a:xfrm rot="14416531">
                  <a:off x="1133218" y="2554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9" name="Oval 2098">
                  <a:extLst>
                    <a:ext uri="{FF2B5EF4-FFF2-40B4-BE49-F238E27FC236}">
                      <a16:creationId xmlns:a16="http://schemas.microsoft.com/office/drawing/2014/main" id="{B6982966-AD16-488B-85A9-751F1EEF7317}"/>
                    </a:ext>
                  </a:extLst>
                </p:cNvPr>
                <p:cNvSpPr/>
                <p:nvPr/>
              </p:nvSpPr>
              <p:spPr>
                <a:xfrm rot="14416531">
                  <a:off x="1102729" y="25012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0" name="Oval 2099">
                  <a:extLst>
                    <a:ext uri="{FF2B5EF4-FFF2-40B4-BE49-F238E27FC236}">
                      <a16:creationId xmlns:a16="http://schemas.microsoft.com/office/drawing/2014/main" id="{1DE634A1-9C6B-41D9-9967-A8966753553A}"/>
                    </a:ext>
                  </a:extLst>
                </p:cNvPr>
                <p:cNvSpPr/>
                <p:nvPr/>
              </p:nvSpPr>
              <p:spPr>
                <a:xfrm rot="14416531">
                  <a:off x="1070131" y="24476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1" name="Oval 2100">
                  <a:extLst>
                    <a:ext uri="{FF2B5EF4-FFF2-40B4-BE49-F238E27FC236}">
                      <a16:creationId xmlns:a16="http://schemas.microsoft.com/office/drawing/2014/main" id="{E9DB9741-3634-4A45-B558-F26FE1ABF195}"/>
                    </a:ext>
                  </a:extLst>
                </p:cNvPr>
                <p:cNvSpPr/>
                <p:nvPr/>
              </p:nvSpPr>
              <p:spPr>
                <a:xfrm rot="14416531">
                  <a:off x="1038800" y="23927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2" name="Oval 2101">
                  <a:extLst>
                    <a:ext uri="{FF2B5EF4-FFF2-40B4-BE49-F238E27FC236}">
                      <a16:creationId xmlns:a16="http://schemas.microsoft.com/office/drawing/2014/main" id="{E0CE49E1-9AB8-4AB6-91D1-DE2BBCBB8A6F}"/>
                    </a:ext>
                  </a:extLst>
                </p:cNvPr>
                <p:cNvSpPr/>
                <p:nvPr/>
              </p:nvSpPr>
              <p:spPr>
                <a:xfrm rot="14416531">
                  <a:off x="1008640" y="23396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3" name="Oval 2102">
                  <a:extLst>
                    <a:ext uri="{FF2B5EF4-FFF2-40B4-BE49-F238E27FC236}">
                      <a16:creationId xmlns:a16="http://schemas.microsoft.com/office/drawing/2014/main" id="{EA3567D4-B8F8-481B-B041-F759AA2C5913}"/>
                    </a:ext>
                  </a:extLst>
                </p:cNvPr>
                <p:cNvSpPr/>
                <p:nvPr/>
              </p:nvSpPr>
              <p:spPr>
                <a:xfrm rot="14416531">
                  <a:off x="979384" y="2287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4" name="Oval 2103">
                  <a:extLst>
                    <a:ext uri="{FF2B5EF4-FFF2-40B4-BE49-F238E27FC236}">
                      <a16:creationId xmlns:a16="http://schemas.microsoft.com/office/drawing/2014/main" id="{B339C3C8-644A-496F-AE19-4E591CB05DB3}"/>
                    </a:ext>
                  </a:extLst>
                </p:cNvPr>
                <p:cNvSpPr/>
                <p:nvPr/>
              </p:nvSpPr>
              <p:spPr>
                <a:xfrm rot="14416531">
                  <a:off x="1226991" y="2604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5" name="Oval 2104">
                  <a:extLst>
                    <a:ext uri="{FF2B5EF4-FFF2-40B4-BE49-F238E27FC236}">
                      <a16:creationId xmlns:a16="http://schemas.microsoft.com/office/drawing/2014/main" id="{CE7021F1-8280-41E1-9DFD-CCF21E4DB500}"/>
                    </a:ext>
                  </a:extLst>
                </p:cNvPr>
                <p:cNvSpPr/>
                <p:nvPr/>
              </p:nvSpPr>
              <p:spPr>
                <a:xfrm rot="14416531">
                  <a:off x="1197776" y="25535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6" name="Oval 2105">
                  <a:extLst>
                    <a:ext uri="{FF2B5EF4-FFF2-40B4-BE49-F238E27FC236}">
                      <a16:creationId xmlns:a16="http://schemas.microsoft.com/office/drawing/2014/main" id="{D7A6FC17-9E3A-4CAC-AD50-0FB0FE58601A}"/>
                    </a:ext>
                  </a:extLst>
                </p:cNvPr>
                <p:cNvSpPr/>
                <p:nvPr/>
              </p:nvSpPr>
              <p:spPr>
                <a:xfrm rot="14416531">
                  <a:off x="1167403" y="25003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7" name="Oval 2106">
                  <a:extLst>
                    <a:ext uri="{FF2B5EF4-FFF2-40B4-BE49-F238E27FC236}">
                      <a16:creationId xmlns:a16="http://schemas.microsoft.com/office/drawing/2014/main" id="{49D0009F-F09D-4107-B870-CC36FBF8E00D}"/>
                    </a:ext>
                  </a:extLst>
                </p:cNvPr>
                <p:cNvSpPr/>
                <p:nvPr/>
              </p:nvSpPr>
              <p:spPr>
                <a:xfrm rot="14416531">
                  <a:off x="1136914" y="24469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8" name="Oval 2107">
                  <a:extLst>
                    <a:ext uri="{FF2B5EF4-FFF2-40B4-BE49-F238E27FC236}">
                      <a16:creationId xmlns:a16="http://schemas.microsoft.com/office/drawing/2014/main" id="{EB05DAAE-31CD-4A8D-855E-B4C2D6FD8934}"/>
                    </a:ext>
                  </a:extLst>
                </p:cNvPr>
                <p:cNvSpPr/>
                <p:nvPr/>
              </p:nvSpPr>
              <p:spPr>
                <a:xfrm rot="14416531">
                  <a:off x="1104316" y="23933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9" name="Oval 2108">
                  <a:extLst>
                    <a:ext uri="{FF2B5EF4-FFF2-40B4-BE49-F238E27FC236}">
                      <a16:creationId xmlns:a16="http://schemas.microsoft.com/office/drawing/2014/main" id="{03203F62-3DEB-4944-A287-E4F64B654E95}"/>
                    </a:ext>
                  </a:extLst>
                </p:cNvPr>
                <p:cNvSpPr/>
                <p:nvPr/>
              </p:nvSpPr>
              <p:spPr>
                <a:xfrm rot="14416531">
                  <a:off x="1072985" y="2338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0" name="Oval 2109">
                  <a:extLst>
                    <a:ext uri="{FF2B5EF4-FFF2-40B4-BE49-F238E27FC236}">
                      <a16:creationId xmlns:a16="http://schemas.microsoft.com/office/drawing/2014/main" id="{9974C285-1345-4180-8AEF-D51FD7EC3377}"/>
                    </a:ext>
                  </a:extLst>
                </p:cNvPr>
                <p:cNvSpPr/>
                <p:nvPr/>
              </p:nvSpPr>
              <p:spPr>
                <a:xfrm rot="14416531">
                  <a:off x="1042825" y="22853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1" name="Oval 2110">
                  <a:extLst>
                    <a:ext uri="{FF2B5EF4-FFF2-40B4-BE49-F238E27FC236}">
                      <a16:creationId xmlns:a16="http://schemas.microsoft.com/office/drawing/2014/main" id="{F783CDA1-497F-4FC4-8979-E396263572C0}"/>
                    </a:ext>
                  </a:extLst>
                </p:cNvPr>
                <p:cNvSpPr/>
                <p:nvPr/>
              </p:nvSpPr>
              <p:spPr>
                <a:xfrm rot="14416531">
                  <a:off x="1013569" y="2233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2" name="Oval 2111">
                  <a:extLst>
                    <a:ext uri="{FF2B5EF4-FFF2-40B4-BE49-F238E27FC236}">
                      <a16:creationId xmlns:a16="http://schemas.microsoft.com/office/drawing/2014/main" id="{57AA2A01-A44B-4CAA-8FC2-3DE405317585}"/>
                    </a:ext>
                  </a:extLst>
                </p:cNvPr>
                <p:cNvSpPr/>
                <p:nvPr/>
              </p:nvSpPr>
              <p:spPr>
                <a:xfrm rot="14416531">
                  <a:off x="1255470" y="2658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3" name="Oval 2112">
                  <a:extLst>
                    <a:ext uri="{FF2B5EF4-FFF2-40B4-BE49-F238E27FC236}">
                      <a16:creationId xmlns:a16="http://schemas.microsoft.com/office/drawing/2014/main" id="{F7E0FDDF-7AFD-4A86-AD6E-B7759E508C34}"/>
                    </a:ext>
                  </a:extLst>
                </p:cNvPr>
                <p:cNvSpPr/>
                <p:nvPr/>
              </p:nvSpPr>
              <p:spPr>
                <a:xfrm rot="3616531">
                  <a:off x="1284354" y="27111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A0379734-4025-4794-9E30-774A59819133}"/>
                    </a:ext>
                  </a:extLst>
                </p:cNvPr>
                <p:cNvSpPr/>
                <p:nvPr/>
              </p:nvSpPr>
              <p:spPr>
                <a:xfrm rot="3616531">
                  <a:off x="1313568" y="2762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5" name="Oval 2114">
                  <a:extLst>
                    <a:ext uri="{FF2B5EF4-FFF2-40B4-BE49-F238E27FC236}">
                      <a16:creationId xmlns:a16="http://schemas.microsoft.com/office/drawing/2014/main" id="{1AC07EFC-C8FB-478B-A05E-139D05D9C03A}"/>
                    </a:ext>
                  </a:extLst>
                </p:cNvPr>
                <p:cNvSpPr/>
                <p:nvPr/>
              </p:nvSpPr>
              <p:spPr>
                <a:xfrm rot="3616531">
                  <a:off x="1343942" y="2815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6" name="Oval 2115">
                  <a:extLst>
                    <a:ext uri="{FF2B5EF4-FFF2-40B4-BE49-F238E27FC236}">
                      <a16:creationId xmlns:a16="http://schemas.microsoft.com/office/drawing/2014/main" id="{3821F78D-9027-4D2C-9C69-43610A4AFDB0}"/>
                    </a:ext>
                  </a:extLst>
                </p:cNvPr>
                <p:cNvSpPr/>
                <p:nvPr/>
              </p:nvSpPr>
              <p:spPr>
                <a:xfrm rot="3616531">
                  <a:off x="1374431" y="2868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7" name="Oval 2116">
                  <a:extLst>
                    <a:ext uri="{FF2B5EF4-FFF2-40B4-BE49-F238E27FC236}">
                      <a16:creationId xmlns:a16="http://schemas.microsoft.com/office/drawing/2014/main" id="{FF804A31-1023-4EB6-8670-3086FB849506}"/>
                    </a:ext>
                  </a:extLst>
                </p:cNvPr>
                <p:cNvSpPr/>
                <p:nvPr/>
              </p:nvSpPr>
              <p:spPr>
                <a:xfrm rot="3616531">
                  <a:off x="1407028" y="2922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8" name="Oval 2117">
                  <a:extLst>
                    <a:ext uri="{FF2B5EF4-FFF2-40B4-BE49-F238E27FC236}">
                      <a16:creationId xmlns:a16="http://schemas.microsoft.com/office/drawing/2014/main" id="{D77EA540-76C3-491F-9C22-14F92ADAAFDD}"/>
                    </a:ext>
                  </a:extLst>
                </p:cNvPr>
                <p:cNvSpPr/>
                <p:nvPr/>
              </p:nvSpPr>
              <p:spPr>
                <a:xfrm rot="3616531">
                  <a:off x="1438360" y="29774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9" name="Oval 2118">
                  <a:extLst>
                    <a:ext uri="{FF2B5EF4-FFF2-40B4-BE49-F238E27FC236}">
                      <a16:creationId xmlns:a16="http://schemas.microsoft.com/office/drawing/2014/main" id="{225E332F-CF9A-4FDC-9886-A201FB1E3A5D}"/>
                    </a:ext>
                  </a:extLst>
                </p:cNvPr>
                <p:cNvSpPr/>
                <p:nvPr/>
              </p:nvSpPr>
              <p:spPr>
                <a:xfrm rot="3616531">
                  <a:off x="1468520" y="303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0" name="Oval 2119">
                  <a:extLst>
                    <a:ext uri="{FF2B5EF4-FFF2-40B4-BE49-F238E27FC236}">
                      <a16:creationId xmlns:a16="http://schemas.microsoft.com/office/drawing/2014/main" id="{7F3D879E-335B-4F00-93F7-E4E5338BD946}"/>
                    </a:ext>
                  </a:extLst>
                </p:cNvPr>
                <p:cNvSpPr/>
                <p:nvPr/>
              </p:nvSpPr>
              <p:spPr>
                <a:xfrm rot="3616531">
                  <a:off x="1497776" y="3082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1" name="Oval 2120">
                  <a:extLst>
                    <a:ext uri="{FF2B5EF4-FFF2-40B4-BE49-F238E27FC236}">
                      <a16:creationId xmlns:a16="http://schemas.microsoft.com/office/drawing/2014/main" id="{DEF49514-C920-442B-93A6-6A31AC396CB8}"/>
                    </a:ext>
                  </a:extLst>
                </p:cNvPr>
                <p:cNvSpPr/>
                <p:nvPr/>
              </p:nvSpPr>
              <p:spPr>
                <a:xfrm rot="3616531">
                  <a:off x="1250170" y="2765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2" name="Oval 2121">
                  <a:extLst>
                    <a:ext uri="{FF2B5EF4-FFF2-40B4-BE49-F238E27FC236}">
                      <a16:creationId xmlns:a16="http://schemas.microsoft.com/office/drawing/2014/main" id="{65337EAA-FF9A-4B1B-A3E1-B29DA7D5B291}"/>
                    </a:ext>
                  </a:extLst>
                </p:cNvPr>
                <p:cNvSpPr/>
                <p:nvPr/>
              </p:nvSpPr>
              <p:spPr>
                <a:xfrm rot="3616531">
                  <a:off x="1279385" y="28166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3" name="Oval 2122">
                  <a:extLst>
                    <a:ext uri="{FF2B5EF4-FFF2-40B4-BE49-F238E27FC236}">
                      <a16:creationId xmlns:a16="http://schemas.microsoft.com/office/drawing/2014/main" id="{D2723780-E4B9-4438-A95A-90199DB73DDE}"/>
                    </a:ext>
                  </a:extLst>
                </p:cNvPr>
                <p:cNvSpPr/>
                <p:nvPr/>
              </p:nvSpPr>
              <p:spPr>
                <a:xfrm rot="3616531">
                  <a:off x="1309758" y="28698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4" name="Oval 2123">
                  <a:extLst>
                    <a:ext uri="{FF2B5EF4-FFF2-40B4-BE49-F238E27FC236}">
                      <a16:creationId xmlns:a16="http://schemas.microsoft.com/office/drawing/2014/main" id="{FEDD99A0-5E5F-4C07-857E-81CCD757B3D7}"/>
                    </a:ext>
                  </a:extLst>
                </p:cNvPr>
                <p:cNvSpPr/>
                <p:nvPr/>
              </p:nvSpPr>
              <p:spPr>
                <a:xfrm rot="3616531">
                  <a:off x="1340247" y="29232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5" name="Oval 2124">
                  <a:extLst>
                    <a:ext uri="{FF2B5EF4-FFF2-40B4-BE49-F238E27FC236}">
                      <a16:creationId xmlns:a16="http://schemas.microsoft.com/office/drawing/2014/main" id="{266E1A27-21A9-4F43-8A08-94E9775D39B9}"/>
                    </a:ext>
                  </a:extLst>
                </p:cNvPr>
                <p:cNvSpPr/>
                <p:nvPr/>
              </p:nvSpPr>
              <p:spPr>
                <a:xfrm rot="3616531">
                  <a:off x="1372844" y="297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6" name="Oval 2125">
                  <a:extLst>
                    <a:ext uri="{FF2B5EF4-FFF2-40B4-BE49-F238E27FC236}">
                      <a16:creationId xmlns:a16="http://schemas.microsoft.com/office/drawing/2014/main" id="{02DB0107-8392-4F72-A9BB-5F83CF4FF476}"/>
                    </a:ext>
                  </a:extLst>
                </p:cNvPr>
                <p:cNvSpPr/>
                <p:nvPr/>
              </p:nvSpPr>
              <p:spPr>
                <a:xfrm rot="3616531">
                  <a:off x="1404176" y="30317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7" name="Oval 2126">
                  <a:extLst>
                    <a:ext uri="{FF2B5EF4-FFF2-40B4-BE49-F238E27FC236}">
                      <a16:creationId xmlns:a16="http://schemas.microsoft.com/office/drawing/2014/main" id="{97DAF1FE-359D-4C23-9471-D438F78F1FA7}"/>
                    </a:ext>
                  </a:extLst>
                </p:cNvPr>
                <p:cNvSpPr/>
                <p:nvPr/>
              </p:nvSpPr>
              <p:spPr>
                <a:xfrm rot="3616531">
                  <a:off x="1434336" y="308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8" name="Oval 2127">
                  <a:extLst>
                    <a:ext uri="{FF2B5EF4-FFF2-40B4-BE49-F238E27FC236}">
                      <a16:creationId xmlns:a16="http://schemas.microsoft.com/office/drawing/2014/main" id="{B548991F-90E6-4C0A-8EF4-26E02F53234B}"/>
                    </a:ext>
                  </a:extLst>
                </p:cNvPr>
                <p:cNvSpPr/>
                <p:nvPr/>
              </p:nvSpPr>
              <p:spPr>
                <a:xfrm rot="3616531">
                  <a:off x="1463592" y="31369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9" name="Oval 2128">
                  <a:extLst>
                    <a:ext uri="{FF2B5EF4-FFF2-40B4-BE49-F238E27FC236}">
                      <a16:creationId xmlns:a16="http://schemas.microsoft.com/office/drawing/2014/main" id="{FF7FDBFB-65D4-466B-8978-063CAB80B984}"/>
                    </a:ext>
                  </a:extLst>
                </p:cNvPr>
                <p:cNvSpPr/>
                <p:nvPr/>
              </p:nvSpPr>
              <p:spPr>
                <a:xfrm rot="3616531">
                  <a:off x="1221690" y="2712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0" name="Oval 2129">
                  <a:extLst>
                    <a:ext uri="{FF2B5EF4-FFF2-40B4-BE49-F238E27FC236}">
                      <a16:creationId xmlns:a16="http://schemas.microsoft.com/office/drawing/2014/main" id="{1DD93FC7-737E-42A8-90C1-E3983DC54CC6}"/>
                    </a:ext>
                  </a:extLst>
                </p:cNvPr>
                <p:cNvSpPr/>
                <p:nvPr/>
              </p:nvSpPr>
              <p:spPr>
                <a:xfrm rot="14416531">
                  <a:off x="1710213" y="3561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1" name="Oval 2130">
                  <a:extLst>
                    <a:ext uri="{FF2B5EF4-FFF2-40B4-BE49-F238E27FC236}">
                      <a16:creationId xmlns:a16="http://schemas.microsoft.com/office/drawing/2014/main" id="{241A436A-FBE8-4819-A3FD-1BD8A0AD2FFE}"/>
                    </a:ext>
                  </a:extLst>
                </p:cNvPr>
                <p:cNvSpPr/>
                <p:nvPr/>
              </p:nvSpPr>
              <p:spPr>
                <a:xfrm rot="14416531">
                  <a:off x="1680998" y="35106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2" name="Oval 2131">
                  <a:extLst>
                    <a:ext uri="{FF2B5EF4-FFF2-40B4-BE49-F238E27FC236}">
                      <a16:creationId xmlns:a16="http://schemas.microsoft.com/office/drawing/2014/main" id="{EDF51F48-D712-4D58-8F32-B5EDD055A619}"/>
                    </a:ext>
                  </a:extLst>
                </p:cNvPr>
                <p:cNvSpPr/>
                <p:nvPr/>
              </p:nvSpPr>
              <p:spPr>
                <a:xfrm rot="14416531">
                  <a:off x="1650625" y="3457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3" name="Oval 2132">
                  <a:extLst>
                    <a:ext uri="{FF2B5EF4-FFF2-40B4-BE49-F238E27FC236}">
                      <a16:creationId xmlns:a16="http://schemas.microsoft.com/office/drawing/2014/main" id="{0DC09B5D-AE9B-4A70-93DE-5F0CBA014F2B}"/>
                    </a:ext>
                  </a:extLst>
                </p:cNvPr>
                <p:cNvSpPr/>
                <p:nvPr/>
              </p:nvSpPr>
              <p:spPr>
                <a:xfrm rot="14416531">
                  <a:off x="1620136" y="3404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AD7D19D0-588A-40E4-B4E0-A2C63729AE0A}"/>
                    </a:ext>
                  </a:extLst>
                </p:cNvPr>
                <p:cNvSpPr/>
                <p:nvPr/>
              </p:nvSpPr>
              <p:spPr>
                <a:xfrm rot="14416531">
                  <a:off x="1587538" y="3350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6526531A-75ED-49A7-8633-3DF1A3BFF6EF}"/>
                    </a:ext>
                  </a:extLst>
                </p:cNvPr>
                <p:cNvSpPr/>
                <p:nvPr/>
              </p:nvSpPr>
              <p:spPr>
                <a:xfrm rot="14416531">
                  <a:off x="1556207" y="3295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28440D24-BEA7-4C07-998F-A1645C470D4C}"/>
                    </a:ext>
                  </a:extLst>
                </p:cNvPr>
                <p:cNvSpPr/>
                <p:nvPr/>
              </p:nvSpPr>
              <p:spPr>
                <a:xfrm rot="14416531">
                  <a:off x="1526047" y="32424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7" name="Oval 2136">
                  <a:extLst>
                    <a:ext uri="{FF2B5EF4-FFF2-40B4-BE49-F238E27FC236}">
                      <a16:creationId xmlns:a16="http://schemas.microsoft.com/office/drawing/2014/main" id="{1F3DAA35-25AE-43D9-91C9-8B3AA34B8377}"/>
                    </a:ext>
                  </a:extLst>
                </p:cNvPr>
                <p:cNvSpPr/>
                <p:nvPr/>
              </p:nvSpPr>
              <p:spPr>
                <a:xfrm rot="14416531">
                  <a:off x="1496791" y="3190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70E14120-F242-44C9-9696-632D7FCD078A}"/>
                    </a:ext>
                  </a:extLst>
                </p:cNvPr>
                <p:cNvSpPr/>
                <p:nvPr/>
              </p:nvSpPr>
              <p:spPr>
                <a:xfrm rot="14416531">
                  <a:off x="1744398" y="35075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DE9E43AD-7C02-4747-9757-9E58A4ABD5B1}"/>
                    </a:ext>
                  </a:extLst>
                </p:cNvPr>
                <p:cNvSpPr/>
                <p:nvPr/>
              </p:nvSpPr>
              <p:spPr>
                <a:xfrm rot="14416531">
                  <a:off x="1715182" y="3456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72345C9D-34C6-42DD-8DF0-77C07177D81F}"/>
                    </a:ext>
                  </a:extLst>
                </p:cNvPr>
                <p:cNvSpPr/>
                <p:nvPr/>
              </p:nvSpPr>
              <p:spPr>
                <a:xfrm rot="14416531">
                  <a:off x="1684810" y="3403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1" name="Oval 2140">
                  <a:extLst>
                    <a:ext uri="{FF2B5EF4-FFF2-40B4-BE49-F238E27FC236}">
                      <a16:creationId xmlns:a16="http://schemas.microsoft.com/office/drawing/2014/main" id="{8BECFC3F-9F33-4918-BA02-EB8CA3C4457C}"/>
                    </a:ext>
                  </a:extLst>
                </p:cNvPr>
                <p:cNvSpPr/>
                <p:nvPr/>
              </p:nvSpPr>
              <p:spPr>
                <a:xfrm rot="14416531">
                  <a:off x="1654320" y="33497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A5390FF1-A5D1-40BF-9216-963FC94E3333}"/>
                    </a:ext>
                  </a:extLst>
                </p:cNvPr>
                <p:cNvSpPr/>
                <p:nvPr/>
              </p:nvSpPr>
              <p:spPr>
                <a:xfrm rot="14416531">
                  <a:off x="1621723" y="32961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76781432-65D6-4692-A9F3-9882DE551BF1}"/>
                    </a:ext>
                  </a:extLst>
                </p:cNvPr>
                <p:cNvSpPr/>
                <p:nvPr/>
              </p:nvSpPr>
              <p:spPr>
                <a:xfrm rot="14416531">
                  <a:off x="1590391" y="3241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BD28A959-CCF2-49C2-8202-C8F7D0DA23F9}"/>
                    </a:ext>
                  </a:extLst>
                </p:cNvPr>
                <p:cNvSpPr/>
                <p:nvPr/>
              </p:nvSpPr>
              <p:spPr>
                <a:xfrm rot="14416531">
                  <a:off x="1560231" y="31881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5" name="Oval 2144">
                  <a:extLst>
                    <a:ext uri="{FF2B5EF4-FFF2-40B4-BE49-F238E27FC236}">
                      <a16:creationId xmlns:a16="http://schemas.microsoft.com/office/drawing/2014/main" id="{53488C2F-E055-4829-97D4-2C27737217E3}"/>
                    </a:ext>
                  </a:extLst>
                </p:cNvPr>
                <p:cNvSpPr/>
                <p:nvPr/>
              </p:nvSpPr>
              <p:spPr>
                <a:xfrm rot="14416531">
                  <a:off x="1530975" y="3136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6" name="Oval 2145">
                  <a:extLst>
                    <a:ext uri="{FF2B5EF4-FFF2-40B4-BE49-F238E27FC236}">
                      <a16:creationId xmlns:a16="http://schemas.microsoft.com/office/drawing/2014/main" id="{1BAB20B4-4B28-49A6-AA29-EBB7668B69FD}"/>
                    </a:ext>
                  </a:extLst>
                </p:cNvPr>
                <p:cNvSpPr/>
                <p:nvPr/>
              </p:nvSpPr>
              <p:spPr>
                <a:xfrm rot="14416531">
                  <a:off x="1772877" y="35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7" name="Oval 2146">
                  <a:extLst>
                    <a:ext uri="{FF2B5EF4-FFF2-40B4-BE49-F238E27FC236}">
                      <a16:creationId xmlns:a16="http://schemas.microsoft.com/office/drawing/2014/main" id="{8D26189A-7807-4B06-A1B0-EDED62F6F055}"/>
                    </a:ext>
                  </a:extLst>
                </p:cNvPr>
                <p:cNvSpPr/>
                <p:nvPr/>
              </p:nvSpPr>
              <p:spPr>
                <a:xfrm rot="3616531">
                  <a:off x="672852" y="18649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8" name="Oval 2147">
                  <a:extLst>
                    <a:ext uri="{FF2B5EF4-FFF2-40B4-BE49-F238E27FC236}">
                      <a16:creationId xmlns:a16="http://schemas.microsoft.com/office/drawing/2014/main" id="{7FA3BE70-190B-41C2-9896-44328B1D4C44}"/>
                    </a:ext>
                  </a:extLst>
                </p:cNvPr>
                <p:cNvSpPr/>
                <p:nvPr/>
              </p:nvSpPr>
              <p:spPr>
                <a:xfrm rot="3616531">
                  <a:off x="703226" y="1918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9" name="Oval 2148">
                  <a:extLst>
                    <a:ext uri="{FF2B5EF4-FFF2-40B4-BE49-F238E27FC236}">
                      <a16:creationId xmlns:a16="http://schemas.microsoft.com/office/drawing/2014/main" id="{553CAA04-267B-4D78-9451-4700C984F86A}"/>
                    </a:ext>
                  </a:extLst>
                </p:cNvPr>
                <p:cNvSpPr/>
                <p:nvPr/>
              </p:nvSpPr>
              <p:spPr>
                <a:xfrm rot="3616531">
                  <a:off x="733715" y="1971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0" name="Oval 2149">
                  <a:extLst>
                    <a:ext uri="{FF2B5EF4-FFF2-40B4-BE49-F238E27FC236}">
                      <a16:creationId xmlns:a16="http://schemas.microsoft.com/office/drawing/2014/main" id="{E94FA65F-8687-440D-AD72-EF28ACA842FB}"/>
                    </a:ext>
                  </a:extLst>
                </p:cNvPr>
                <p:cNvSpPr/>
                <p:nvPr/>
              </p:nvSpPr>
              <p:spPr>
                <a:xfrm rot="3616531">
                  <a:off x="766312" y="20251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1" name="Oval 2150">
                  <a:extLst>
                    <a:ext uri="{FF2B5EF4-FFF2-40B4-BE49-F238E27FC236}">
                      <a16:creationId xmlns:a16="http://schemas.microsoft.com/office/drawing/2014/main" id="{9E35D991-78B2-4300-AD2D-9782A1E4C562}"/>
                    </a:ext>
                  </a:extLst>
                </p:cNvPr>
                <p:cNvSpPr/>
                <p:nvPr/>
              </p:nvSpPr>
              <p:spPr>
                <a:xfrm rot="3616531">
                  <a:off x="797644" y="2080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2" name="Oval 2151">
                  <a:extLst>
                    <a:ext uri="{FF2B5EF4-FFF2-40B4-BE49-F238E27FC236}">
                      <a16:creationId xmlns:a16="http://schemas.microsoft.com/office/drawing/2014/main" id="{C9971EE8-6A4F-42F9-BC23-09C2EF178919}"/>
                    </a:ext>
                  </a:extLst>
                </p:cNvPr>
                <p:cNvSpPr/>
                <p:nvPr/>
              </p:nvSpPr>
              <p:spPr>
                <a:xfrm rot="3616531">
                  <a:off x="827804" y="21331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3" name="Oval 2152">
                  <a:extLst>
                    <a:ext uri="{FF2B5EF4-FFF2-40B4-BE49-F238E27FC236}">
                      <a16:creationId xmlns:a16="http://schemas.microsoft.com/office/drawing/2014/main" id="{4F87A7BB-48CB-4657-BB02-801A3AFF1EB7}"/>
                    </a:ext>
                  </a:extLst>
                </p:cNvPr>
                <p:cNvSpPr/>
                <p:nvPr/>
              </p:nvSpPr>
              <p:spPr>
                <a:xfrm rot="3616531">
                  <a:off x="857060" y="2185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4" name="Oval 2153">
                  <a:extLst>
                    <a:ext uri="{FF2B5EF4-FFF2-40B4-BE49-F238E27FC236}">
                      <a16:creationId xmlns:a16="http://schemas.microsoft.com/office/drawing/2014/main" id="{FA3D7345-E210-41DA-8A78-2E3295BDF9BC}"/>
                    </a:ext>
                  </a:extLst>
                </p:cNvPr>
                <p:cNvSpPr/>
                <p:nvPr/>
              </p:nvSpPr>
              <p:spPr>
                <a:xfrm rot="3616531">
                  <a:off x="609454" y="18680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5" name="Oval 2154">
                  <a:extLst>
                    <a:ext uri="{FF2B5EF4-FFF2-40B4-BE49-F238E27FC236}">
                      <a16:creationId xmlns:a16="http://schemas.microsoft.com/office/drawing/2014/main" id="{0F9240D4-800E-41F5-885E-B4713B871D3B}"/>
                    </a:ext>
                  </a:extLst>
                </p:cNvPr>
                <p:cNvSpPr/>
                <p:nvPr/>
              </p:nvSpPr>
              <p:spPr>
                <a:xfrm rot="3616531">
                  <a:off x="638669" y="19192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6" name="Oval 2155">
                  <a:extLst>
                    <a:ext uri="{FF2B5EF4-FFF2-40B4-BE49-F238E27FC236}">
                      <a16:creationId xmlns:a16="http://schemas.microsoft.com/office/drawing/2014/main" id="{E36E08D0-308E-4455-BD19-4BE3E16BD3A2}"/>
                    </a:ext>
                  </a:extLst>
                </p:cNvPr>
                <p:cNvSpPr/>
                <p:nvPr/>
              </p:nvSpPr>
              <p:spPr>
                <a:xfrm rot="3616531">
                  <a:off x="669042" y="19724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A2549459-5EFA-44E3-911B-A35A3A5763E5}"/>
                    </a:ext>
                  </a:extLst>
                </p:cNvPr>
                <p:cNvSpPr/>
                <p:nvPr/>
              </p:nvSpPr>
              <p:spPr>
                <a:xfrm rot="3616531">
                  <a:off x="699531" y="20258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3C29470F-D8FA-4EA2-B1F5-6AB472DA0AB0}"/>
                    </a:ext>
                  </a:extLst>
                </p:cNvPr>
                <p:cNvSpPr/>
                <p:nvPr/>
              </p:nvSpPr>
              <p:spPr>
                <a:xfrm rot="3616531">
                  <a:off x="732128" y="2079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1F5895AB-D46C-4983-B9B2-C8DA692770BC}"/>
                    </a:ext>
                  </a:extLst>
                </p:cNvPr>
                <p:cNvSpPr/>
                <p:nvPr/>
              </p:nvSpPr>
              <p:spPr>
                <a:xfrm rot="3616531">
                  <a:off x="763461" y="2134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85D07426-9F49-47BA-A4BF-B03EE9AB871B}"/>
                    </a:ext>
                  </a:extLst>
                </p:cNvPr>
                <p:cNvSpPr/>
                <p:nvPr/>
              </p:nvSpPr>
              <p:spPr>
                <a:xfrm rot="3616531">
                  <a:off x="793620" y="21874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0E593C50-44A7-42B7-B729-C99232F6C5AD}"/>
                    </a:ext>
                  </a:extLst>
                </p:cNvPr>
                <p:cNvSpPr/>
                <p:nvPr/>
              </p:nvSpPr>
              <p:spPr>
                <a:xfrm rot="3616531">
                  <a:off x="822876" y="22395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2" name="Oval 2161">
                  <a:extLst>
                    <a:ext uri="{FF2B5EF4-FFF2-40B4-BE49-F238E27FC236}">
                      <a16:creationId xmlns:a16="http://schemas.microsoft.com/office/drawing/2014/main" id="{721BCE3C-1BC8-4E6A-90DF-646CA1255783}"/>
                    </a:ext>
                  </a:extLst>
                </p:cNvPr>
                <p:cNvSpPr/>
                <p:nvPr/>
              </p:nvSpPr>
              <p:spPr>
                <a:xfrm rot="14416531">
                  <a:off x="1066882" y="2661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3" name="Oval 2162">
                  <a:extLst>
                    <a:ext uri="{FF2B5EF4-FFF2-40B4-BE49-F238E27FC236}">
                      <a16:creationId xmlns:a16="http://schemas.microsoft.com/office/drawing/2014/main" id="{1D61BC13-1D03-4247-AA91-95670A1CD308}"/>
                    </a:ext>
                  </a:extLst>
                </p:cNvPr>
                <p:cNvSpPr/>
                <p:nvPr/>
              </p:nvSpPr>
              <p:spPr>
                <a:xfrm rot="14416531">
                  <a:off x="1037667" y="26098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4" name="Oval 2163">
                  <a:extLst>
                    <a:ext uri="{FF2B5EF4-FFF2-40B4-BE49-F238E27FC236}">
                      <a16:creationId xmlns:a16="http://schemas.microsoft.com/office/drawing/2014/main" id="{771CBC65-676E-4646-8502-1DA021D84B9D}"/>
                    </a:ext>
                  </a:extLst>
                </p:cNvPr>
                <p:cNvSpPr/>
                <p:nvPr/>
              </p:nvSpPr>
              <p:spPr>
                <a:xfrm rot="14416531">
                  <a:off x="1007294" y="2556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5" name="Oval 2164">
                  <a:extLst>
                    <a:ext uri="{FF2B5EF4-FFF2-40B4-BE49-F238E27FC236}">
                      <a16:creationId xmlns:a16="http://schemas.microsoft.com/office/drawing/2014/main" id="{32B957DD-7EF2-4F2A-94D0-1D5AD4B361F2}"/>
                    </a:ext>
                  </a:extLst>
                </p:cNvPr>
                <p:cNvSpPr/>
                <p:nvPr/>
              </p:nvSpPr>
              <p:spPr>
                <a:xfrm rot="14416531">
                  <a:off x="976805" y="2503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6" name="Oval 2165">
                  <a:extLst>
                    <a:ext uri="{FF2B5EF4-FFF2-40B4-BE49-F238E27FC236}">
                      <a16:creationId xmlns:a16="http://schemas.microsoft.com/office/drawing/2014/main" id="{025CF7A8-16F9-4BE5-8BB2-0A9664C5038B}"/>
                    </a:ext>
                  </a:extLst>
                </p:cNvPr>
                <p:cNvSpPr/>
                <p:nvPr/>
              </p:nvSpPr>
              <p:spPr>
                <a:xfrm rot="14416531">
                  <a:off x="944207" y="2449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7" name="Oval 2166">
                  <a:extLst>
                    <a:ext uri="{FF2B5EF4-FFF2-40B4-BE49-F238E27FC236}">
                      <a16:creationId xmlns:a16="http://schemas.microsoft.com/office/drawing/2014/main" id="{2F162065-CC7E-4EEA-85DF-B7EC86036E37}"/>
                    </a:ext>
                  </a:extLst>
                </p:cNvPr>
                <p:cNvSpPr/>
                <p:nvPr/>
              </p:nvSpPr>
              <p:spPr>
                <a:xfrm rot="14416531">
                  <a:off x="912875" y="23947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8" name="Oval 2167">
                  <a:extLst>
                    <a:ext uri="{FF2B5EF4-FFF2-40B4-BE49-F238E27FC236}">
                      <a16:creationId xmlns:a16="http://schemas.microsoft.com/office/drawing/2014/main" id="{4774B31D-D1DC-4CA6-91F2-CC082D9727B1}"/>
                    </a:ext>
                  </a:extLst>
                </p:cNvPr>
                <p:cNvSpPr/>
                <p:nvPr/>
              </p:nvSpPr>
              <p:spPr>
                <a:xfrm rot="14416531">
                  <a:off x="882716" y="23416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9" name="Oval 2168">
                  <a:extLst>
                    <a:ext uri="{FF2B5EF4-FFF2-40B4-BE49-F238E27FC236}">
                      <a16:creationId xmlns:a16="http://schemas.microsoft.com/office/drawing/2014/main" id="{D63D4294-25B5-4A23-8ECE-76DAB27ADC75}"/>
                    </a:ext>
                  </a:extLst>
                </p:cNvPr>
                <p:cNvSpPr/>
                <p:nvPr/>
              </p:nvSpPr>
              <p:spPr>
                <a:xfrm rot="14416531">
                  <a:off x="853460" y="2289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0" name="Oval 2169">
                  <a:extLst>
                    <a:ext uri="{FF2B5EF4-FFF2-40B4-BE49-F238E27FC236}">
                      <a16:creationId xmlns:a16="http://schemas.microsoft.com/office/drawing/2014/main" id="{A29402D4-96B1-455A-8CC3-DB9D57B470B5}"/>
                    </a:ext>
                  </a:extLst>
                </p:cNvPr>
                <p:cNvSpPr/>
                <p:nvPr/>
              </p:nvSpPr>
              <p:spPr>
                <a:xfrm rot="14416531">
                  <a:off x="1101066" y="2606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1" name="Oval 2170">
                  <a:extLst>
                    <a:ext uri="{FF2B5EF4-FFF2-40B4-BE49-F238E27FC236}">
                      <a16:creationId xmlns:a16="http://schemas.microsoft.com/office/drawing/2014/main" id="{448849F7-AA43-4582-8EEC-ED5E5A5C6699}"/>
                    </a:ext>
                  </a:extLst>
                </p:cNvPr>
                <p:cNvSpPr/>
                <p:nvPr/>
              </p:nvSpPr>
              <p:spPr>
                <a:xfrm rot="14416531">
                  <a:off x="1071852" y="2555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2" name="Oval 2171">
                  <a:extLst>
                    <a:ext uri="{FF2B5EF4-FFF2-40B4-BE49-F238E27FC236}">
                      <a16:creationId xmlns:a16="http://schemas.microsoft.com/office/drawing/2014/main" id="{34153C3C-5403-4E96-A77C-38B1B9326F72}"/>
                    </a:ext>
                  </a:extLst>
                </p:cNvPr>
                <p:cNvSpPr/>
                <p:nvPr/>
              </p:nvSpPr>
              <p:spPr>
                <a:xfrm rot="14416531">
                  <a:off x="1041478" y="25023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3" name="Oval 2172">
                  <a:extLst>
                    <a:ext uri="{FF2B5EF4-FFF2-40B4-BE49-F238E27FC236}">
                      <a16:creationId xmlns:a16="http://schemas.microsoft.com/office/drawing/2014/main" id="{439ABAC6-8482-4120-AA57-51F44CD533BC}"/>
                    </a:ext>
                  </a:extLst>
                </p:cNvPr>
                <p:cNvSpPr/>
                <p:nvPr/>
              </p:nvSpPr>
              <p:spPr>
                <a:xfrm rot="14416531">
                  <a:off x="1010990" y="2448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4" name="Oval 2173">
                  <a:extLst>
                    <a:ext uri="{FF2B5EF4-FFF2-40B4-BE49-F238E27FC236}">
                      <a16:creationId xmlns:a16="http://schemas.microsoft.com/office/drawing/2014/main" id="{EA37216E-F966-4215-AE54-CAE2A325A23C}"/>
                    </a:ext>
                  </a:extLst>
                </p:cNvPr>
                <p:cNvSpPr/>
                <p:nvPr/>
              </p:nvSpPr>
              <p:spPr>
                <a:xfrm rot="14416531">
                  <a:off x="978391" y="2395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5" name="Oval 2174">
                  <a:extLst>
                    <a:ext uri="{FF2B5EF4-FFF2-40B4-BE49-F238E27FC236}">
                      <a16:creationId xmlns:a16="http://schemas.microsoft.com/office/drawing/2014/main" id="{3FE4D00B-E500-4CD9-9ACE-8E4D5EA56A27}"/>
                    </a:ext>
                  </a:extLst>
                </p:cNvPr>
                <p:cNvSpPr/>
                <p:nvPr/>
              </p:nvSpPr>
              <p:spPr>
                <a:xfrm rot="14416531">
                  <a:off x="947060" y="23404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6" name="Oval 2175">
                  <a:extLst>
                    <a:ext uri="{FF2B5EF4-FFF2-40B4-BE49-F238E27FC236}">
                      <a16:creationId xmlns:a16="http://schemas.microsoft.com/office/drawing/2014/main" id="{A0FA10CB-008F-4B83-A9F4-FDD4DF097E55}"/>
                    </a:ext>
                  </a:extLst>
                </p:cNvPr>
                <p:cNvSpPr/>
                <p:nvPr/>
              </p:nvSpPr>
              <p:spPr>
                <a:xfrm rot="14416531">
                  <a:off x="916901" y="2287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7" name="Oval 2176">
                  <a:extLst>
                    <a:ext uri="{FF2B5EF4-FFF2-40B4-BE49-F238E27FC236}">
                      <a16:creationId xmlns:a16="http://schemas.microsoft.com/office/drawing/2014/main" id="{4BEAE058-A472-4825-8231-CBE99E106D02}"/>
                    </a:ext>
                  </a:extLst>
                </p:cNvPr>
                <p:cNvSpPr/>
                <p:nvPr/>
              </p:nvSpPr>
              <p:spPr>
                <a:xfrm rot="14416531">
                  <a:off x="887645" y="22351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8" name="Oval 2177">
                  <a:extLst>
                    <a:ext uri="{FF2B5EF4-FFF2-40B4-BE49-F238E27FC236}">
                      <a16:creationId xmlns:a16="http://schemas.microsoft.com/office/drawing/2014/main" id="{330AC7CC-90F8-4732-8FE9-3C566EF4B6D2}"/>
                    </a:ext>
                  </a:extLst>
                </p:cNvPr>
                <p:cNvSpPr/>
                <p:nvPr/>
              </p:nvSpPr>
              <p:spPr>
                <a:xfrm rot="14416531">
                  <a:off x="1129546" y="2660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9" name="Oval 2178">
                  <a:extLst>
                    <a:ext uri="{FF2B5EF4-FFF2-40B4-BE49-F238E27FC236}">
                      <a16:creationId xmlns:a16="http://schemas.microsoft.com/office/drawing/2014/main" id="{3500AE80-4F65-482C-AAD7-2142352FACB5}"/>
                    </a:ext>
                  </a:extLst>
                </p:cNvPr>
                <p:cNvSpPr/>
                <p:nvPr/>
              </p:nvSpPr>
              <p:spPr>
                <a:xfrm rot="3616531">
                  <a:off x="1158429" y="27131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0" name="Oval 2179">
                  <a:extLst>
                    <a:ext uri="{FF2B5EF4-FFF2-40B4-BE49-F238E27FC236}">
                      <a16:creationId xmlns:a16="http://schemas.microsoft.com/office/drawing/2014/main" id="{A7AADDF7-C43A-4319-A858-9CBA8DA91EAC}"/>
                    </a:ext>
                  </a:extLst>
                </p:cNvPr>
                <p:cNvSpPr/>
                <p:nvPr/>
              </p:nvSpPr>
              <p:spPr>
                <a:xfrm rot="3616531">
                  <a:off x="1187644" y="27642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1" name="Oval 2180">
                  <a:extLst>
                    <a:ext uri="{FF2B5EF4-FFF2-40B4-BE49-F238E27FC236}">
                      <a16:creationId xmlns:a16="http://schemas.microsoft.com/office/drawing/2014/main" id="{A0E687A3-1CF3-48AC-868D-FFE5A36B8093}"/>
                    </a:ext>
                  </a:extLst>
                </p:cNvPr>
                <p:cNvSpPr/>
                <p:nvPr/>
              </p:nvSpPr>
              <p:spPr>
                <a:xfrm rot="3616531">
                  <a:off x="1218018" y="2817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2" name="Oval 2181">
                  <a:extLst>
                    <a:ext uri="{FF2B5EF4-FFF2-40B4-BE49-F238E27FC236}">
                      <a16:creationId xmlns:a16="http://schemas.microsoft.com/office/drawing/2014/main" id="{D9AE92D1-460E-400C-8279-94C5D14D0366}"/>
                    </a:ext>
                  </a:extLst>
                </p:cNvPr>
                <p:cNvSpPr/>
                <p:nvPr/>
              </p:nvSpPr>
              <p:spPr>
                <a:xfrm rot="3616531">
                  <a:off x="1248506" y="2870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3" name="Oval 2182">
                  <a:extLst>
                    <a:ext uri="{FF2B5EF4-FFF2-40B4-BE49-F238E27FC236}">
                      <a16:creationId xmlns:a16="http://schemas.microsoft.com/office/drawing/2014/main" id="{6AE8A181-FB5C-4CA0-AAA2-E759C6D85552}"/>
                    </a:ext>
                  </a:extLst>
                </p:cNvPr>
                <p:cNvSpPr/>
                <p:nvPr/>
              </p:nvSpPr>
              <p:spPr>
                <a:xfrm rot="3616531">
                  <a:off x="1281104" y="2924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4" name="Oval 2183">
                  <a:extLst>
                    <a:ext uri="{FF2B5EF4-FFF2-40B4-BE49-F238E27FC236}">
                      <a16:creationId xmlns:a16="http://schemas.microsoft.com/office/drawing/2014/main" id="{C51DEEC6-EA9B-4D7B-A58E-AFA148872C04}"/>
                    </a:ext>
                  </a:extLst>
                </p:cNvPr>
                <p:cNvSpPr/>
                <p:nvPr/>
              </p:nvSpPr>
              <p:spPr>
                <a:xfrm rot="3616531">
                  <a:off x="1312436" y="2979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5" name="Oval 2184">
                  <a:extLst>
                    <a:ext uri="{FF2B5EF4-FFF2-40B4-BE49-F238E27FC236}">
                      <a16:creationId xmlns:a16="http://schemas.microsoft.com/office/drawing/2014/main" id="{5B044385-13DF-4861-A4C4-F26A35CD506A}"/>
                    </a:ext>
                  </a:extLst>
                </p:cNvPr>
                <p:cNvSpPr/>
                <p:nvPr/>
              </p:nvSpPr>
              <p:spPr>
                <a:xfrm rot="3616531">
                  <a:off x="1342596" y="30325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6" name="Oval 2185">
                  <a:extLst>
                    <a:ext uri="{FF2B5EF4-FFF2-40B4-BE49-F238E27FC236}">
                      <a16:creationId xmlns:a16="http://schemas.microsoft.com/office/drawing/2014/main" id="{9FEE2498-B74E-4840-B1AB-DCFCD0FE17EB}"/>
                    </a:ext>
                  </a:extLst>
                </p:cNvPr>
                <p:cNvSpPr/>
                <p:nvPr/>
              </p:nvSpPr>
              <p:spPr>
                <a:xfrm rot="3616531">
                  <a:off x="1371851" y="3084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7" name="Oval 2186">
                  <a:extLst>
                    <a:ext uri="{FF2B5EF4-FFF2-40B4-BE49-F238E27FC236}">
                      <a16:creationId xmlns:a16="http://schemas.microsoft.com/office/drawing/2014/main" id="{3899C235-6998-493B-A818-399B0DED8450}"/>
                    </a:ext>
                  </a:extLst>
                </p:cNvPr>
                <p:cNvSpPr/>
                <p:nvPr/>
              </p:nvSpPr>
              <p:spPr>
                <a:xfrm rot="3616531">
                  <a:off x="1124246" y="2767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8" name="Oval 2187">
                  <a:extLst>
                    <a:ext uri="{FF2B5EF4-FFF2-40B4-BE49-F238E27FC236}">
                      <a16:creationId xmlns:a16="http://schemas.microsoft.com/office/drawing/2014/main" id="{D2BAFFF4-7AE9-4CF2-843F-201D98DF61B9}"/>
                    </a:ext>
                  </a:extLst>
                </p:cNvPr>
                <p:cNvSpPr/>
                <p:nvPr/>
              </p:nvSpPr>
              <p:spPr>
                <a:xfrm rot="3616531">
                  <a:off x="1153460" y="28185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9" name="Oval 2188">
                  <a:extLst>
                    <a:ext uri="{FF2B5EF4-FFF2-40B4-BE49-F238E27FC236}">
                      <a16:creationId xmlns:a16="http://schemas.microsoft.com/office/drawing/2014/main" id="{931A2EC5-8022-4707-9123-93C381AD6DB0}"/>
                    </a:ext>
                  </a:extLst>
                </p:cNvPr>
                <p:cNvSpPr/>
                <p:nvPr/>
              </p:nvSpPr>
              <p:spPr>
                <a:xfrm rot="3616531">
                  <a:off x="1183834" y="28717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0" name="Oval 2189">
                  <a:extLst>
                    <a:ext uri="{FF2B5EF4-FFF2-40B4-BE49-F238E27FC236}">
                      <a16:creationId xmlns:a16="http://schemas.microsoft.com/office/drawing/2014/main" id="{73D797FC-72B9-4678-A64B-4303E24F8630}"/>
                    </a:ext>
                  </a:extLst>
                </p:cNvPr>
                <p:cNvSpPr/>
                <p:nvPr/>
              </p:nvSpPr>
              <p:spPr>
                <a:xfrm rot="3616531">
                  <a:off x="1214322" y="2925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1" name="Oval 2190">
                  <a:extLst>
                    <a:ext uri="{FF2B5EF4-FFF2-40B4-BE49-F238E27FC236}">
                      <a16:creationId xmlns:a16="http://schemas.microsoft.com/office/drawing/2014/main" id="{36F16168-1A6A-4488-ABA0-D13035236B32}"/>
                    </a:ext>
                  </a:extLst>
                </p:cNvPr>
                <p:cNvSpPr/>
                <p:nvPr/>
              </p:nvSpPr>
              <p:spPr>
                <a:xfrm rot="3616531">
                  <a:off x="1246920" y="29788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2" name="Oval 2191">
                  <a:extLst>
                    <a:ext uri="{FF2B5EF4-FFF2-40B4-BE49-F238E27FC236}">
                      <a16:creationId xmlns:a16="http://schemas.microsoft.com/office/drawing/2014/main" id="{7834FB3A-A0F6-4CE2-A2D0-840F8447EFF2}"/>
                    </a:ext>
                  </a:extLst>
                </p:cNvPr>
                <p:cNvSpPr/>
                <p:nvPr/>
              </p:nvSpPr>
              <p:spPr>
                <a:xfrm rot="3616531">
                  <a:off x="1278252" y="30337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3" name="Oval 2192">
                  <a:extLst>
                    <a:ext uri="{FF2B5EF4-FFF2-40B4-BE49-F238E27FC236}">
                      <a16:creationId xmlns:a16="http://schemas.microsoft.com/office/drawing/2014/main" id="{2348D7FD-CFBB-4A1A-A05D-8DCFB05C3C62}"/>
                    </a:ext>
                  </a:extLst>
                </p:cNvPr>
                <p:cNvSpPr/>
                <p:nvPr/>
              </p:nvSpPr>
              <p:spPr>
                <a:xfrm rot="3616531">
                  <a:off x="1308412" y="30868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4" name="Oval 2193">
                  <a:extLst>
                    <a:ext uri="{FF2B5EF4-FFF2-40B4-BE49-F238E27FC236}">
                      <a16:creationId xmlns:a16="http://schemas.microsoft.com/office/drawing/2014/main" id="{FC1845E7-1D78-4C99-8087-0050488E98D7}"/>
                    </a:ext>
                  </a:extLst>
                </p:cNvPr>
                <p:cNvSpPr/>
                <p:nvPr/>
              </p:nvSpPr>
              <p:spPr>
                <a:xfrm rot="3616531">
                  <a:off x="1337668" y="31389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5" name="Oval 2194">
                  <a:extLst>
                    <a:ext uri="{FF2B5EF4-FFF2-40B4-BE49-F238E27FC236}">
                      <a16:creationId xmlns:a16="http://schemas.microsoft.com/office/drawing/2014/main" id="{23891A4F-A152-4889-914A-2E302D7B0110}"/>
                    </a:ext>
                  </a:extLst>
                </p:cNvPr>
                <p:cNvSpPr/>
                <p:nvPr/>
              </p:nvSpPr>
              <p:spPr>
                <a:xfrm rot="3616531">
                  <a:off x="1095766" y="2714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6" name="Oval 2195">
                  <a:extLst>
                    <a:ext uri="{FF2B5EF4-FFF2-40B4-BE49-F238E27FC236}">
                      <a16:creationId xmlns:a16="http://schemas.microsoft.com/office/drawing/2014/main" id="{0FFBF1AB-E408-439A-9A2D-A0CCC08F2EF5}"/>
                    </a:ext>
                  </a:extLst>
                </p:cNvPr>
                <p:cNvSpPr/>
                <p:nvPr/>
              </p:nvSpPr>
              <p:spPr>
                <a:xfrm rot="14416531">
                  <a:off x="1584288" y="35637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7" name="Oval 2196">
                  <a:extLst>
                    <a:ext uri="{FF2B5EF4-FFF2-40B4-BE49-F238E27FC236}">
                      <a16:creationId xmlns:a16="http://schemas.microsoft.com/office/drawing/2014/main" id="{8771C6CA-BE7D-4983-A255-5C6CC3232F61}"/>
                    </a:ext>
                  </a:extLst>
                </p:cNvPr>
                <p:cNvSpPr/>
                <p:nvPr/>
              </p:nvSpPr>
              <p:spPr>
                <a:xfrm rot="14416531">
                  <a:off x="1555074" y="35126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8" name="Oval 2197">
                  <a:extLst>
                    <a:ext uri="{FF2B5EF4-FFF2-40B4-BE49-F238E27FC236}">
                      <a16:creationId xmlns:a16="http://schemas.microsoft.com/office/drawing/2014/main" id="{A737DA46-7382-4BCE-B5FB-AD20550F18A7}"/>
                    </a:ext>
                  </a:extLst>
                </p:cNvPr>
                <p:cNvSpPr/>
                <p:nvPr/>
              </p:nvSpPr>
              <p:spPr>
                <a:xfrm rot="14416531">
                  <a:off x="1524700" y="3459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9" name="Oval 2198">
                  <a:extLst>
                    <a:ext uri="{FF2B5EF4-FFF2-40B4-BE49-F238E27FC236}">
                      <a16:creationId xmlns:a16="http://schemas.microsoft.com/office/drawing/2014/main" id="{1F5A663D-B9B9-4706-94AF-CBDF4D8DC992}"/>
                    </a:ext>
                  </a:extLst>
                </p:cNvPr>
                <p:cNvSpPr/>
                <p:nvPr/>
              </p:nvSpPr>
              <p:spPr>
                <a:xfrm rot="14416531">
                  <a:off x="1494212" y="34060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0" name="Oval 2199">
                  <a:extLst>
                    <a:ext uri="{FF2B5EF4-FFF2-40B4-BE49-F238E27FC236}">
                      <a16:creationId xmlns:a16="http://schemas.microsoft.com/office/drawing/2014/main" id="{A7DD53C3-AC65-4999-BC77-EC8ACA3D6FAF}"/>
                    </a:ext>
                  </a:extLst>
                </p:cNvPr>
                <p:cNvSpPr/>
                <p:nvPr/>
              </p:nvSpPr>
              <p:spPr>
                <a:xfrm rot="14416531">
                  <a:off x="1461613" y="33523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1" name="Oval 2200">
                  <a:extLst>
                    <a:ext uri="{FF2B5EF4-FFF2-40B4-BE49-F238E27FC236}">
                      <a16:creationId xmlns:a16="http://schemas.microsoft.com/office/drawing/2014/main" id="{20B45C4A-AFA7-429D-B65C-3833E4CCB574}"/>
                    </a:ext>
                  </a:extLst>
                </p:cNvPr>
                <p:cNvSpPr/>
                <p:nvPr/>
              </p:nvSpPr>
              <p:spPr>
                <a:xfrm rot="14416531">
                  <a:off x="1430282" y="32974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2" name="Oval 2201">
                  <a:extLst>
                    <a:ext uri="{FF2B5EF4-FFF2-40B4-BE49-F238E27FC236}">
                      <a16:creationId xmlns:a16="http://schemas.microsoft.com/office/drawing/2014/main" id="{10F2B209-F052-45F5-9DCD-C975429E3429}"/>
                    </a:ext>
                  </a:extLst>
                </p:cNvPr>
                <p:cNvSpPr/>
                <p:nvPr/>
              </p:nvSpPr>
              <p:spPr>
                <a:xfrm rot="14416531">
                  <a:off x="1400123" y="32443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3" name="Oval 2202">
                  <a:extLst>
                    <a:ext uri="{FF2B5EF4-FFF2-40B4-BE49-F238E27FC236}">
                      <a16:creationId xmlns:a16="http://schemas.microsoft.com/office/drawing/2014/main" id="{99C5884A-A970-47F7-9B43-5E205CAF8DC5}"/>
                    </a:ext>
                  </a:extLst>
                </p:cNvPr>
                <p:cNvSpPr/>
                <p:nvPr/>
              </p:nvSpPr>
              <p:spPr>
                <a:xfrm rot="14416531">
                  <a:off x="1370867" y="31922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4" name="Oval 2203">
                  <a:extLst>
                    <a:ext uri="{FF2B5EF4-FFF2-40B4-BE49-F238E27FC236}">
                      <a16:creationId xmlns:a16="http://schemas.microsoft.com/office/drawing/2014/main" id="{F5156E7A-99A8-4AF0-A478-508B18C302FE}"/>
                    </a:ext>
                  </a:extLst>
                </p:cNvPr>
                <p:cNvSpPr/>
                <p:nvPr/>
              </p:nvSpPr>
              <p:spPr>
                <a:xfrm rot="14416531">
                  <a:off x="1618473" y="3509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5" name="Oval 2204">
                  <a:extLst>
                    <a:ext uri="{FF2B5EF4-FFF2-40B4-BE49-F238E27FC236}">
                      <a16:creationId xmlns:a16="http://schemas.microsoft.com/office/drawing/2014/main" id="{9AF1BB15-B6B8-442C-B023-D5C85E11C559}"/>
                    </a:ext>
                  </a:extLst>
                </p:cNvPr>
                <p:cNvSpPr/>
                <p:nvPr/>
              </p:nvSpPr>
              <p:spPr>
                <a:xfrm rot="14416531">
                  <a:off x="1589258" y="34583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6" name="Oval 2205">
                  <a:extLst>
                    <a:ext uri="{FF2B5EF4-FFF2-40B4-BE49-F238E27FC236}">
                      <a16:creationId xmlns:a16="http://schemas.microsoft.com/office/drawing/2014/main" id="{7227392F-429E-4DAE-9830-D643AEF3923B}"/>
                    </a:ext>
                  </a:extLst>
                </p:cNvPr>
                <p:cNvSpPr/>
                <p:nvPr/>
              </p:nvSpPr>
              <p:spPr>
                <a:xfrm rot="14416531">
                  <a:off x="1558885" y="34051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7" name="Oval 2206">
                  <a:extLst>
                    <a:ext uri="{FF2B5EF4-FFF2-40B4-BE49-F238E27FC236}">
                      <a16:creationId xmlns:a16="http://schemas.microsoft.com/office/drawing/2014/main" id="{114919EC-0CE1-43DE-87F1-E9434E32A83C}"/>
                    </a:ext>
                  </a:extLst>
                </p:cNvPr>
                <p:cNvSpPr/>
                <p:nvPr/>
              </p:nvSpPr>
              <p:spPr>
                <a:xfrm rot="14416531">
                  <a:off x="1528396" y="33517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8" name="Oval 2207">
                  <a:extLst>
                    <a:ext uri="{FF2B5EF4-FFF2-40B4-BE49-F238E27FC236}">
                      <a16:creationId xmlns:a16="http://schemas.microsoft.com/office/drawing/2014/main" id="{0878EE90-E621-4525-92CA-3E413F2287AA}"/>
                    </a:ext>
                  </a:extLst>
                </p:cNvPr>
                <p:cNvSpPr/>
                <p:nvPr/>
              </p:nvSpPr>
              <p:spPr>
                <a:xfrm rot="14416531">
                  <a:off x="1495798" y="3298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9" name="Oval 2208">
                  <a:extLst>
                    <a:ext uri="{FF2B5EF4-FFF2-40B4-BE49-F238E27FC236}">
                      <a16:creationId xmlns:a16="http://schemas.microsoft.com/office/drawing/2014/main" id="{EF379F57-4883-4F59-92C5-E01D7B4B04EA}"/>
                    </a:ext>
                  </a:extLst>
                </p:cNvPr>
                <p:cNvSpPr/>
                <p:nvPr/>
              </p:nvSpPr>
              <p:spPr>
                <a:xfrm rot="14416531">
                  <a:off x="1464467" y="32431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0" name="Oval 2209">
                  <a:extLst>
                    <a:ext uri="{FF2B5EF4-FFF2-40B4-BE49-F238E27FC236}">
                      <a16:creationId xmlns:a16="http://schemas.microsoft.com/office/drawing/2014/main" id="{9870803C-5630-4647-9F29-C3F43A767D32}"/>
                    </a:ext>
                  </a:extLst>
                </p:cNvPr>
                <p:cNvSpPr/>
                <p:nvPr/>
              </p:nvSpPr>
              <p:spPr>
                <a:xfrm rot="14416531">
                  <a:off x="1434307" y="31900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1" name="Oval 2210">
                  <a:extLst>
                    <a:ext uri="{FF2B5EF4-FFF2-40B4-BE49-F238E27FC236}">
                      <a16:creationId xmlns:a16="http://schemas.microsoft.com/office/drawing/2014/main" id="{49B41CEF-710A-4AC4-8EF8-4C0F80059A04}"/>
                    </a:ext>
                  </a:extLst>
                </p:cNvPr>
                <p:cNvSpPr/>
                <p:nvPr/>
              </p:nvSpPr>
              <p:spPr>
                <a:xfrm rot="14416531">
                  <a:off x="1405050" y="31379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2" name="Oval 2211">
                  <a:extLst>
                    <a:ext uri="{FF2B5EF4-FFF2-40B4-BE49-F238E27FC236}">
                      <a16:creationId xmlns:a16="http://schemas.microsoft.com/office/drawing/2014/main" id="{DBE19F24-6A46-47F3-AA10-EF4D8DE1C055}"/>
                    </a:ext>
                  </a:extLst>
                </p:cNvPr>
                <p:cNvSpPr/>
                <p:nvPr/>
              </p:nvSpPr>
              <p:spPr>
                <a:xfrm rot="14416531">
                  <a:off x="1646952" y="35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3" name="Oval 2212">
                  <a:extLst>
                    <a:ext uri="{FF2B5EF4-FFF2-40B4-BE49-F238E27FC236}">
                      <a16:creationId xmlns:a16="http://schemas.microsoft.com/office/drawing/2014/main" id="{84CA7E38-1D68-4BF5-AE71-6C7A443F2B14}"/>
                    </a:ext>
                  </a:extLst>
                </p:cNvPr>
                <p:cNvSpPr/>
                <p:nvPr/>
              </p:nvSpPr>
              <p:spPr>
                <a:xfrm rot="3616531">
                  <a:off x="547923" y="18668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4" name="Oval 2213">
                  <a:extLst>
                    <a:ext uri="{FF2B5EF4-FFF2-40B4-BE49-F238E27FC236}">
                      <a16:creationId xmlns:a16="http://schemas.microsoft.com/office/drawing/2014/main" id="{F541833B-82AD-48BC-BD6B-FC1371795E3D}"/>
                    </a:ext>
                  </a:extLst>
                </p:cNvPr>
                <p:cNvSpPr/>
                <p:nvPr/>
              </p:nvSpPr>
              <p:spPr>
                <a:xfrm rot="3616531">
                  <a:off x="577138" y="1917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5" name="Oval 2214">
                  <a:extLst>
                    <a:ext uri="{FF2B5EF4-FFF2-40B4-BE49-F238E27FC236}">
                      <a16:creationId xmlns:a16="http://schemas.microsoft.com/office/drawing/2014/main" id="{C221CCA8-B292-4F5E-B0AB-B035BB906D00}"/>
                    </a:ext>
                  </a:extLst>
                </p:cNvPr>
                <p:cNvSpPr/>
                <p:nvPr/>
              </p:nvSpPr>
              <p:spPr>
                <a:xfrm rot="3616531">
                  <a:off x="607511" y="1971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6" name="Oval 2215">
                  <a:extLst>
                    <a:ext uri="{FF2B5EF4-FFF2-40B4-BE49-F238E27FC236}">
                      <a16:creationId xmlns:a16="http://schemas.microsoft.com/office/drawing/2014/main" id="{2237D0A1-3F42-4A01-9DB2-B9D8D789BB72}"/>
                    </a:ext>
                  </a:extLst>
                </p:cNvPr>
                <p:cNvSpPr/>
                <p:nvPr/>
              </p:nvSpPr>
              <p:spPr>
                <a:xfrm rot="3616531">
                  <a:off x="638000" y="20245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7" name="Oval 2216">
                  <a:extLst>
                    <a:ext uri="{FF2B5EF4-FFF2-40B4-BE49-F238E27FC236}">
                      <a16:creationId xmlns:a16="http://schemas.microsoft.com/office/drawing/2014/main" id="{C37EED16-FD9F-4B32-8EC4-27526A5EA728}"/>
                    </a:ext>
                  </a:extLst>
                </p:cNvPr>
                <p:cNvSpPr/>
                <p:nvPr/>
              </p:nvSpPr>
              <p:spPr>
                <a:xfrm rot="3616531">
                  <a:off x="670598" y="2078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8" name="Oval 2217">
                  <a:extLst>
                    <a:ext uri="{FF2B5EF4-FFF2-40B4-BE49-F238E27FC236}">
                      <a16:creationId xmlns:a16="http://schemas.microsoft.com/office/drawing/2014/main" id="{D0D67592-5554-40BC-9546-7A78A77E1411}"/>
                    </a:ext>
                  </a:extLst>
                </p:cNvPr>
                <p:cNvSpPr/>
                <p:nvPr/>
              </p:nvSpPr>
              <p:spPr>
                <a:xfrm rot="3616531">
                  <a:off x="701930" y="2133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9" name="Oval 2218">
                  <a:extLst>
                    <a:ext uri="{FF2B5EF4-FFF2-40B4-BE49-F238E27FC236}">
                      <a16:creationId xmlns:a16="http://schemas.microsoft.com/office/drawing/2014/main" id="{F99453AD-1E73-4BED-A4E0-BCA7AFF86C32}"/>
                    </a:ext>
                  </a:extLst>
                </p:cNvPr>
                <p:cNvSpPr/>
                <p:nvPr/>
              </p:nvSpPr>
              <p:spPr>
                <a:xfrm rot="3616531">
                  <a:off x="732089" y="21862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0" name="Oval 2219">
                  <a:extLst>
                    <a:ext uri="{FF2B5EF4-FFF2-40B4-BE49-F238E27FC236}">
                      <a16:creationId xmlns:a16="http://schemas.microsoft.com/office/drawing/2014/main" id="{490A2941-08CE-448A-8565-86E372C16C4B}"/>
                    </a:ext>
                  </a:extLst>
                </p:cNvPr>
                <p:cNvSpPr/>
                <p:nvPr/>
              </p:nvSpPr>
              <p:spPr>
                <a:xfrm rot="3616531">
                  <a:off x="761345" y="2238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1" name="Oval 2220">
                  <a:extLst>
                    <a:ext uri="{FF2B5EF4-FFF2-40B4-BE49-F238E27FC236}">
                      <a16:creationId xmlns:a16="http://schemas.microsoft.com/office/drawing/2014/main" id="{85FB4554-2D81-40E5-94E0-9179986D3E4D}"/>
                    </a:ext>
                  </a:extLst>
                </p:cNvPr>
                <p:cNvSpPr/>
                <p:nvPr/>
              </p:nvSpPr>
              <p:spPr>
                <a:xfrm rot="3616531">
                  <a:off x="513740" y="19211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2" name="Oval 2221">
                  <a:extLst>
                    <a:ext uri="{FF2B5EF4-FFF2-40B4-BE49-F238E27FC236}">
                      <a16:creationId xmlns:a16="http://schemas.microsoft.com/office/drawing/2014/main" id="{2A848116-5CE9-4AE1-88C3-8518781A9BA8}"/>
                    </a:ext>
                  </a:extLst>
                </p:cNvPr>
                <p:cNvSpPr/>
                <p:nvPr/>
              </p:nvSpPr>
              <p:spPr>
                <a:xfrm rot="3616531">
                  <a:off x="542954" y="19722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3" name="Oval 2222">
                  <a:extLst>
                    <a:ext uri="{FF2B5EF4-FFF2-40B4-BE49-F238E27FC236}">
                      <a16:creationId xmlns:a16="http://schemas.microsoft.com/office/drawing/2014/main" id="{D0A66C47-01AC-4A7A-8087-6E7B538224F6}"/>
                    </a:ext>
                  </a:extLst>
                </p:cNvPr>
                <p:cNvSpPr/>
                <p:nvPr/>
              </p:nvSpPr>
              <p:spPr>
                <a:xfrm rot="3616531">
                  <a:off x="573328" y="2025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4" name="Oval 2223">
                  <a:extLst>
                    <a:ext uri="{FF2B5EF4-FFF2-40B4-BE49-F238E27FC236}">
                      <a16:creationId xmlns:a16="http://schemas.microsoft.com/office/drawing/2014/main" id="{9DBE49E0-E7D2-45B0-A6B8-7C36C11FC941}"/>
                    </a:ext>
                  </a:extLst>
                </p:cNvPr>
                <p:cNvSpPr/>
                <p:nvPr/>
              </p:nvSpPr>
              <p:spPr>
                <a:xfrm rot="3616531">
                  <a:off x="603816" y="20788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5" name="Oval 2224">
                  <a:extLst>
                    <a:ext uri="{FF2B5EF4-FFF2-40B4-BE49-F238E27FC236}">
                      <a16:creationId xmlns:a16="http://schemas.microsoft.com/office/drawing/2014/main" id="{89EAA9B4-E300-462C-B268-B9039B350DF8}"/>
                    </a:ext>
                  </a:extLst>
                </p:cNvPr>
                <p:cNvSpPr/>
                <p:nvPr/>
              </p:nvSpPr>
              <p:spPr>
                <a:xfrm rot="3616531">
                  <a:off x="636414" y="21325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6" name="Oval 2225">
                  <a:extLst>
                    <a:ext uri="{FF2B5EF4-FFF2-40B4-BE49-F238E27FC236}">
                      <a16:creationId xmlns:a16="http://schemas.microsoft.com/office/drawing/2014/main" id="{C104F6B3-34F8-4E76-9F20-BA94EE4D18AC}"/>
                    </a:ext>
                  </a:extLst>
                </p:cNvPr>
                <p:cNvSpPr/>
                <p:nvPr/>
              </p:nvSpPr>
              <p:spPr>
                <a:xfrm rot="3616531">
                  <a:off x="667746" y="2187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7" name="Oval 2226">
                  <a:extLst>
                    <a:ext uri="{FF2B5EF4-FFF2-40B4-BE49-F238E27FC236}">
                      <a16:creationId xmlns:a16="http://schemas.microsoft.com/office/drawing/2014/main" id="{39840769-99DE-422C-8714-58A268AD0448}"/>
                    </a:ext>
                  </a:extLst>
                </p:cNvPr>
                <p:cNvSpPr/>
                <p:nvPr/>
              </p:nvSpPr>
              <p:spPr>
                <a:xfrm rot="3616531">
                  <a:off x="697906" y="22404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8" name="Oval 2227">
                  <a:extLst>
                    <a:ext uri="{FF2B5EF4-FFF2-40B4-BE49-F238E27FC236}">
                      <a16:creationId xmlns:a16="http://schemas.microsoft.com/office/drawing/2014/main" id="{2ABC09DA-1F95-42EF-B5E2-A13F3F4C6F07}"/>
                    </a:ext>
                  </a:extLst>
                </p:cNvPr>
                <p:cNvSpPr/>
                <p:nvPr/>
              </p:nvSpPr>
              <p:spPr>
                <a:xfrm rot="3616531">
                  <a:off x="727161" y="22926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9" name="Oval 2228">
                  <a:extLst>
                    <a:ext uri="{FF2B5EF4-FFF2-40B4-BE49-F238E27FC236}">
                      <a16:creationId xmlns:a16="http://schemas.microsoft.com/office/drawing/2014/main" id="{4B2DAAB2-E895-4708-A64E-42D566949381}"/>
                    </a:ext>
                  </a:extLst>
                </p:cNvPr>
                <p:cNvSpPr/>
                <p:nvPr/>
              </p:nvSpPr>
              <p:spPr>
                <a:xfrm rot="3616531">
                  <a:off x="485259" y="1867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0" name="Oval 2229">
                  <a:extLst>
                    <a:ext uri="{FF2B5EF4-FFF2-40B4-BE49-F238E27FC236}">
                      <a16:creationId xmlns:a16="http://schemas.microsoft.com/office/drawing/2014/main" id="{887DF0B2-E41F-4747-9B34-26C0885F9758}"/>
                    </a:ext>
                  </a:extLst>
                </p:cNvPr>
                <p:cNvSpPr/>
                <p:nvPr/>
              </p:nvSpPr>
              <p:spPr>
                <a:xfrm rot="14416531">
                  <a:off x="971167" y="2714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1" name="Oval 2230">
                  <a:extLst>
                    <a:ext uri="{FF2B5EF4-FFF2-40B4-BE49-F238E27FC236}">
                      <a16:creationId xmlns:a16="http://schemas.microsoft.com/office/drawing/2014/main" id="{D53A3267-410B-4489-A96E-9C0F43B1AF11}"/>
                    </a:ext>
                  </a:extLst>
                </p:cNvPr>
                <p:cNvSpPr/>
                <p:nvPr/>
              </p:nvSpPr>
              <p:spPr>
                <a:xfrm rot="14416531">
                  <a:off x="941953" y="26628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2" name="Oval 2231">
                  <a:extLst>
                    <a:ext uri="{FF2B5EF4-FFF2-40B4-BE49-F238E27FC236}">
                      <a16:creationId xmlns:a16="http://schemas.microsoft.com/office/drawing/2014/main" id="{05A2DEB0-5F67-4AD1-9DFE-2833ACC13ECC}"/>
                    </a:ext>
                  </a:extLst>
                </p:cNvPr>
                <p:cNvSpPr/>
                <p:nvPr/>
              </p:nvSpPr>
              <p:spPr>
                <a:xfrm rot="14416531">
                  <a:off x="911579" y="26096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3" name="Oval 2232">
                  <a:extLst>
                    <a:ext uri="{FF2B5EF4-FFF2-40B4-BE49-F238E27FC236}">
                      <a16:creationId xmlns:a16="http://schemas.microsoft.com/office/drawing/2014/main" id="{9172CB3C-4840-4E52-AE11-08F5B35C783C}"/>
                    </a:ext>
                  </a:extLst>
                </p:cNvPr>
                <p:cNvSpPr/>
                <p:nvPr/>
              </p:nvSpPr>
              <p:spPr>
                <a:xfrm rot="14416531">
                  <a:off x="881090" y="2556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4" name="Oval 2233">
                  <a:extLst>
                    <a:ext uri="{FF2B5EF4-FFF2-40B4-BE49-F238E27FC236}">
                      <a16:creationId xmlns:a16="http://schemas.microsoft.com/office/drawing/2014/main" id="{B9F5E12F-7C02-433A-B619-5EF9DAF072C9}"/>
                    </a:ext>
                  </a:extLst>
                </p:cNvPr>
                <p:cNvSpPr/>
                <p:nvPr/>
              </p:nvSpPr>
              <p:spPr>
                <a:xfrm rot="14416531">
                  <a:off x="848492" y="25026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5" name="Oval 2234">
                  <a:extLst>
                    <a:ext uri="{FF2B5EF4-FFF2-40B4-BE49-F238E27FC236}">
                      <a16:creationId xmlns:a16="http://schemas.microsoft.com/office/drawing/2014/main" id="{4DB57334-51F1-40C3-A1AC-013B1711C668}"/>
                    </a:ext>
                  </a:extLst>
                </p:cNvPr>
                <p:cNvSpPr/>
                <p:nvPr/>
              </p:nvSpPr>
              <p:spPr>
                <a:xfrm rot="14416531">
                  <a:off x="817161" y="24477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6" name="Oval 2235">
                  <a:extLst>
                    <a:ext uri="{FF2B5EF4-FFF2-40B4-BE49-F238E27FC236}">
                      <a16:creationId xmlns:a16="http://schemas.microsoft.com/office/drawing/2014/main" id="{058A7DA2-8890-4096-8055-3F0184413CC1}"/>
                    </a:ext>
                  </a:extLst>
                </p:cNvPr>
                <p:cNvSpPr/>
                <p:nvPr/>
              </p:nvSpPr>
              <p:spPr>
                <a:xfrm rot="14416531">
                  <a:off x="787001" y="23946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7" name="Oval 2236">
                  <a:extLst>
                    <a:ext uri="{FF2B5EF4-FFF2-40B4-BE49-F238E27FC236}">
                      <a16:creationId xmlns:a16="http://schemas.microsoft.com/office/drawing/2014/main" id="{46D96336-FE01-4292-B882-D292F065EC6C}"/>
                    </a:ext>
                  </a:extLst>
                </p:cNvPr>
                <p:cNvSpPr/>
                <p:nvPr/>
              </p:nvSpPr>
              <p:spPr>
                <a:xfrm rot="14416531">
                  <a:off x="757745" y="2342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8" name="Oval 2237">
                  <a:extLst>
                    <a:ext uri="{FF2B5EF4-FFF2-40B4-BE49-F238E27FC236}">
                      <a16:creationId xmlns:a16="http://schemas.microsoft.com/office/drawing/2014/main" id="{9BBDAE57-9A19-4D1F-A5AB-2B6E8F5EE505}"/>
                    </a:ext>
                  </a:extLst>
                </p:cNvPr>
                <p:cNvSpPr/>
                <p:nvPr/>
              </p:nvSpPr>
              <p:spPr>
                <a:xfrm rot="14416531">
                  <a:off x="1005352" y="2659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9" name="Oval 2238">
                  <a:extLst>
                    <a:ext uri="{FF2B5EF4-FFF2-40B4-BE49-F238E27FC236}">
                      <a16:creationId xmlns:a16="http://schemas.microsoft.com/office/drawing/2014/main" id="{B6BB27B6-E916-41B8-9AD6-4A2C6BDC7575}"/>
                    </a:ext>
                  </a:extLst>
                </p:cNvPr>
                <p:cNvSpPr/>
                <p:nvPr/>
              </p:nvSpPr>
              <p:spPr>
                <a:xfrm rot="14416531">
                  <a:off x="976137" y="26085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0" name="Oval 2239">
                  <a:extLst>
                    <a:ext uri="{FF2B5EF4-FFF2-40B4-BE49-F238E27FC236}">
                      <a16:creationId xmlns:a16="http://schemas.microsoft.com/office/drawing/2014/main" id="{2EA7F4AA-5FF1-42CE-A679-4B8B27F3F0BA}"/>
                    </a:ext>
                  </a:extLst>
                </p:cNvPr>
                <p:cNvSpPr/>
                <p:nvPr/>
              </p:nvSpPr>
              <p:spPr>
                <a:xfrm rot="14416531">
                  <a:off x="945764" y="25553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1" name="Oval 2240">
                  <a:extLst>
                    <a:ext uri="{FF2B5EF4-FFF2-40B4-BE49-F238E27FC236}">
                      <a16:creationId xmlns:a16="http://schemas.microsoft.com/office/drawing/2014/main" id="{BB1ED570-16C8-4F28-B395-C23D47BE5D3E}"/>
                    </a:ext>
                  </a:extLst>
                </p:cNvPr>
                <p:cNvSpPr/>
                <p:nvPr/>
              </p:nvSpPr>
              <p:spPr>
                <a:xfrm rot="14416531">
                  <a:off x="915275" y="25019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2" name="Oval 2241">
                  <a:extLst>
                    <a:ext uri="{FF2B5EF4-FFF2-40B4-BE49-F238E27FC236}">
                      <a16:creationId xmlns:a16="http://schemas.microsoft.com/office/drawing/2014/main" id="{9A78C152-6C76-45BB-995F-5C43BAFBEB43}"/>
                    </a:ext>
                  </a:extLst>
                </p:cNvPr>
                <p:cNvSpPr/>
                <p:nvPr/>
              </p:nvSpPr>
              <p:spPr>
                <a:xfrm rot="14416531">
                  <a:off x="882677" y="24483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3" name="Oval 2242">
                  <a:extLst>
                    <a:ext uri="{FF2B5EF4-FFF2-40B4-BE49-F238E27FC236}">
                      <a16:creationId xmlns:a16="http://schemas.microsoft.com/office/drawing/2014/main" id="{A6CE57EF-CC22-45BB-8672-DF7D3E1BB29A}"/>
                    </a:ext>
                  </a:extLst>
                </p:cNvPr>
                <p:cNvSpPr/>
                <p:nvPr/>
              </p:nvSpPr>
              <p:spPr>
                <a:xfrm rot="14416531">
                  <a:off x="851345" y="23934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4" name="Oval 2243">
                  <a:extLst>
                    <a:ext uri="{FF2B5EF4-FFF2-40B4-BE49-F238E27FC236}">
                      <a16:creationId xmlns:a16="http://schemas.microsoft.com/office/drawing/2014/main" id="{68F67997-B7C7-4DEB-8866-98E8ABF893E3}"/>
                    </a:ext>
                  </a:extLst>
                </p:cNvPr>
                <p:cNvSpPr/>
                <p:nvPr/>
              </p:nvSpPr>
              <p:spPr>
                <a:xfrm rot="14416531">
                  <a:off x="821186" y="23403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5" name="Oval 2244">
                  <a:extLst>
                    <a:ext uri="{FF2B5EF4-FFF2-40B4-BE49-F238E27FC236}">
                      <a16:creationId xmlns:a16="http://schemas.microsoft.com/office/drawing/2014/main" id="{1C21FA59-95B8-41A7-82B8-E3813821813C}"/>
                    </a:ext>
                  </a:extLst>
                </p:cNvPr>
                <p:cNvSpPr/>
                <p:nvPr/>
              </p:nvSpPr>
              <p:spPr>
                <a:xfrm rot="14416531">
                  <a:off x="791930" y="22882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6" name="Oval 2245">
                  <a:extLst>
                    <a:ext uri="{FF2B5EF4-FFF2-40B4-BE49-F238E27FC236}">
                      <a16:creationId xmlns:a16="http://schemas.microsoft.com/office/drawing/2014/main" id="{70F5A291-738E-4CA9-B1F1-AEE57D601957}"/>
                    </a:ext>
                  </a:extLst>
                </p:cNvPr>
                <p:cNvSpPr/>
                <p:nvPr/>
              </p:nvSpPr>
              <p:spPr>
                <a:xfrm rot="14416531">
                  <a:off x="1033831" y="27130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7" name="Oval 2246">
                  <a:extLst>
                    <a:ext uri="{FF2B5EF4-FFF2-40B4-BE49-F238E27FC236}">
                      <a16:creationId xmlns:a16="http://schemas.microsoft.com/office/drawing/2014/main" id="{76DA625E-109F-4FD2-BFD7-BC8DE834681D}"/>
                    </a:ext>
                  </a:extLst>
                </p:cNvPr>
                <p:cNvSpPr/>
                <p:nvPr/>
              </p:nvSpPr>
              <p:spPr>
                <a:xfrm rot="3616531">
                  <a:off x="1062715" y="2766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8" name="Oval 2247">
                  <a:extLst>
                    <a:ext uri="{FF2B5EF4-FFF2-40B4-BE49-F238E27FC236}">
                      <a16:creationId xmlns:a16="http://schemas.microsoft.com/office/drawing/2014/main" id="{250D31F1-38C4-4CC0-921D-169B6CD0CD2C}"/>
                    </a:ext>
                  </a:extLst>
                </p:cNvPr>
                <p:cNvSpPr/>
                <p:nvPr/>
              </p:nvSpPr>
              <p:spPr>
                <a:xfrm rot="3616531">
                  <a:off x="1091929" y="2817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9" name="Oval 2248">
                  <a:extLst>
                    <a:ext uri="{FF2B5EF4-FFF2-40B4-BE49-F238E27FC236}">
                      <a16:creationId xmlns:a16="http://schemas.microsoft.com/office/drawing/2014/main" id="{78519212-209E-4B0C-A106-E96769F4EF04}"/>
                    </a:ext>
                  </a:extLst>
                </p:cNvPr>
                <p:cNvSpPr/>
                <p:nvPr/>
              </p:nvSpPr>
              <p:spPr>
                <a:xfrm rot="3616531">
                  <a:off x="1122303" y="2870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0" name="Oval 2249">
                  <a:extLst>
                    <a:ext uri="{FF2B5EF4-FFF2-40B4-BE49-F238E27FC236}">
                      <a16:creationId xmlns:a16="http://schemas.microsoft.com/office/drawing/2014/main" id="{44C23CA0-187D-4038-A7A1-36A8364E270B}"/>
                    </a:ext>
                  </a:extLst>
                </p:cNvPr>
                <p:cNvSpPr/>
                <p:nvPr/>
              </p:nvSpPr>
              <p:spPr>
                <a:xfrm rot="3616531">
                  <a:off x="1152791" y="29239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1" name="Oval 2250">
                  <a:extLst>
                    <a:ext uri="{FF2B5EF4-FFF2-40B4-BE49-F238E27FC236}">
                      <a16:creationId xmlns:a16="http://schemas.microsoft.com/office/drawing/2014/main" id="{34CD5ADF-9213-467F-96D0-B89F61C0E02F}"/>
                    </a:ext>
                  </a:extLst>
                </p:cNvPr>
                <p:cNvSpPr/>
                <p:nvPr/>
              </p:nvSpPr>
              <p:spPr>
                <a:xfrm rot="3616531">
                  <a:off x="1185389" y="29775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2" name="Oval 2251">
                  <a:extLst>
                    <a:ext uri="{FF2B5EF4-FFF2-40B4-BE49-F238E27FC236}">
                      <a16:creationId xmlns:a16="http://schemas.microsoft.com/office/drawing/2014/main" id="{1D95225E-436B-492B-BEFC-1D0EA19EB0CE}"/>
                    </a:ext>
                  </a:extLst>
                </p:cNvPr>
                <p:cNvSpPr/>
                <p:nvPr/>
              </p:nvSpPr>
              <p:spPr>
                <a:xfrm rot="3616531">
                  <a:off x="1216721" y="30324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3" name="Oval 2252">
                  <a:extLst>
                    <a:ext uri="{FF2B5EF4-FFF2-40B4-BE49-F238E27FC236}">
                      <a16:creationId xmlns:a16="http://schemas.microsoft.com/office/drawing/2014/main" id="{0AC94FA8-6D55-44EA-9B74-ACC0CA4FCD3B}"/>
                    </a:ext>
                  </a:extLst>
                </p:cNvPr>
                <p:cNvSpPr/>
                <p:nvPr/>
              </p:nvSpPr>
              <p:spPr>
                <a:xfrm rot="3616531">
                  <a:off x="1246881" y="30855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4" name="Oval 2253">
                  <a:extLst>
                    <a:ext uri="{FF2B5EF4-FFF2-40B4-BE49-F238E27FC236}">
                      <a16:creationId xmlns:a16="http://schemas.microsoft.com/office/drawing/2014/main" id="{92D13DFB-F396-41B7-8EE7-CC9434519AA1}"/>
                    </a:ext>
                  </a:extLst>
                </p:cNvPr>
                <p:cNvSpPr/>
                <p:nvPr/>
              </p:nvSpPr>
              <p:spPr>
                <a:xfrm rot="3616531">
                  <a:off x="1276137" y="3137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5" name="Oval 2254">
                  <a:extLst>
                    <a:ext uri="{FF2B5EF4-FFF2-40B4-BE49-F238E27FC236}">
                      <a16:creationId xmlns:a16="http://schemas.microsoft.com/office/drawing/2014/main" id="{530EEF87-EC1F-411A-8440-D75DF53025C3}"/>
                    </a:ext>
                  </a:extLst>
                </p:cNvPr>
                <p:cNvSpPr/>
                <p:nvPr/>
              </p:nvSpPr>
              <p:spPr>
                <a:xfrm rot="3616531">
                  <a:off x="1028531" y="2820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6" name="Oval 2255">
                  <a:extLst>
                    <a:ext uri="{FF2B5EF4-FFF2-40B4-BE49-F238E27FC236}">
                      <a16:creationId xmlns:a16="http://schemas.microsoft.com/office/drawing/2014/main" id="{EA7C70C9-56B4-4FD4-A15B-6B0B0AC0CCCF}"/>
                    </a:ext>
                  </a:extLst>
                </p:cNvPr>
                <p:cNvSpPr/>
                <p:nvPr/>
              </p:nvSpPr>
              <p:spPr>
                <a:xfrm rot="3616531">
                  <a:off x="1057745" y="28716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7" name="Oval 2256">
                  <a:extLst>
                    <a:ext uri="{FF2B5EF4-FFF2-40B4-BE49-F238E27FC236}">
                      <a16:creationId xmlns:a16="http://schemas.microsoft.com/office/drawing/2014/main" id="{A668FD6C-C32E-43A6-97B3-E043C602889A}"/>
                    </a:ext>
                  </a:extLst>
                </p:cNvPr>
                <p:cNvSpPr/>
                <p:nvPr/>
              </p:nvSpPr>
              <p:spPr>
                <a:xfrm rot="3616531">
                  <a:off x="1088119" y="2924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8" name="Oval 2257">
                  <a:extLst>
                    <a:ext uri="{FF2B5EF4-FFF2-40B4-BE49-F238E27FC236}">
                      <a16:creationId xmlns:a16="http://schemas.microsoft.com/office/drawing/2014/main" id="{0C66FFD4-8562-4224-9543-9ECD142DEA22}"/>
                    </a:ext>
                  </a:extLst>
                </p:cNvPr>
                <p:cNvSpPr/>
                <p:nvPr/>
              </p:nvSpPr>
              <p:spPr>
                <a:xfrm rot="3616531">
                  <a:off x="1118608" y="29782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9" name="Oval 2258">
                  <a:extLst>
                    <a:ext uri="{FF2B5EF4-FFF2-40B4-BE49-F238E27FC236}">
                      <a16:creationId xmlns:a16="http://schemas.microsoft.com/office/drawing/2014/main" id="{816B1AA6-3264-4B85-997D-F8DB8EA20B63}"/>
                    </a:ext>
                  </a:extLst>
                </p:cNvPr>
                <p:cNvSpPr/>
                <p:nvPr/>
              </p:nvSpPr>
              <p:spPr>
                <a:xfrm rot="3616531">
                  <a:off x="1151205" y="3031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0" name="Oval 2259">
                  <a:extLst>
                    <a:ext uri="{FF2B5EF4-FFF2-40B4-BE49-F238E27FC236}">
                      <a16:creationId xmlns:a16="http://schemas.microsoft.com/office/drawing/2014/main" id="{25629414-4F1F-45FD-A020-EA5D59D2D560}"/>
                    </a:ext>
                  </a:extLst>
                </p:cNvPr>
                <p:cNvSpPr/>
                <p:nvPr/>
              </p:nvSpPr>
              <p:spPr>
                <a:xfrm rot="3616531">
                  <a:off x="1182537" y="30867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1" name="Oval 2260">
                  <a:extLst>
                    <a:ext uri="{FF2B5EF4-FFF2-40B4-BE49-F238E27FC236}">
                      <a16:creationId xmlns:a16="http://schemas.microsoft.com/office/drawing/2014/main" id="{55BC1E37-FB62-458E-BBD3-96B1191379E4}"/>
                    </a:ext>
                  </a:extLst>
                </p:cNvPr>
                <p:cNvSpPr/>
                <p:nvPr/>
              </p:nvSpPr>
              <p:spPr>
                <a:xfrm rot="3616531">
                  <a:off x="1000051" y="2767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2" name="Oval 2261">
                  <a:extLst>
                    <a:ext uri="{FF2B5EF4-FFF2-40B4-BE49-F238E27FC236}">
                      <a16:creationId xmlns:a16="http://schemas.microsoft.com/office/drawing/2014/main" id="{C0B94ECA-F6F9-4A48-95D3-0DCCDD17BF5C}"/>
                    </a:ext>
                  </a:extLst>
                </p:cNvPr>
                <p:cNvSpPr/>
                <p:nvPr/>
              </p:nvSpPr>
              <p:spPr>
                <a:xfrm rot="14416531">
                  <a:off x="1459359" y="35656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3" name="Oval 2262">
                  <a:extLst>
                    <a:ext uri="{FF2B5EF4-FFF2-40B4-BE49-F238E27FC236}">
                      <a16:creationId xmlns:a16="http://schemas.microsoft.com/office/drawing/2014/main" id="{59CC89DB-ED39-49B4-B696-CF69F23A0771}"/>
                    </a:ext>
                  </a:extLst>
                </p:cNvPr>
                <p:cNvSpPr/>
                <p:nvPr/>
              </p:nvSpPr>
              <p:spPr>
                <a:xfrm rot="14416531">
                  <a:off x="1428986" y="35124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4" name="Oval 2263">
                  <a:extLst>
                    <a:ext uri="{FF2B5EF4-FFF2-40B4-BE49-F238E27FC236}">
                      <a16:creationId xmlns:a16="http://schemas.microsoft.com/office/drawing/2014/main" id="{45411B66-45F5-4A54-A9A0-7A376C1A26CE}"/>
                    </a:ext>
                  </a:extLst>
                </p:cNvPr>
                <p:cNvSpPr/>
                <p:nvPr/>
              </p:nvSpPr>
              <p:spPr>
                <a:xfrm rot="14416531">
                  <a:off x="1398497" y="3459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5" name="Oval 2264">
                  <a:extLst>
                    <a:ext uri="{FF2B5EF4-FFF2-40B4-BE49-F238E27FC236}">
                      <a16:creationId xmlns:a16="http://schemas.microsoft.com/office/drawing/2014/main" id="{DD34363D-4962-4D61-A5CF-0F8A0E7B0C01}"/>
                    </a:ext>
                  </a:extLst>
                </p:cNvPr>
                <p:cNvSpPr/>
                <p:nvPr/>
              </p:nvSpPr>
              <p:spPr>
                <a:xfrm rot="14416531">
                  <a:off x="1365899" y="34054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6" name="Oval 2265">
                  <a:extLst>
                    <a:ext uri="{FF2B5EF4-FFF2-40B4-BE49-F238E27FC236}">
                      <a16:creationId xmlns:a16="http://schemas.microsoft.com/office/drawing/2014/main" id="{9CD87364-B184-4B35-B6B1-2F5EBBF4E0DE}"/>
                    </a:ext>
                  </a:extLst>
                </p:cNvPr>
                <p:cNvSpPr/>
                <p:nvPr/>
              </p:nvSpPr>
              <p:spPr>
                <a:xfrm rot="14416531">
                  <a:off x="1334567" y="33505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7" name="Oval 2266">
                  <a:extLst>
                    <a:ext uri="{FF2B5EF4-FFF2-40B4-BE49-F238E27FC236}">
                      <a16:creationId xmlns:a16="http://schemas.microsoft.com/office/drawing/2014/main" id="{7B0BF4DD-5DD3-4DEF-9249-AB9C292D8CE9}"/>
                    </a:ext>
                  </a:extLst>
                </p:cNvPr>
                <p:cNvSpPr/>
                <p:nvPr/>
              </p:nvSpPr>
              <p:spPr>
                <a:xfrm rot="14416531">
                  <a:off x="1304408" y="32974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8" name="Oval 2267">
                  <a:extLst>
                    <a:ext uri="{FF2B5EF4-FFF2-40B4-BE49-F238E27FC236}">
                      <a16:creationId xmlns:a16="http://schemas.microsoft.com/office/drawing/2014/main" id="{A0D02770-5EB6-4F6C-A72B-ABF436295074}"/>
                    </a:ext>
                  </a:extLst>
                </p:cNvPr>
                <p:cNvSpPr/>
                <p:nvPr/>
              </p:nvSpPr>
              <p:spPr>
                <a:xfrm rot="14416531">
                  <a:off x="1275152" y="3245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9" name="Oval 2268">
                  <a:extLst>
                    <a:ext uri="{FF2B5EF4-FFF2-40B4-BE49-F238E27FC236}">
                      <a16:creationId xmlns:a16="http://schemas.microsoft.com/office/drawing/2014/main" id="{F1512413-D295-4E87-9747-83B6A2FD944A}"/>
                    </a:ext>
                  </a:extLst>
                </p:cNvPr>
                <p:cNvSpPr/>
                <p:nvPr/>
              </p:nvSpPr>
              <p:spPr>
                <a:xfrm rot="14416531">
                  <a:off x="1522758" y="35625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0" name="Oval 2269">
                  <a:extLst>
                    <a:ext uri="{FF2B5EF4-FFF2-40B4-BE49-F238E27FC236}">
                      <a16:creationId xmlns:a16="http://schemas.microsoft.com/office/drawing/2014/main" id="{5A0D54DA-CC97-49C1-8B4B-472B587D0142}"/>
                    </a:ext>
                  </a:extLst>
                </p:cNvPr>
                <p:cNvSpPr/>
                <p:nvPr/>
              </p:nvSpPr>
              <p:spPr>
                <a:xfrm rot="14416531">
                  <a:off x="1493543" y="35113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1" name="Oval 2270">
                  <a:extLst>
                    <a:ext uri="{FF2B5EF4-FFF2-40B4-BE49-F238E27FC236}">
                      <a16:creationId xmlns:a16="http://schemas.microsoft.com/office/drawing/2014/main" id="{A0DDF8E1-902F-4675-9CE8-1F51A32CCF8F}"/>
                    </a:ext>
                  </a:extLst>
                </p:cNvPr>
                <p:cNvSpPr/>
                <p:nvPr/>
              </p:nvSpPr>
              <p:spPr>
                <a:xfrm rot="14416531">
                  <a:off x="1463170" y="3458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2" name="Oval 2271">
                  <a:extLst>
                    <a:ext uri="{FF2B5EF4-FFF2-40B4-BE49-F238E27FC236}">
                      <a16:creationId xmlns:a16="http://schemas.microsoft.com/office/drawing/2014/main" id="{F59074ED-5DBE-495B-94D8-02925812DE75}"/>
                    </a:ext>
                  </a:extLst>
                </p:cNvPr>
                <p:cNvSpPr/>
                <p:nvPr/>
              </p:nvSpPr>
              <p:spPr>
                <a:xfrm rot="14416531">
                  <a:off x="1432681" y="34047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3" name="Oval 2272">
                  <a:extLst>
                    <a:ext uri="{FF2B5EF4-FFF2-40B4-BE49-F238E27FC236}">
                      <a16:creationId xmlns:a16="http://schemas.microsoft.com/office/drawing/2014/main" id="{341FD713-5C5C-4474-B079-A6AAF7B08100}"/>
                    </a:ext>
                  </a:extLst>
                </p:cNvPr>
                <p:cNvSpPr/>
                <p:nvPr/>
              </p:nvSpPr>
              <p:spPr>
                <a:xfrm rot="14416531">
                  <a:off x="1400083" y="33511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4" name="Oval 2273">
                  <a:extLst>
                    <a:ext uri="{FF2B5EF4-FFF2-40B4-BE49-F238E27FC236}">
                      <a16:creationId xmlns:a16="http://schemas.microsoft.com/office/drawing/2014/main" id="{D867C137-15DA-4169-98ED-6E6A1E40DB0C}"/>
                    </a:ext>
                  </a:extLst>
                </p:cNvPr>
                <p:cNvSpPr/>
                <p:nvPr/>
              </p:nvSpPr>
              <p:spPr>
                <a:xfrm rot="14416531">
                  <a:off x="1368752" y="3296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5" name="Oval 2274">
                  <a:extLst>
                    <a:ext uri="{FF2B5EF4-FFF2-40B4-BE49-F238E27FC236}">
                      <a16:creationId xmlns:a16="http://schemas.microsoft.com/office/drawing/2014/main" id="{CEF0CB88-38DA-4325-BDD3-31EA29AD1D56}"/>
                    </a:ext>
                  </a:extLst>
                </p:cNvPr>
                <p:cNvSpPr/>
                <p:nvPr/>
              </p:nvSpPr>
              <p:spPr>
                <a:xfrm rot="14416531">
                  <a:off x="1338592" y="32431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6" name="Oval 2275">
                  <a:extLst>
                    <a:ext uri="{FF2B5EF4-FFF2-40B4-BE49-F238E27FC236}">
                      <a16:creationId xmlns:a16="http://schemas.microsoft.com/office/drawing/2014/main" id="{262A9AE6-84CB-417A-AF40-BC3B59A4F5CB}"/>
                    </a:ext>
                  </a:extLst>
                </p:cNvPr>
                <p:cNvSpPr/>
                <p:nvPr/>
              </p:nvSpPr>
              <p:spPr>
                <a:xfrm rot="14416531">
                  <a:off x="1309336" y="3191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7" name="Oval 2276">
                  <a:extLst>
                    <a:ext uri="{FF2B5EF4-FFF2-40B4-BE49-F238E27FC236}">
                      <a16:creationId xmlns:a16="http://schemas.microsoft.com/office/drawing/2014/main" id="{3B2D93A1-3F73-4975-B2CA-BF21140FD7E9}"/>
                    </a:ext>
                  </a:extLst>
                </p:cNvPr>
                <p:cNvSpPr/>
                <p:nvPr/>
              </p:nvSpPr>
              <p:spPr>
                <a:xfrm rot="3616531">
                  <a:off x="422000" y="1868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8" name="Oval 2277">
                  <a:extLst>
                    <a:ext uri="{FF2B5EF4-FFF2-40B4-BE49-F238E27FC236}">
                      <a16:creationId xmlns:a16="http://schemas.microsoft.com/office/drawing/2014/main" id="{F5E1AC86-C1CC-477E-A949-9FB63AFF7807}"/>
                    </a:ext>
                  </a:extLst>
                </p:cNvPr>
                <p:cNvSpPr/>
                <p:nvPr/>
              </p:nvSpPr>
              <p:spPr>
                <a:xfrm rot="3616531">
                  <a:off x="451215" y="1919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9" name="Oval 2278">
                  <a:extLst>
                    <a:ext uri="{FF2B5EF4-FFF2-40B4-BE49-F238E27FC236}">
                      <a16:creationId xmlns:a16="http://schemas.microsoft.com/office/drawing/2014/main" id="{4D4DF1B1-DA4C-4854-80F1-97C8B4B366A1}"/>
                    </a:ext>
                  </a:extLst>
                </p:cNvPr>
                <p:cNvSpPr/>
                <p:nvPr/>
              </p:nvSpPr>
              <p:spPr>
                <a:xfrm rot="3616531">
                  <a:off x="481588" y="19731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0" name="Oval 2279">
                  <a:extLst>
                    <a:ext uri="{FF2B5EF4-FFF2-40B4-BE49-F238E27FC236}">
                      <a16:creationId xmlns:a16="http://schemas.microsoft.com/office/drawing/2014/main" id="{CCC21E69-D50A-4270-ACDF-99E54953862E}"/>
                    </a:ext>
                  </a:extLst>
                </p:cNvPr>
                <p:cNvSpPr/>
                <p:nvPr/>
              </p:nvSpPr>
              <p:spPr>
                <a:xfrm rot="3616531">
                  <a:off x="512077" y="20265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1" name="Oval 2280">
                  <a:extLst>
                    <a:ext uri="{FF2B5EF4-FFF2-40B4-BE49-F238E27FC236}">
                      <a16:creationId xmlns:a16="http://schemas.microsoft.com/office/drawing/2014/main" id="{F3283D15-E3A7-4805-BCA4-055E7A1FA750}"/>
                    </a:ext>
                  </a:extLst>
                </p:cNvPr>
                <p:cNvSpPr/>
                <p:nvPr/>
              </p:nvSpPr>
              <p:spPr>
                <a:xfrm rot="3616531">
                  <a:off x="544674" y="2080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2" name="Oval 2281">
                  <a:extLst>
                    <a:ext uri="{FF2B5EF4-FFF2-40B4-BE49-F238E27FC236}">
                      <a16:creationId xmlns:a16="http://schemas.microsoft.com/office/drawing/2014/main" id="{37FBA29E-5AC3-45BE-873A-46C87B041A16}"/>
                    </a:ext>
                  </a:extLst>
                </p:cNvPr>
                <p:cNvSpPr/>
                <p:nvPr/>
              </p:nvSpPr>
              <p:spPr>
                <a:xfrm rot="3616531">
                  <a:off x="576006" y="213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3" name="Oval 2282">
                  <a:extLst>
                    <a:ext uri="{FF2B5EF4-FFF2-40B4-BE49-F238E27FC236}">
                      <a16:creationId xmlns:a16="http://schemas.microsoft.com/office/drawing/2014/main" id="{49B37B20-3A9A-4DC1-9040-670230B2E688}"/>
                    </a:ext>
                  </a:extLst>
                </p:cNvPr>
                <p:cNvSpPr/>
                <p:nvPr/>
              </p:nvSpPr>
              <p:spPr>
                <a:xfrm rot="3616531">
                  <a:off x="606166" y="21881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4" name="Oval 2283">
                  <a:extLst>
                    <a:ext uri="{FF2B5EF4-FFF2-40B4-BE49-F238E27FC236}">
                      <a16:creationId xmlns:a16="http://schemas.microsoft.com/office/drawing/2014/main" id="{A13D6FF5-D785-483E-B28A-FB7D8612F216}"/>
                    </a:ext>
                  </a:extLst>
                </p:cNvPr>
                <p:cNvSpPr/>
                <p:nvPr/>
              </p:nvSpPr>
              <p:spPr>
                <a:xfrm rot="3616531">
                  <a:off x="447404" y="20274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5" name="Oval 2284">
                  <a:extLst>
                    <a:ext uri="{FF2B5EF4-FFF2-40B4-BE49-F238E27FC236}">
                      <a16:creationId xmlns:a16="http://schemas.microsoft.com/office/drawing/2014/main" id="{AADAC411-0C0C-4481-8F00-552B85206C9D}"/>
                    </a:ext>
                  </a:extLst>
                </p:cNvPr>
                <p:cNvSpPr/>
                <p:nvPr/>
              </p:nvSpPr>
              <p:spPr>
                <a:xfrm rot="3616531">
                  <a:off x="477893" y="20808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6" name="Oval 2285">
                  <a:extLst>
                    <a:ext uri="{FF2B5EF4-FFF2-40B4-BE49-F238E27FC236}">
                      <a16:creationId xmlns:a16="http://schemas.microsoft.com/office/drawing/2014/main" id="{FD68140A-8A21-46AC-A3F7-4BAC49B27106}"/>
                    </a:ext>
                  </a:extLst>
                </p:cNvPr>
                <p:cNvSpPr/>
                <p:nvPr/>
              </p:nvSpPr>
              <p:spPr>
                <a:xfrm rot="3616531">
                  <a:off x="510491" y="2134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7" name="Oval 2286">
                  <a:extLst>
                    <a:ext uri="{FF2B5EF4-FFF2-40B4-BE49-F238E27FC236}">
                      <a16:creationId xmlns:a16="http://schemas.microsoft.com/office/drawing/2014/main" id="{AA0FCAE2-28CF-4920-825C-F58E04C6FAB6}"/>
                    </a:ext>
                  </a:extLst>
                </p:cNvPr>
                <p:cNvSpPr/>
                <p:nvPr/>
              </p:nvSpPr>
              <p:spPr>
                <a:xfrm rot="14416531">
                  <a:off x="845244" y="2716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8" name="Oval 2287">
                  <a:extLst>
                    <a:ext uri="{FF2B5EF4-FFF2-40B4-BE49-F238E27FC236}">
                      <a16:creationId xmlns:a16="http://schemas.microsoft.com/office/drawing/2014/main" id="{68981131-1149-4FD3-95BD-F67C37756CA1}"/>
                    </a:ext>
                  </a:extLst>
                </p:cNvPr>
                <p:cNvSpPr/>
                <p:nvPr/>
              </p:nvSpPr>
              <p:spPr>
                <a:xfrm rot="14416531">
                  <a:off x="816029" y="266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9" name="Oval 2288">
                  <a:extLst>
                    <a:ext uri="{FF2B5EF4-FFF2-40B4-BE49-F238E27FC236}">
                      <a16:creationId xmlns:a16="http://schemas.microsoft.com/office/drawing/2014/main" id="{4E741FFC-374F-4B15-ADB3-C093FF12C50B}"/>
                    </a:ext>
                  </a:extLst>
                </p:cNvPr>
                <p:cNvSpPr/>
                <p:nvPr/>
              </p:nvSpPr>
              <p:spPr>
                <a:xfrm rot="14416531">
                  <a:off x="785656" y="2611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0" name="Oval 2289">
                  <a:extLst>
                    <a:ext uri="{FF2B5EF4-FFF2-40B4-BE49-F238E27FC236}">
                      <a16:creationId xmlns:a16="http://schemas.microsoft.com/office/drawing/2014/main" id="{A8B8E15D-8504-459A-8DFB-3E115052C651}"/>
                    </a:ext>
                  </a:extLst>
                </p:cNvPr>
                <p:cNvSpPr/>
                <p:nvPr/>
              </p:nvSpPr>
              <p:spPr>
                <a:xfrm rot="14416531">
                  <a:off x="755167" y="25582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1" name="Oval 2290">
                  <a:extLst>
                    <a:ext uri="{FF2B5EF4-FFF2-40B4-BE49-F238E27FC236}">
                      <a16:creationId xmlns:a16="http://schemas.microsoft.com/office/drawing/2014/main" id="{5ECF5D24-E3DE-4C5C-85D8-AFC83A0A8C3C}"/>
                    </a:ext>
                  </a:extLst>
                </p:cNvPr>
                <p:cNvSpPr/>
                <p:nvPr/>
              </p:nvSpPr>
              <p:spPr>
                <a:xfrm rot="14416531">
                  <a:off x="722569" y="25045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2" name="Oval 2291">
                  <a:extLst>
                    <a:ext uri="{FF2B5EF4-FFF2-40B4-BE49-F238E27FC236}">
                      <a16:creationId xmlns:a16="http://schemas.microsoft.com/office/drawing/2014/main" id="{6BAD631A-CEA6-4507-ACB2-A7142710FD98}"/>
                    </a:ext>
                  </a:extLst>
                </p:cNvPr>
                <p:cNvSpPr/>
                <p:nvPr/>
              </p:nvSpPr>
              <p:spPr>
                <a:xfrm rot="14416531">
                  <a:off x="691237" y="24497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3" name="Oval 2292">
                  <a:extLst>
                    <a:ext uri="{FF2B5EF4-FFF2-40B4-BE49-F238E27FC236}">
                      <a16:creationId xmlns:a16="http://schemas.microsoft.com/office/drawing/2014/main" id="{1526108F-18C8-4D3E-B45D-2F308461F122}"/>
                    </a:ext>
                  </a:extLst>
                </p:cNvPr>
                <p:cNvSpPr/>
                <p:nvPr/>
              </p:nvSpPr>
              <p:spPr>
                <a:xfrm rot="14416531">
                  <a:off x="631822" y="2344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4" name="Oval 2293">
                  <a:extLst>
                    <a:ext uri="{FF2B5EF4-FFF2-40B4-BE49-F238E27FC236}">
                      <a16:creationId xmlns:a16="http://schemas.microsoft.com/office/drawing/2014/main" id="{F3681C89-FD94-4702-94B6-B0A1F2EA241A}"/>
                    </a:ext>
                  </a:extLst>
                </p:cNvPr>
                <p:cNvSpPr/>
                <p:nvPr/>
              </p:nvSpPr>
              <p:spPr>
                <a:xfrm rot="14416531">
                  <a:off x="879429" y="26617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5" name="Oval 2294">
                  <a:extLst>
                    <a:ext uri="{FF2B5EF4-FFF2-40B4-BE49-F238E27FC236}">
                      <a16:creationId xmlns:a16="http://schemas.microsoft.com/office/drawing/2014/main" id="{542E5277-4EAE-4E7A-BE7F-83D6ED847536}"/>
                    </a:ext>
                  </a:extLst>
                </p:cNvPr>
                <p:cNvSpPr/>
                <p:nvPr/>
              </p:nvSpPr>
              <p:spPr>
                <a:xfrm rot="14416531">
                  <a:off x="850214" y="261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6" name="Oval 2295">
                  <a:extLst>
                    <a:ext uri="{FF2B5EF4-FFF2-40B4-BE49-F238E27FC236}">
                      <a16:creationId xmlns:a16="http://schemas.microsoft.com/office/drawing/2014/main" id="{29BCAA1C-E0E3-434F-86A9-E206410306E9}"/>
                    </a:ext>
                  </a:extLst>
                </p:cNvPr>
                <p:cNvSpPr/>
                <p:nvPr/>
              </p:nvSpPr>
              <p:spPr>
                <a:xfrm rot="14416531">
                  <a:off x="819840" y="25573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7" name="Oval 2296">
                  <a:extLst>
                    <a:ext uri="{FF2B5EF4-FFF2-40B4-BE49-F238E27FC236}">
                      <a16:creationId xmlns:a16="http://schemas.microsoft.com/office/drawing/2014/main" id="{0F7D3EDC-BC97-46CD-A137-078B92C99944}"/>
                    </a:ext>
                  </a:extLst>
                </p:cNvPr>
                <p:cNvSpPr/>
                <p:nvPr/>
              </p:nvSpPr>
              <p:spPr>
                <a:xfrm rot="14416531">
                  <a:off x="789352" y="25039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8" name="Oval 2297">
                  <a:extLst>
                    <a:ext uri="{FF2B5EF4-FFF2-40B4-BE49-F238E27FC236}">
                      <a16:creationId xmlns:a16="http://schemas.microsoft.com/office/drawing/2014/main" id="{CB99C945-8378-41A7-9FCC-D350C97084D0}"/>
                    </a:ext>
                  </a:extLst>
                </p:cNvPr>
                <p:cNvSpPr/>
                <p:nvPr/>
              </p:nvSpPr>
              <p:spPr>
                <a:xfrm rot="14416531">
                  <a:off x="756753" y="24502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9" name="Oval 2298">
                  <a:extLst>
                    <a:ext uri="{FF2B5EF4-FFF2-40B4-BE49-F238E27FC236}">
                      <a16:creationId xmlns:a16="http://schemas.microsoft.com/office/drawing/2014/main" id="{3482751B-BE35-4F21-B269-94EA68185644}"/>
                    </a:ext>
                  </a:extLst>
                </p:cNvPr>
                <p:cNvSpPr/>
                <p:nvPr/>
              </p:nvSpPr>
              <p:spPr>
                <a:xfrm rot="14416531">
                  <a:off x="725422" y="23954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0" name="Oval 2299">
                  <a:extLst>
                    <a:ext uri="{FF2B5EF4-FFF2-40B4-BE49-F238E27FC236}">
                      <a16:creationId xmlns:a16="http://schemas.microsoft.com/office/drawing/2014/main" id="{AABFE4A9-3163-484F-A33A-228F8EB7644B}"/>
                    </a:ext>
                  </a:extLst>
                </p:cNvPr>
                <p:cNvSpPr/>
                <p:nvPr/>
              </p:nvSpPr>
              <p:spPr>
                <a:xfrm rot="14416531">
                  <a:off x="695263" y="23423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1" name="Oval 2300">
                  <a:extLst>
                    <a:ext uri="{FF2B5EF4-FFF2-40B4-BE49-F238E27FC236}">
                      <a16:creationId xmlns:a16="http://schemas.microsoft.com/office/drawing/2014/main" id="{AE0E59A9-171A-47A1-883C-53CAE09AE919}"/>
                    </a:ext>
                  </a:extLst>
                </p:cNvPr>
                <p:cNvSpPr/>
                <p:nvPr/>
              </p:nvSpPr>
              <p:spPr>
                <a:xfrm rot="14416531">
                  <a:off x="666007" y="2290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2" name="Oval 2301">
                  <a:extLst>
                    <a:ext uri="{FF2B5EF4-FFF2-40B4-BE49-F238E27FC236}">
                      <a16:creationId xmlns:a16="http://schemas.microsoft.com/office/drawing/2014/main" id="{A92647C4-D203-48AA-BF40-5B0D3D483812}"/>
                    </a:ext>
                  </a:extLst>
                </p:cNvPr>
                <p:cNvSpPr/>
                <p:nvPr/>
              </p:nvSpPr>
              <p:spPr>
                <a:xfrm rot="14416531">
                  <a:off x="907908" y="2715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3" name="Oval 2302">
                  <a:extLst>
                    <a:ext uri="{FF2B5EF4-FFF2-40B4-BE49-F238E27FC236}">
                      <a16:creationId xmlns:a16="http://schemas.microsoft.com/office/drawing/2014/main" id="{8C2F2B8D-9966-485B-8CAF-8FB8DD3B470D}"/>
                    </a:ext>
                  </a:extLst>
                </p:cNvPr>
                <p:cNvSpPr/>
                <p:nvPr/>
              </p:nvSpPr>
              <p:spPr>
                <a:xfrm rot="3616531">
                  <a:off x="936792" y="27681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4" name="Oval 2303">
                  <a:extLst>
                    <a:ext uri="{FF2B5EF4-FFF2-40B4-BE49-F238E27FC236}">
                      <a16:creationId xmlns:a16="http://schemas.microsoft.com/office/drawing/2014/main" id="{1699A3A7-70BC-40D9-8327-07BA35BFA986}"/>
                    </a:ext>
                  </a:extLst>
                </p:cNvPr>
                <p:cNvSpPr/>
                <p:nvPr/>
              </p:nvSpPr>
              <p:spPr>
                <a:xfrm rot="3616531">
                  <a:off x="966006" y="281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5" name="Oval 2304">
                  <a:extLst>
                    <a:ext uri="{FF2B5EF4-FFF2-40B4-BE49-F238E27FC236}">
                      <a16:creationId xmlns:a16="http://schemas.microsoft.com/office/drawing/2014/main" id="{A66839D1-4833-48CE-85E3-42C43614CF58}"/>
                    </a:ext>
                  </a:extLst>
                </p:cNvPr>
                <p:cNvSpPr/>
                <p:nvPr/>
              </p:nvSpPr>
              <p:spPr>
                <a:xfrm rot="3616531">
                  <a:off x="996380" y="2872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6" name="Oval 2305">
                  <a:extLst>
                    <a:ext uri="{FF2B5EF4-FFF2-40B4-BE49-F238E27FC236}">
                      <a16:creationId xmlns:a16="http://schemas.microsoft.com/office/drawing/2014/main" id="{ECBB6FB3-CE5A-4E5D-975A-A9126B6C6858}"/>
                    </a:ext>
                  </a:extLst>
                </p:cNvPr>
                <p:cNvSpPr/>
                <p:nvPr/>
              </p:nvSpPr>
              <p:spPr>
                <a:xfrm rot="3616531">
                  <a:off x="1026868" y="29258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7" name="Oval 2306">
                  <a:extLst>
                    <a:ext uri="{FF2B5EF4-FFF2-40B4-BE49-F238E27FC236}">
                      <a16:creationId xmlns:a16="http://schemas.microsoft.com/office/drawing/2014/main" id="{4BBD447D-6064-4BAD-8E90-9BBB520573A8}"/>
                    </a:ext>
                  </a:extLst>
                </p:cNvPr>
                <p:cNvSpPr/>
                <p:nvPr/>
              </p:nvSpPr>
              <p:spPr>
                <a:xfrm rot="3616531">
                  <a:off x="1059466" y="29795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8" name="Oval 2307">
                  <a:extLst>
                    <a:ext uri="{FF2B5EF4-FFF2-40B4-BE49-F238E27FC236}">
                      <a16:creationId xmlns:a16="http://schemas.microsoft.com/office/drawing/2014/main" id="{2F637ED5-AF8E-4DCE-8631-54B8641C7A2F}"/>
                    </a:ext>
                  </a:extLst>
                </p:cNvPr>
                <p:cNvSpPr/>
                <p:nvPr/>
              </p:nvSpPr>
              <p:spPr>
                <a:xfrm rot="3616531">
                  <a:off x="1090798" y="3034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9" name="Oval 2308">
                  <a:extLst>
                    <a:ext uri="{FF2B5EF4-FFF2-40B4-BE49-F238E27FC236}">
                      <a16:creationId xmlns:a16="http://schemas.microsoft.com/office/drawing/2014/main" id="{9A8327B6-35AD-4CC0-860E-75511E2AC31F}"/>
                    </a:ext>
                  </a:extLst>
                </p:cNvPr>
                <p:cNvSpPr/>
                <p:nvPr/>
              </p:nvSpPr>
              <p:spPr>
                <a:xfrm rot="3616531">
                  <a:off x="1120958" y="3087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0" name="Oval 2309">
                  <a:extLst>
                    <a:ext uri="{FF2B5EF4-FFF2-40B4-BE49-F238E27FC236}">
                      <a16:creationId xmlns:a16="http://schemas.microsoft.com/office/drawing/2014/main" id="{8158C173-052E-40AC-926B-707EE886982A}"/>
                    </a:ext>
                  </a:extLst>
                </p:cNvPr>
                <p:cNvSpPr/>
                <p:nvPr/>
              </p:nvSpPr>
              <p:spPr>
                <a:xfrm rot="3616531">
                  <a:off x="902608" y="2822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1" name="Oval 2310">
                  <a:extLst>
                    <a:ext uri="{FF2B5EF4-FFF2-40B4-BE49-F238E27FC236}">
                      <a16:creationId xmlns:a16="http://schemas.microsoft.com/office/drawing/2014/main" id="{17CF71F0-121B-4B11-B4BC-7E780DADA8B5}"/>
                    </a:ext>
                  </a:extLst>
                </p:cNvPr>
                <p:cNvSpPr/>
                <p:nvPr/>
              </p:nvSpPr>
              <p:spPr>
                <a:xfrm rot="3616531">
                  <a:off x="931822" y="2873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2" name="Oval 2311">
                  <a:extLst>
                    <a:ext uri="{FF2B5EF4-FFF2-40B4-BE49-F238E27FC236}">
                      <a16:creationId xmlns:a16="http://schemas.microsoft.com/office/drawing/2014/main" id="{9C0F84A8-99C5-4690-8E61-3CC76970EF9B}"/>
                    </a:ext>
                  </a:extLst>
                </p:cNvPr>
                <p:cNvSpPr/>
                <p:nvPr/>
              </p:nvSpPr>
              <p:spPr>
                <a:xfrm rot="3616531">
                  <a:off x="962196" y="29267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3" name="Oval 2312">
                  <a:extLst>
                    <a:ext uri="{FF2B5EF4-FFF2-40B4-BE49-F238E27FC236}">
                      <a16:creationId xmlns:a16="http://schemas.microsoft.com/office/drawing/2014/main" id="{0DE3E946-38A2-4060-BFDD-88DB52B74DD7}"/>
                    </a:ext>
                  </a:extLst>
                </p:cNvPr>
                <p:cNvSpPr/>
                <p:nvPr/>
              </p:nvSpPr>
              <p:spPr>
                <a:xfrm rot="3616531">
                  <a:off x="874128" y="2769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4" name="Oval 2313">
                  <a:extLst>
                    <a:ext uri="{FF2B5EF4-FFF2-40B4-BE49-F238E27FC236}">
                      <a16:creationId xmlns:a16="http://schemas.microsoft.com/office/drawing/2014/main" id="{DAF71ED5-FA19-48D1-BAE3-20B46AB48FAA}"/>
                    </a:ext>
                  </a:extLst>
                </p:cNvPr>
                <p:cNvSpPr/>
                <p:nvPr/>
              </p:nvSpPr>
              <p:spPr>
                <a:xfrm rot="14416531">
                  <a:off x="1272574" y="34610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5" name="Oval 2314">
                  <a:extLst>
                    <a:ext uri="{FF2B5EF4-FFF2-40B4-BE49-F238E27FC236}">
                      <a16:creationId xmlns:a16="http://schemas.microsoft.com/office/drawing/2014/main" id="{3EB6935E-6BCE-4DF7-8D1B-E39A6239A22A}"/>
                    </a:ext>
                  </a:extLst>
                </p:cNvPr>
                <p:cNvSpPr/>
                <p:nvPr/>
              </p:nvSpPr>
              <p:spPr>
                <a:xfrm rot="14416531">
                  <a:off x="1239975" y="3407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6" name="Oval 2315">
                  <a:extLst>
                    <a:ext uri="{FF2B5EF4-FFF2-40B4-BE49-F238E27FC236}">
                      <a16:creationId xmlns:a16="http://schemas.microsoft.com/office/drawing/2014/main" id="{E777A982-E16A-49D5-824E-1187772D4A72}"/>
                    </a:ext>
                  </a:extLst>
                </p:cNvPr>
                <p:cNvSpPr/>
                <p:nvPr/>
              </p:nvSpPr>
              <p:spPr>
                <a:xfrm rot="14416531">
                  <a:off x="1208644" y="33524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7" name="Oval 2316">
                  <a:extLst>
                    <a:ext uri="{FF2B5EF4-FFF2-40B4-BE49-F238E27FC236}">
                      <a16:creationId xmlns:a16="http://schemas.microsoft.com/office/drawing/2014/main" id="{14AE5549-F010-454F-9DC3-2D3C634504F7}"/>
                    </a:ext>
                  </a:extLst>
                </p:cNvPr>
                <p:cNvSpPr/>
                <p:nvPr/>
              </p:nvSpPr>
              <p:spPr>
                <a:xfrm rot="14416531">
                  <a:off x="1337247" y="34601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8" name="Oval 2317">
                  <a:extLst>
                    <a:ext uri="{FF2B5EF4-FFF2-40B4-BE49-F238E27FC236}">
                      <a16:creationId xmlns:a16="http://schemas.microsoft.com/office/drawing/2014/main" id="{EF739DCA-E5D9-4690-84FE-1B8154D0C81C}"/>
                    </a:ext>
                  </a:extLst>
                </p:cNvPr>
                <p:cNvSpPr/>
                <p:nvPr/>
              </p:nvSpPr>
              <p:spPr>
                <a:xfrm rot="14416531">
                  <a:off x="1306758" y="34067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9" name="Oval 2318">
                  <a:extLst>
                    <a:ext uri="{FF2B5EF4-FFF2-40B4-BE49-F238E27FC236}">
                      <a16:creationId xmlns:a16="http://schemas.microsoft.com/office/drawing/2014/main" id="{37DA0905-882A-4341-A319-6092BB85788C}"/>
                    </a:ext>
                  </a:extLst>
                </p:cNvPr>
                <p:cNvSpPr/>
                <p:nvPr/>
              </p:nvSpPr>
              <p:spPr>
                <a:xfrm rot="14416531">
                  <a:off x="1274160" y="33530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8" name="Group 1367">
              <a:extLst>
                <a:ext uri="{FF2B5EF4-FFF2-40B4-BE49-F238E27FC236}">
                  <a16:creationId xmlns:a16="http://schemas.microsoft.com/office/drawing/2014/main" id="{38B227B0-6072-4D41-853C-DBF3AFED6CD6}"/>
                </a:ext>
              </a:extLst>
            </p:cNvPr>
            <p:cNvGrpSpPr/>
            <p:nvPr/>
          </p:nvGrpSpPr>
          <p:grpSpPr>
            <a:xfrm rot="19869926">
              <a:off x="2044650" y="6248245"/>
              <a:ext cx="718388" cy="643077"/>
              <a:chOff x="595499" y="4426431"/>
              <a:chExt cx="1333199" cy="1193435"/>
            </a:xfrm>
          </p:grpSpPr>
          <p:grpSp>
            <p:nvGrpSpPr>
              <p:cNvPr id="1525" name="Group 1524">
                <a:extLst>
                  <a:ext uri="{FF2B5EF4-FFF2-40B4-BE49-F238E27FC236}">
                    <a16:creationId xmlns:a16="http://schemas.microsoft.com/office/drawing/2014/main" id="{6D93F066-B111-4382-9F8E-BF872B9C1F8C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35" name="Oval 1534">
                  <a:extLst>
                    <a:ext uri="{FF2B5EF4-FFF2-40B4-BE49-F238E27FC236}">
                      <a16:creationId xmlns:a16="http://schemas.microsoft.com/office/drawing/2014/main" id="{7E2652DE-7284-4C43-9F79-66940204DAF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6" name="Straight Arrow Connector 1535">
                  <a:extLst>
                    <a:ext uri="{FF2B5EF4-FFF2-40B4-BE49-F238E27FC236}">
                      <a16:creationId xmlns:a16="http://schemas.microsoft.com/office/drawing/2014/main" id="{5B8FF9B9-9283-4AC2-8905-FB77B06A617F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6" name="Group 1525">
                <a:extLst>
                  <a:ext uri="{FF2B5EF4-FFF2-40B4-BE49-F238E27FC236}">
                    <a16:creationId xmlns:a16="http://schemas.microsoft.com/office/drawing/2014/main" id="{2F5159DD-7668-40DF-9D12-A2D1875DA316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33" name="Oval 1532">
                  <a:extLst>
                    <a:ext uri="{FF2B5EF4-FFF2-40B4-BE49-F238E27FC236}">
                      <a16:creationId xmlns:a16="http://schemas.microsoft.com/office/drawing/2014/main" id="{55F39382-3C78-454B-AD42-80D82CFF74CC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4" name="Straight Arrow Connector 1533">
                  <a:extLst>
                    <a:ext uri="{FF2B5EF4-FFF2-40B4-BE49-F238E27FC236}">
                      <a16:creationId xmlns:a16="http://schemas.microsoft.com/office/drawing/2014/main" id="{D6AEF377-F351-42CF-BE8A-15C7E436CA90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5DFC5409-FF76-46CE-8235-7B62E51A8F97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05F552A4-91A3-48B0-8582-C5343F21DB93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2" name="Straight Arrow Connector 1531">
                  <a:extLst>
                    <a:ext uri="{FF2B5EF4-FFF2-40B4-BE49-F238E27FC236}">
                      <a16:creationId xmlns:a16="http://schemas.microsoft.com/office/drawing/2014/main" id="{D2966901-1DB1-4501-8A84-91C42066BB1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6F9180A3-9C92-4D40-A2A5-8EEEE8CBD6EB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529" name="Oval 1528">
                  <a:extLst>
                    <a:ext uri="{FF2B5EF4-FFF2-40B4-BE49-F238E27FC236}">
                      <a16:creationId xmlns:a16="http://schemas.microsoft.com/office/drawing/2014/main" id="{906664A7-088E-4F04-B6B0-2BE30B615C5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0" name="Straight Arrow Connector 1529">
                  <a:extLst>
                    <a:ext uri="{FF2B5EF4-FFF2-40B4-BE49-F238E27FC236}">
                      <a16:creationId xmlns:a16="http://schemas.microsoft.com/office/drawing/2014/main" id="{A22778B1-5EE9-44B4-AA81-C200482BC354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6F50706E-7205-4EF5-97B4-1DBBEB9F32E5}"/>
                </a:ext>
              </a:extLst>
            </p:cNvPr>
            <p:cNvGrpSpPr/>
            <p:nvPr/>
          </p:nvGrpSpPr>
          <p:grpSpPr>
            <a:xfrm rot="9119228">
              <a:off x="2855665" y="449905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23" name="Oval 1522">
                <a:extLst>
                  <a:ext uri="{FF2B5EF4-FFF2-40B4-BE49-F238E27FC236}">
                    <a16:creationId xmlns:a16="http://schemas.microsoft.com/office/drawing/2014/main" id="{D7187B00-82F1-4799-BF03-6CAED7E2763A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4" name="Straight Arrow Connector 1523">
                <a:extLst>
                  <a:ext uri="{FF2B5EF4-FFF2-40B4-BE49-F238E27FC236}">
                    <a16:creationId xmlns:a16="http://schemas.microsoft.com/office/drawing/2014/main" id="{A00B8E7C-3871-4D32-8C3A-4782866A857E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9F2F903F-A324-444A-9F78-AA76E9D28F75}"/>
                </a:ext>
              </a:extLst>
            </p:cNvPr>
            <p:cNvGrpSpPr/>
            <p:nvPr/>
          </p:nvGrpSpPr>
          <p:grpSpPr>
            <a:xfrm rot="9119228">
              <a:off x="3101929" y="4297369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3E081070-DB41-4460-BCA2-5F3B0891B1C4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2" name="Straight Arrow Connector 1521">
                <a:extLst>
                  <a:ext uri="{FF2B5EF4-FFF2-40B4-BE49-F238E27FC236}">
                    <a16:creationId xmlns:a16="http://schemas.microsoft.com/office/drawing/2014/main" id="{537B45C2-C98B-4627-8F07-62FE4165B2BE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1" name="Group 1370">
              <a:extLst>
                <a:ext uri="{FF2B5EF4-FFF2-40B4-BE49-F238E27FC236}">
                  <a16:creationId xmlns:a16="http://schemas.microsoft.com/office/drawing/2014/main" id="{65CBAF9C-E7F9-4035-A1BB-61760C848BFC}"/>
                </a:ext>
              </a:extLst>
            </p:cNvPr>
            <p:cNvGrpSpPr/>
            <p:nvPr/>
          </p:nvGrpSpPr>
          <p:grpSpPr>
            <a:xfrm rot="9119228">
              <a:off x="3017079" y="456626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19" name="Oval 1518">
                <a:extLst>
                  <a:ext uri="{FF2B5EF4-FFF2-40B4-BE49-F238E27FC236}">
                    <a16:creationId xmlns:a16="http://schemas.microsoft.com/office/drawing/2014/main" id="{5E3F5861-3125-4E85-BDE1-0836ADB501D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0" name="Straight Arrow Connector 1519">
                <a:extLst>
                  <a:ext uri="{FF2B5EF4-FFF2-40B4-BE49-F238E27FC236}">
                    <a16:creationId xmlns:a16="http://schemas.microsoft.com/office/drawing/2014/main" id="{75C47C5E-737A-4CD1-8DD9-208DA72D0195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2" name="Group 1371">
              <a:extLst>
                <a:ext uri="{FF2B5EF4-FFF2-40B4-BE49-F238E27FC236}">
                  <a16:creationId xmlns:a16="http://schemas.microsoft.com/office/drawing/2014/main" id="{2DBD505B-6F46-461D-A965-6257618330D6}"/>
                </a:ext>
              </a:extLst>
            </p:cNvPr>
            <p:cNvGrpSpPr/>
            <p:nvPr/>
          </p:nvGrpSpPr>
          <p:grpSpPr>
            <a:xfrm rot="9119228">
              <a:off x="3635480" y="4324672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17" name="Oval 1516">
                <a:extLst>
                  <a:ext uri="{FF2B5EF4-FFF2-40B4-BE49-F238E27FC236}">
                    <a16:creationId xmlns:a16="http://schemas.microsoft.com/office/drawing/2014/main" id="{A3268D5E-BD92-4AA0-8537-EC7CF46A812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18" name="Straight Arrow Connector 1517">
                <a:extLst>
                  <a:ext uri="{FF2B5EF4-FFF2-40B4-BE49-F238E27FC236}">
                    <a16:creationId xmlns:a16="http://schemas.microsoft.com/office/drawing/2014/main" id="{2BF55521-6D30-408A-84D8-062D46A1CE4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3" name="Group 1372">
              <a:extLst>
                <a:ext uri="{FF2B5EF4-FFF2-40B4-BE49-F238E27FC236}">
                  <a16:creationId xmlns:a16="http://schemas.microsoft.com/office/drawing/2014/main" id="{11A31F45-A1E9-4C25-8B8C-13294C19A0BB}"/>
                </a:ext>
              </a:extLst>
            </p:cNvPr>
            <p:cNvGrpSpPr/>
            <p:nvPr/>
          </p:nvGrpSpPr>
          <p:grpSpPr>
            <a:xfrm rot="1254067">
              <a:off x="1005690" y="3668431"/>
              <a:ext cx="718388" cy="643077"/>
              <a:chOff x="595499" y="4426431"/>
              <a:chExt cx="1333199" cy="1193435"/>
            </a:xfrm>
          </p:grpSpPr>
          <p:grpSp>
            <p:nvGrpSpPr>
              <p:cNvPr id="1505" name="Group 1504">
                <a:extLst>
                  <a:ext uri="{FF2B5EF4-FFF2-40B4-BE49-F238E27FC236}">
                    <a16:creationId xmlns:a16="http://schemas.microsoft.com/office/drawing/2014/main" id="{E695A80E-EB0C-4407-BECA-27077C7FCB43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15" name="Oval 1514">
                  <a:extLst>
                    <a:ext uri="{FF2B5EF4-FFF2-40B4-BE49-F238E27FC236}">
                      <a16:creationId xmlns:a16="http://schemas.microsoft.com/office/drawing/2014/main" id="{C5B7318F-DB7F-45A7-80AD-AB48A39461C6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6" name="Straight Arrow Connector 1515">
                  <a:extLst>
                    <a:ext uri="{FF2B5EF4-FFF2-40B4-BE49-F238E27FC236}">
                      <a16:creationId xmlns:a16="http://schemas.microsoft.com/office/drawing/2014/main" id="{52BA3BFA-EE4D-4E85-8517-0B5A4D9BBF0D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AFCF3B9D-F130-4DF4-91D2-E2CAE55A9B24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BB9E48B8-A3C2-4CE5-979B-14DD5E204E3D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4" name="Straight Arrow Connector 1513">
                  <a:extLst>
                    <a:ext uri="{FF2B5EF4-FFF2-40B4-BE49-F238E27FC236}">
                      <a16:creationId xmlns:a16="http://schemas.microsoft.com/office/drawing/2014/main" id="{5C308C7C-1D86-4002-BC10-10852A90A7C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7" name="Group 1506">
                <a:extLst>
                  <a:ext uri="{FF2B5EF4-FFF2-40B4-BE49-F238E27FC236}">
                    <a16:creationId xmlns:a16="http://schemas.microsoft.com/office/drawing/2014/main" id="{D5E9E586-15DD-43F3-82A4-2F2948E4CD9A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8DD911CD-62B3-444F-BA50-86714DB1E22B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2" name="Straight Arrow Connector 1511">
                  <a:extLst>
                    <a:ext uri="{FF2B5EF4-FFF2-40B4-BE49-F238E27FC236}">
                      <a16:creationId xmlns:a16="http://schemas.microsoft.com/office/drawing/2014/main" id="{5C3B9365-35F1-42E2-8A1B-2A43C08A834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02ECCE8D-25F0-4A92-A1B0-1D1148D8D1D4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509" name="Oval 1508">
                  <a:extLst>
                    <a:ext uri="{FF2B5EF4-FFF2-40B4-BE49-F238E27FC236}">
                      <a16:creationId xmlns:a16="http://schemas.microsoft.com/office/drawing/2014/main" id="{926952E4-6B71-4934-BD5C-0EDEFD959F53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0" name="Straight Arrow Connector 1509">
                  <a:extLst>
                    <a:ext uri="{FF2B5EF4-FFF2-40B4-BE49-F238E27FC236}">
                      <a16:creationId xmlns:a16="http://schemas.microsoft.com/office/drawing/2014/main" id="{D24B984C-8DA1-41DF-AB67-32B574248054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4" name="Group 1373">
              <a:extLst>
                <a:ext uri="{FF2B5EF4-FFF2-40B4-BE49-F238E27FC236}">
                  <a16:creationId xmlns:a16="http://schemas.microsoft.com/office/drawing/2014/main" id="{BF2B803B-729B-426E-8A66-5E3FD6E7863A}"/>
                </a:ext>
              </a:extLst>
            </p:cNvPr>
            <p:cNvGrpSpPr/>
            <p:nvPr/>
          </p:nvGrpSpPr>
          <p:grpSpPr>
            <a:xfrm rot="20310737">
              <a:off x="1901596" y="3623117"/>
              <a:ext cx="718388" cy="643077"/>
              <a:chOff x="595499" y="4426431"/>
              <a:chExt cx="1333199" cy="1193435"/>
            </a:xfrm>
          </p:grpSpPr>
          <p:grpSp>
            <p:nvGrpSpPr>
              <p:cNvPr id="1493" name="Group 1492">
                <a:extLst>
                  <a:ext uri="{FF2B5EF4-FFF2-40B4-BE49-F238E27FC236}">
                    <a16:creationId xmlns:a16="http://schemas.microsoft.com/office/drawing/2014/main" id="{FD949EC5-1B3F-44A9-8406-9D07854AB772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08B14274-A408-4574-9DD4-6C9167D3BE8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4" name="Straight Arrow Connector 1503">
                  <a:extLst>
                    <a:ext uri="{FF2B5EF4-FFF2-40B4-BE49-F238E27FC236}">
                      <a16:creationId xmlns:a16="http://schemas.microsoft.com/office/drawing/2014/main" id="{BAA0C318-152D-4E34-8176-24B622F99FAA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4" name="Group 1493">
                <a:extLst>
                  <a:ext uri="{FF2B5EF4-FFF2-40B4-BE49-F238E27FC236}">
                    <a16:creationId xmlns:a16="http://schemas.microsoft.com/office/drawing/2014/main" id="{CB9BA9F1-61B4-4FE7-B6F4-210BC9F226B1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01" name="Oval 1500">
                  <a:extLst>
                    <a:ext uri="{FF2B5EF4-FFF2-40B4-BE49-F238E27FC236}">
                      <a16:creationId xmlns:a16="http://schemas.microsoft.com/office/drawing/2014/main" id="{756F13FE-1D62-499E-8F19-9FE88B579BB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2" name="Straight Arrow Connector 1501">
                  <a:extLst>
                    <a:ext uri="{FF2B5EF4-FFF2-40B4-BE49-F238E27FC236}">
                      <a16:creationId xmlns:a16="http://schemas.microsoft.com/office/drawing/2014/main" id="{F56124B9-B299-446D-BE63-9576B2AD922F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5" name="Group 1494">
                <a:extLst>
                  <a:ext uri="{FF2B5EF4-FFF2-40B4-BE49-F238E27FC236}">
                    <a16:creationId xmlns:a16="http://schemas.microsoft.com/office/drawing/2014/main" id="{A1168704-B74D-4A3E-80D0-4B84D31D6566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499" name="Oval 1498">
                  <a:extLst>
                    <a:ext uri="{FF2B5EF4-FFF2-40B4-BE49-F238E27FC236}">
                      <a16:creationId xmlns:a16="http://schemas.microsoft.com/office/drawing/2014/main" id="{EB715A4A-DEC8-4D3E-A0F2-E062E14A86E0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0" name="Straight Arrow Connector 1499">
                  <a:extLst>
                    <a:ext uri="{FF2B5EF4-FFF2-40B4-BE49-F238E27FC236}">
                      <a16:creationId xmlns:a16="http://schemas.microsoft.com/office/drawing/2014/main" id="{B0E983F4-AF4C-4CD3-B112-FF1B1E0874B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6" name="Group 1495">
                <a:extLst>
                  <a:ext uri="{FF2B5EF4-FFF2-40B4-BE49-F238E27FC236}">
                    <a16:creationId xmlns:a16="http://schemas.microsoft.com/office/drawing/2014/main" id="{BC1C2D2D-5F42-4544-908C-5E471E953ECF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497" name="Oval 1496">
                  <a:extLst>
                    <a:ext uri="{FF2B5EF4-FFF2-40B4-BE49-F238E27FC236}">
                      <a16:creationId xmlns:a16="http://schemas.microsoft.com/office/drawing/2014/main" id="{728C62C2-8E5B-4296-B8C2-8912954ADC4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498" name="Straight Arrow Connector 1497">
                  <a:extLst>
                    <a:ext uri="{FF2B5EF4-FFF2-40B4-BE49-F238E27FC236}">
                      <a16:creationId xmlns:a16="http://schemas.microsoft.com/office/drawing/2014/main" id="{6573C1E9-7B52-4D7F-A423-B6F2BD1F9D8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E907BE65-4451-4DE3-A9AA-15CBEDF14EF9}"/>
              </a:ext>
            </a:extLst>
          </p:cNvPr>
          <p:cNvGrpSpPr/>
          <p:nvPr/>
        </p:nvGrpSpPr>
        <p:grpSpPr>
          <a:xfrm rot="10845604">
            <a:off x="4629728" y="3571798"/>
            <a:ext cx="1551056" cy="1158888"/>
            <a:chOff x="380791" y="1282964"/>
            <a:chExt cx="2491467" cy="1861526"/>
          </a:xfrm>
        </p:grpSpPr>
        <p:sp>
          <p:nvSpPr>
            <p:cNvPr id="1411" name="Oval 1410">
              <a:extLst>
                <a:ext uri="{FF2B5EF4-FFF2-40B4-BE49-F238E27FC236}">
                  <a16:creationId xmlns:a16="http://schemas.microsoft.com/office/drawing/2014/main" id="{767B1BF8-E090-4886-A350-B6B9782E2CEA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2" name="Oval 1411">
              <a:extLst>
                <a:ext uri="{FF2B5EF4-FFF2-40B4-BE49-F238E27FC236}">
                  <a16:creationId xmlns:a16="http://schemas.microsoft.com/office/drawing/2014/main" id="{E8D155EC-2893-406B-B9B8-35325F9B3D9A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3" name="Oval 1412">
              <a:extLst>
                <a:ext uri="{FF2B5EF4-FFF2-40B4-BE49-F238E27FC236}">
                  <a16:creationId xmlns:a16="http://schemas.microsoft.com/office/drawing/2014/main" id="{B006DEEC-19E5-40C3-BCF5-015456EE79BA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4" name="Oval 1413">
              <a:extLst>
                <a:ext uri="{FF2B5EF4-FFF2-40B4-BE49-F238E27FC236}">
                  <a16:creationId xmlns:a16="http://schemas.microsoft.com/office/drawing/2014/main" id="{B6072130-CFFE-4F8B-B0F4-F23781127CC6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5" name="Oval 1414">
              <a:extLst>
                <a:ext uri="{FF2B5EF4-FFF2-40B4-BE49-F238E27FC236}">
                  <a16:creationId xmlns:a16="http://schemas.microsoft.com/office/drawing/2014/main" id="{2DBBF2D6-6C18-47A8-A1AD-B6DDADD192AB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6" name="Oval 1415">
              <a:extLst>
                <a:ext uri="{FF2B5EF4-FFF2-40B4-BE49-F238E27FC236}">
                  <a16:creationId xmlns:a16="http://schemas.microsoft.com/office/drawing/2014/main" id="{E076E0DA-DE0C-449F-AEAA-B179692B2125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7" name="Oval 1416">
              <a:extLst>
                <a:ext uri="{FF2B5EF4-FFF2-40B4-BE49-F238E27FC236}">
                  <a16:creationId xmlns:a16="http://schemas.microsoft.com/office/drawing/2014/main" id="{CA86E39C-2DC8-4643-9D26-C7010F7F718E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8" name="Oval 1417">
              <a:extLst>
                <a:ext uri="{FF2B5EF4-FFF2-40B4-BE49-F238E27FC236}">
                  <a16:creationId xmlns:a16="http://schemas.microsoft.com/office/drawing/2014/main" id="{CD92CC2B-C198-4B61-97F5-DAEDC4C4268A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9" name="Oval 1418">
              <a:extLst>
                <a:ext uri="{FF2B5EF4-FFF2-40B4-BE49-F238E27FC236}">
                  <a16:creationId xmlns:a16="http://schemas.microsoft.com/office/drawing/2014/main" id="{BE0525DB-8208-477B-B351-7D7477BCD1C2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20" name="Group 1419">
              <a:extLst>
                <a:ext uri="{FF2B5EF4-FFF2-40B4-BE49-F238E27FC236}">
                  <a16:creationId xmlns:a16="http://schemas.microsoft.com/office/drawing/2014/main" id="{B431E646-7331-4199-9762-7DAAF2CCBDC2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1486" name="Oval 1485">
                <a:extLst>
                  <a:ext uri="{FF2B5EF4-FFF2-40B4-BE49-F238E27FC236}">
                    <a16:creationId xmlns:a16="http://schemas.microsoft.com/office/drawing/2014/main" id="{1725BD1F-3B7F-4937-8716-C6F0026E3CD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7" name="Oval 1486">
                <a:extLst>
                  <a:ext uri="{FF2B5EF4-FFF2-40B4-BE49-F238E27FC236}">
                    <a16:creationId xmlns:a16="http://schemas.microsoft.com/office/drawing/2014/main" id="{9392DCE1-4037-40E2-A875-73114AF27C1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8" name="Oval 1487">
                <a:extLst>
                  <a:ext uri="{FF2B5EF4-FFF2-40B4-BE49-F238E27FC236}">
                    <a16:creationId xmlns:a16="http://schemas.microsoft.com/office/drawing/2014/main" id="{A4510F0D-841B-4B0F-B5C3-AE797CC4C19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9" name="Oval 1488">
                <a:extLst>
                  <a:ext uri="{FF2B5EF4-FFF2-40B4-BE49-F238E27FC236}">
                    <a16:creationId xmlns:a16="http://schemas.microsoft.com/office/drawing/2014/main" id="{92C5B2AD-306C-4EA0-803F-F01DF752552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0" name="Oval 1489">
                <a:extLst>
                  <a:ext uri="{FF2B5EF4-FFF2-40B4-BE49-F238E27FC236}">
                    <a16:creationId xmlns:a16="http://schemas.microsoft.com/office/drawing/2014/main" id="{240F7BFC-175F-4599-A16E-5037451C615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1" name="Oval 1490">
                <a:extLst>
                  <a:ext uri="{FF2B5EF4-FFF2-40B4-BE49-F238E27FC236}">
                    <a16:creationId xmlns:a16="http://schemas.microsoft.com/office/drawing/2014/main" id="{5F8F8E27-0371-4024-913E-A7398171AD4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2" name="Oval 1491">
                <a:extLst>
                  <a:ext uri="{FF2B5EF4-FFF2-40B4-BE49-F238E27FC236}">
                    <a16:creationId xmlns:a16="http://schemas.microsoft.com/office/drawing/2014/main" id="{E2611448-4F89-49FE-8E02-79797231DDF1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21" name="Oval 1420">
              <a:extLst>
                <a:ext uri="{FF2B5EF4-FFF2-40B4-BE49-F238E27FC236}">
                  <a16:creationId xmlns:a16="http://schemas.microsoft.com/office/drawing/2014/main" id="{13FE833C-27DB-4487-8427-3A5E92468B61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2" name="Oval 1421">
              <a:extLst>
                <a:ext uri="{FF2B5EF4-FFF2-40B4-BE49-F238E27FC236}">
                  <a16:creationId xmlns:a16="http://schemas.microsoft.com/office/drawing/2014/main" id="{1FAAD23F-F477-4C5C-AEA8-9B44C95B55FD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3" name="Oval 1422">
              <a:extLst>
                <a:ext uri="{FF2B5EF4-FFF2-40B4-BE49-F238E27FC236}">
                  <a16:creationId xmlns:a16="http://schemas.microsoft.com/office/drawing/2014/main" id="{FE1381C5-69C5-4771-9710-36BB0A3D3B0E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4" name="Oval 1423">
              <a:extLst>
                <a:ext uri="{FF2B5EF4-FFF2-40B4-BE49-F238E27FC236}">
                  <a16:creationId xmlns:a16="http://schemas.microsoft.com/office/drawing/2014/main" id="{6AA45E73-0400-45A9-9092-E91399142937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5" name="Oval 1424">
              <a:extLst>
                <a:ext uri="{FF2B5EF4-FFF2-40B4-BE49-F238E27FC236}">
                  <a16:creationId xmlns:a16="http://schemas.microsoft.com/office/drawing/2014/main" id="{76BB6E1C-C955-45DB-9F36-14A631EDE8F9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6" name="Oval 1425">
              <a:extLst>
                <a:ext uri="{FF2B5EF4-FFF2-40B4-BE49-F238E27FC236}">
                  <a16:creationId xmlns:a16="http://schemas.microsoft.com/office/drawing/2014/main" id="{EFAE102D-36DC-41A1-B850-982F10082769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7" name="Oval 1426">
              <a:extLst>
                <a:ext uri="{FF2B5EF4-FFF2-40B4-BE49-F238E27FC236}">
                  <a16:creationId xmlns:a16="http://schemas.microsoft.com/office/drawing/2014/main" id="{CA10C8E5-9F77-4F65-9F0A-97ADD6347BAE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8" name="Oval 1427">
              <a:extLst>
                <a:ext uri="{FF2B5EF4-FFF2-40B4-BE49-F238E27FC236}">
                  <a16:creationId xmlns:a16="http://schemas.microsoft.com/office/drawing/2014/main" id="{35C4D82B-3865-42AD-96BD-04BB8C523914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9" name="Oval 1428">
              <a:extLst>
                <a:ext uri="{FF2B5EF4-FFF2-40B4-BE49-F238E27FC236}">
                  <a16:creationId xmlns:a16="http://schemas.microsoft.com/office/drawing/2014/main" id="{FA0B243C-C8C3-491A-9C3F-61CFE1603779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0" name="Oval 1429">
              <a:extLst>
                <a:ext uri="{FF2B5EF4-FFF2-40B4-BE49-F238E27FC236}">
                  <a16:creationId xmlns:a16="http://schemas.microsoft.com/office/drawing/2014/main" id="{544EED40-629B-4D84-8ADE-3B88157C8E75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4F8A8EBF-EF0D-4635-8B49-BE6D64C2580E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479" name="Oval 1478">
                <a:extLst>
                  <a:ext uri="{FF2B5EF4-FFF2-40B4-BE49-F238E27FC236}">
                    <a16:creationId xmlns:a16="http://schemas.microsoft.com/office/drawing/2014/main" id="{C35B425C-A7ED-4F0E-9148-2EB7B6D4ADF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0" name="Oval 1479">
                <a:extLst>
                  <a:ext uri="{FF2B5EF4-FFF2-40B4-BE49-F238E27FC236}">
                    <a16:creationId xmlns:a16="http://schemas.microsoft.com/office/drawing/2014/main" id="{28D8D4A8-EAB3-4C21-95B2-C3E281FD0A4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1" name="Oval 1480">
                <a:extLst>
                  <a:ext uri="{FF2B5EF4-FFF2-40B4-BE49-F238E27FC236}">
                    <a16:creationId xmlns:a16="http://schemas.microsoft.com/office/drawing/2014/main" id="{A06BDB59-46D6-4E0A-A6CB-A3F6A70CE7F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2" name="Oval 1481">
                <a:extLst>
                  <a:ext uri="{FF2B5EF4-FFF2-40B4-BE49-F238E27FC236}">
                    <a16:creationId xmlns:a16="http://schemas.microsoft.com/office/drawing/2014/main" id="{59C1747F-5F7B-4972-9FFC-D82DD4D7C3B2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3" name="Oval 1482">
                <a:extLst>
                  <a:ext uri="{FF2B5EF4-FFF2-40B4-BE49-F238E27FC236}">
                    <a16:creationId xmlns:a16="http://schemas.microsoft.com/office/drawing/2014/main" id="{55143F10-F3BB-4E4D-AE29-A77E3141528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4" name="Oval 1483">
                <a:extLst>
                  <a:ext uri="{FF2B5EF4-FFF2-40B4-BE49-F238E27FC236}">
                    <a16:creationId xmlns:a16="http://schemas.microsoft.com/office/drawing/2014/main" id="{1752A952-2A38-4442-991C-BEA5DACBF1DD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5" name="Oval 1484">
                <a:extLst>
                  <a:ext uri="{FF2B5EF4-FFF2-40B4-BE49-F238E27FC236}">
                    <a16:creationId xmlns:a16="http://schemas.microsoft.com/office/drawing/2014/main" id="{66E5BC34-5754-44EB-8E58-0A76DE96649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32" name="Oval 1431">
              <a:extLst>
                <a:ext uri="{FF2B5EF4-FFF2-40B4-BE49-F238E27FC236}">
                  <a16:creationId xmlns:a16="http://schemas.microsoft.com/office/drawing/2014/main" id="{D877F0CF-1465-4291-ABB2-FEB2D199C4C9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3" name="Oval 1432">
              <a:extLst>
                <a:ext uri="{FF2B5EF4-FFF2-40B4-BE49-F238E27FC236}">
                  <a16:creationId xmlns:a16="http://schemas.microsoft.com/office/drawing/2014/main" id="{DF33EF0C-DAAB-4755-8B5B-D9C155C0EC89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4" name="Oval 1433">
              <a:extLst>
                <a:ext uri="{FF2B5EF4-FFF2-40B4-BE49-F238E27FC236}">
                  <a16:creationId xmlns:a16="http://schemas.microsoft.com/office/drawing/2014/main" id="{616EEDE7-3634-44F9-85FA-1C5DCF685722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5" name="Oval 1434">
              <a:extLst>
                <a:ext uri="{FF2B5EF4-FFF2-40B4-BE49-F238E27FC236}">
                  <a16:creationId xmlns:a16="http://schemas.microsoft.com/office/drawing/2014/main" id="{C4488DDE-5820-4066-AD2F-BA0F9660603D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6" name="Oval 1435">
              <a:extLst>
                <a:ext uri="{FF2B5EF4-FFF2-40B4-BE49-F238E27FC236}">
                  <a16:creationId xmlns:a16="http://schemas.microsoft.com/office/drawing/2014/main" id="{DDCF1844-4E07-40CA-8971-2241020660EC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7" name="Oval 1436">
              <a:extLst>
                <a:ext uri="{FF2B5EF4-FFF2-40B4-BE49-F238E27FC236}">
                  <a16:creationId xmlns:a16="http://schemas.microsoft.com/office/drawing/2014/main" id="{89EC6DED-BAED-46EB-BB0B-AF979065D611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8" name="Oval 1437">
              <a:extLst>
                <a:ext uri="{FF2B5EF4-FFF2-40B4-BE49-F238E27FC236}">
                  <a16:creationId xmlns:a16="http://schemas.microsoft.com/office/drawing/2014/main" id="{4D0F9C02-E927-4889-AD7F-CA1870138CA4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9" name="Oval 1438">
              <a:extLst>
                <a:ext uri="{FF2B5EF4-FFF2-40B4-BE49-F238E27FC236}">
                  <a16:creationId xmlns:a16="http://schemas.microsoft.com/office/drawing/2014/main" id="{520B96C5-2E0A-499C-8D4F-C7C171184679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0" name="Oval 1439">
              <a:extLst>
                <a:ext uri="{FF2B5EF4-FFF2-40B4-BE49-F238E27FC236}">
                  <a16:creationId xmlns:a16="http://schemas.microsoft.com/office/drawing/2014/main" id="{7205AADF-EA75-40EB-B731-B074645B42FA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1" name="Oval 1440">
              <a:extLst>
                <a:ext uri="{FF2B5EF4-FFF2-40B4-BE49-F238E27FC236}">
                  <a16:creationId xmlns:a16="http://schemas.microsoft.com/office/drawing/2014/main" id="{D89AAD6D-D05A-4307-BBBA-6A1D92740133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2" name="Oval 1441">
              <a:extLst>
                <a:ext uri="{FF2B5EF4-FFF2-40B4-BE49-F238E27FC236}">
                  <a16:creationId xmlns:a16="http://schemas.microsoft.com/office/drawing/2014/main" id="{5165E0E1-DE8C-4DE8-92CA-E9B3DA482C3B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43" name="Group 1442">
              <a:extLst>
                <a:ext uri="{FF2B5EF4-FFF2-40B4-BE49-F238E27FC236}">
                  <a16:creationId xmlns:a16="http://schemas.microsoft.com/office/drawing/2014/main" id="{ABF2944A-76B0-4B22-B049-63C14893861E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1472" name="Oval 1471">
                <a:extLst>
                  <a:ext uri="{FF2B5EF4-FFF2-40B4-BE49-F238E27FC236}">
                    <a16:creationId xmlns:a16="http://schemas.microsoft.com/office/drawing/2014/main" id="{01F3661B-CA60-4B77-B65A-4E597D02D6D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3" name="Oval 1472">
                <a:extLst>
                  <a:ext uri="{FF2B5EF4-FFF2-40B4-BE49-F238E27FC236}">
                    <a16:creationId xmlns:a16="http://schemas.microsoft.com/office/drawing/2014/main" id="{B8167DF9-D445-4CA3-9AD1-6FD58808171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4" name="Oval 1473">
                <a:extLst>
                  <a:ext uri="{FF2B5EF4-FFF2-40B4-BE49-F238E27FC236}">
                    <a16:creationId xmlns:a16="http://schemas.microsoft.com/office/drawing/2014/main" id="{882C73E8-96C8-4494-84F9-6617264CD19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5" name="Oval 1474">
                <a:extLst>
                  <a:ext uri="{FF2B5EF4-FFF2-40B4-BE49-F238E27FC236}">
                    <a16:creationId xmlns:a16="http://schemas.microsoft.com/office/drawing/2014/main" id="{FA94382C-C625-4E4A-B46C-6C27E0DE6DD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6" name="Oval 1475">
                <a:extLst>
                  <a:ext uri="{FF2B5EF4-FFF2-40B4-BE49-F238E27FC236}">
                    <a16:creationId xmlns:a16="http://schemas.microsoft.com/office/drawing/2014/main" id="{FF747037-A6A0-47C6-917B-A73F21917F44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7" name="Oval 1476">
                <a:extLst>
                  <a:ext uri="{FF2B5EF4-FFF2-40B4-BE49-F238E27FC236}">
                    <a16:creationId xmlns:a16="http://schemas.microsoft.com/office/drawing/2014/main" id="{911FF2FA-9C81-47D1-AE4F-47B473B8691C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8" name="Oval 1477">
                <a:extLst>
                  <a:ext uri="{FF2B5EF4-FFF2-40B4-BE49-F238E27FC236}">
                    <a16:creationId xmlns:a16="http://schemas.microsoft.com/office/drawing/2014/main" id="{1A2800D1-25EA-4EFA-8C28-2E17EDCEF25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44" name="Oval 1443">
              <a:extLst>
                <a:ext uri="{FF2B5EF4-FFF2-40B4-BE49-F238E27FC236}">
                  <a16:creationId xmlns:a16="http://schemas.microsoft.com/office/drawing/2014/main" id="{8AEE35EE-A2D8-43E0-B793-988C2523FA87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5" name="Oval 1444">
              <a:extLst>
                <a:ext uri="{FF2B5EF4-FFF2-40B4-BE49-F238E27FC236}">
                  <a16:creationId xmlns:a16="http://schemas.microsoft.com/office/drawing/2014/main" id="{1492B9A2-0A0D-4C0C-A80A-E55DCE8214BF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6" name="Oval 1445">
              <a:extLst>
                <a:ext uri="{FF2B5EF4-FFF2-40B4-BE49-F238E27FC236}">
                  <a16:creationId xmlns:a16="http://schemas.microsoft.com/office/drawing/2014/main" id="{D324B487-D3BD-4359-AE7B-87A205B2B1A0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7" name="Oval 1446">
              <a:extLst>
                <a:ext uri="{FF2B5EF4-FFF2-40B4-BE49-F238E27FC236}">
                  <a16:creationId xmlns:a16="http://schemas.microsoft.com/office/drawing/2014/main" id="{4A64F1D2-6047-44EB-8EC8-FE916CD87E2A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8" name="Oval 1447">
              <a:extLst>
                <a:ext uri="{FF2B5EF4-FFF2-40B4-BE49-F238E27FC236}">
                  <a16:creationId xmlns:a16="http://schemas.microsoft.com/office/drawing/2014/main" id="{84FD50B7-AEF3-4041-96D6-3136FBF2049B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9" name="Oval 1448">
              <a:extLst>
                <a:ext uri="{FF2B5EF4-FFF2-40B4-BE49-F238E27FC236}">
                  <a16:creationId xmlns:a16="http://schemas.microsoft.com/office/drawing/2014/main" id="{46823D7C-F896-464E-9993-4F92CEBA83BF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0" name="Oval 1449">
              <a:extLst>
                <a:ext uri="{FF2B5EF4-FFF2-40B4-BE49-F238E27FC236}">
                  <a16:creationId xmlns:a16="http://schemas.microsoft.com/office/drawing/2014/main" id="{834140CB-F074-4EBB-9F18-5C8BC20D9D34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1" name="Oval 1450">
              <a:extLst>
                <a:ext uri="{FF2B5EF4-FFF2-40B4-BE49-F238E27FC236}">
                  <a16:creationId xmlns:a16="http://schemas.microsoft.com/office/drawing/2014/main" id="{A3F09816-4375-4AB1-8E3F-06DF588E43D6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2" name="Oval 1451">
              <a:extLst>
                <a:ext uri="{FF2B5EF4-FFF2-40B4-BE49-F238E27FC236}">
                  <a16:creationId xmlns:a16="http://schemas.microsoft.com/office/drawing/2014/main" id="{57CE425D-6CCB-4C97-8694-FCAC1C65C684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3" name="Oval 1452">
              <a:extLst>
                <a:ext uri="{FF2B5EF4-FFF2-40B4-BE49-F238E27FC236}">
                  <a16:creationId xmlns:a16="http://schemas.microsoft.com/office/drawing/2014/main" id="{0E90DE2F-F306-4F5C-A742-933AC420B515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EF2F1C28-BC66-4274-9DA4-3D040B2C0858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1465" name="Oval 1464">
                <a:extLst>
                  <a:ext uri="{FF2B5EF4-FFF2-40B4-BE49-F238E27FC236}">
                    <a16:creationId xmlns:a16="http://schemas.microsoft.com/office/drawing/2014/main" id="{B19CB563-E1FA-47C3-95C0-C2EFD575D86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6" name="Oval 1465">
                <a:extLst>
                  <a:ext uri="{FF2B5EF4-FFF2-40B4-BE49-F238E27FC236}">
                    <a16:creationId xmlns:a16="http://schemas.microsoft.com/office/drawing/2014/main" id="{0CDF3441-9A0B-4E27-8FDF-8AA0530118B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7" name="Oval 1466">
                <a:extLst>
                  <a:ext uri="{FF2B5EF4-FFF2-40B4-BE49-F238E27FC236}">
                    <a16:creationId xmlns:a16="http://schemas.microsoft.com/office/drawing/2014/main" id="{D383D916-ED55-4D19-A61A-DA3A6FFCA889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8" name="Oval 1467">
                <a:extLst>
                  <a:ext uri="{FF2B5EF4-FFF2-40B4-BE49-F238E27FC236}">
                    <a16:creationId xmlns:a16="http://schemas.microsoft.com/office/drawing/2014/main" id="{D40EC629-4880-407A-B2DC-1712E88E601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9" name="Oval 1468">
                <a:extLst>
                  <a:ext uri="{FF2B5EF4-FFF2-40B4-BE49-F238E27FC236}">
                    <a16:creationId xmlns:a16="http://schemas.microsoft.com/office/drawing/2014/main" id="{90CC990A-0FB7-49CC-8962-6E48CF905A5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0" name="Oval 1469">
                <a:extLst>
                  <a:ext uri="{FF2B5EF4-FFF2-40B4-BE49-F238E27FC236}">
                    <a16:creationId xmlns:a16="http://schemas.microsoft.com/office/drawing/2014/main" id="{44808129-806F-4177-B1A9-86EA45EDDA5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1" name="Oval 1470">
                <a:extLst>
                  <a:ext uri="{FF2B5EF4-FFF2-40B4-BE49-F238E27FC236}">
                    <a16:creationId xmlns:a16="http://schemas.microsoft.com/office/drawing/2014/main" id="{2D754466-F4C8-4A9F-AC0B-4074DBD9208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5" name="Oval 1454">
              <a:extLst>
                <a:ext uri="{FF2B5EF4-FFF2-40B4-BE49-F238E27FC236}">
                  <a16:creationId xmlns:a16="http://schemas.microsoft.com/office/drawing/2014/main" id="{93084E41-FF9E-4BA3-88B8-392474041C79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6" name="Oval 1455">
              <a:extLst>
                <a:ext uri="{FF2B5EF4-FFF2-40B4-BE49-F238E27FC236}">
                  <a16:creationId xmlns:a16="http://schemas.microsoft.com/office/drawing/2014/main" id="{0A999FFD-08CF-460C-88DD-4E049219B9DE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7" name="Oval 1456">
              <a:extLst>
                <a:ext uri="{FF2B5EF4-FFF2-40B4-BE49-F238E27FC236}">
                  <a16:creationId xmlns:a16="http://schemas.microsoft.com/office/drawing/2014/main" id="{FF1371F7-27F0-4900-94F8-B928F824EE15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8" name="Oval 1457">
              <a:extLst>
                <a:ext uri="{FF2B5EF4-FFF2-40B4-BE49-F238E27FC236}">
                  <a16:creationId xmlns:a16="http://schemas.microsoft.com/office/drawing/2014/main" id="{66945D1F-233B-4B5E-A5A7-F3A04E23AA33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9" name="Oval 1458">
              <a:extLst>
                <a:ext uri="{FF2B5EF4-FFF2-40B4-BE49-F238E27FC236}">
                  <a16:creationId xmlns:a16="http://schemas.microsoft.com/office/drawing/2014/main" id="{74C2BC24-767F-4407-A9C5-2A5C68AEC398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0" name="Oval 1459">
              <a:extLst>
                <a:ext uri="{FF2B5EF4-FFF2-40B4-BE49-F238E27FC236}">
                  <a16:creationId xmlns:a16="http://schemas.microsoft.com/office/drawing/2014/main" id="{C5F29775-A8E2-4B73-BB30-032734B695FF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1" name="Oval 1460">
              <a:extLst>
                <a:ext uri="{FF2B5EF4-FFF2-40B4-BE49-F238E27FC236}">
                  <a16:creationId xmlns:a16="http://schemas.microsoft.com/office/drawing/2014/main" id="{F7B530D7-19CC-47C8-837C-251799BFD045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2" name="Oval 1461">
              <a:extLst>
                <a:ext uri="{FF2B5EF4-FFF2-40B4-BE49-F238E27FC236}">
                  <a16:creationId xmlns:a16="http://schemas.microsoft.com/office/drawing/2014/main" id="{3282DF9A-14F5-43DD-9C97-F3D588B544C9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3" name="Oval 1462">
              <a:extLst>
                <a:ext uri="{FF2B5EF4-FFF2-40B4-BE49-F238E27FC236}">
                  <a16:creationId xmlns:a16="http://schemas.microsoft.com/office/drawing/2014/main" id="{0ECAE3B5-8ADE-4BCF-A550-222E0E699834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4" name="Oval 1463">
              <a:extLst>
                <a:ext uri="{FF2B5EF4-FFF2-40B4-BE49-F238E27FC236}">
                  <a16:creationId xmlns:a16="http://schemas.microsoft.com/office/drawing/2014/main" id="{FA3FD3AF-AA7C-4D97-AEC1-6B440657D811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76" name="Group 1375">
            <a:extLst>
              <a:ext uri="{FF2B5EF4-FFF2-40B4-BE49-F238E27FC236}">
                <a16:creationId xmlns:a16="http://schemas.microsoft.com/office/drawing/2014/main" id="{758C0230-F709-4635-9FC5-D690816D09EE}"/>
              </a:ext>
            </a:extLst>
          </p:cNvPr>
          <p:cNvGrpSpPr/>
          <p:nvPr/>
        </p:nvGrpSpPr>
        <p:grpSpPr>
          <a:xfrm rot="7198204">
            <a:off x="5304160" y="3631972"/>
            <a:ext cx="198204" cy="105306"/>
            <a:chOff x="5888191" y="3300340"/>
            <a:chExt cx="153330" cy="81464"/>
          </a:xfrm>
        </p:grpSpPr>
        <p:sp>
          <p:nvSpPr>
            <p:cNvPr id="1409" name="Oval 1408">
              <a:extLst>
                <a:ext uri="{FF2B5EF4-FFF2-40B4-BE49-F238E27FC236}">
                  <a16:creationId xmlns:a16="http://schemas.microsoft.com/office/drawing/2014/main" id="{ABEDE2C8-EDC2-4781-9491-2E5110A16212}"/>
                </a:ext>
              </a:extLst>
            </p:cNvPr>
            <p:cNvSpPr/>
            <p:nvPr/>
          </p:nvSpPr>
          <p:spPr>
            <a:xfrm rot="6676998">
              <a:off x="5960058" y="3300340"/>
              <a:ext cx="81464" cy="81463"/>
            </a:xfrm>
            <a:prstGeom prst="ellipse">
              <a:avLst/>
            </a:prstGeom>
            <a:solidFill>
              <a:srgbClr val="00FF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410" name="Straight Arrow Connector 1409">
              <a:extLst>
                <a:ext uri="{FF2B5EF4-FFF2-40B4-BE49-F238E27FC236}">
                  <a16:creationId xmlns:a16="http://schemas.microsoft.com/office/drawing/2014/main" id="{2239D3B6-E940-459E-A81F-97C8902B7EDB}"/>
                </a:ext>
              </a:extLst>
            </p:cNvPr>
            <p:cNvCxnSpPr/>
            <p:nvPr/>
          </p:nvCxnSpPr>
          <p:spPr>
            <a:xfrm rot="2070527" flipH="1">
              <a:off x="5888191" y="3303883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6350">
              <a:solidFill>
                <a:schemeClr val="tx1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7" name="Oval 1376">
            <a:extLst>
              <a:ext uri="{FF2B5EF4-FFF2-40B4-BE49-F238E27FC236}">
                <a16:creationId xmlns:a16="http://schemas.microsoft.com/office/drawing/2014/main" id="{879FF45E-3FA1-4A6B-8DA7-70CA9F2E1705}"/>
              </a:ext>
            </a:extLst>
          </p:cNvPr>
          <p:cNvSpPr/>
          <p:nvPr/>
        </p:nvSpPr>
        <p:spPr>
          <a:xfrm rot="13875202">
            <a:off x="4779359" y="420460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9ED61363-130E-45F7-BFE0-6AF1DEEDADE3}"/>
              </a:ext>
            </a:extLst>
          </p:cNvPr>
          <p:cNvSpPr/>
          <p:nvPr/>
        </p:nvSpPr>
        <p:spPr>
          <a:xfrm rot="13875202">
            <a:off x="4846207" y="433126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79" name="Oval 1378">
            <a:extLst>
              <a:ext uri="{FF2B5EF4-FFF2-40B4-BE49-F238E27FC236}">
                <a16:creationId xmlns:a16="http://schemas.microsoft.com/office/drawing/2014/main" id="{F48C9B05-7956-4D74-BD14-7153BCEAD541}"/>
              </a:ext>
            </a:extLst>
          </p:cNvPr>
          <p:cNvSpPr/>
          <p:nvPr/>
        </p:nvSpPr>
        <p:spPr>
          <a:xfrm rot="13875202">
            <a:off x="4902043" y="420658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0" name="Oval 1379">
            <a:extLst>
              <a:ext uri="{FF2B5EF4-FFF2-40B4-BE49-F238E27FC236}">
                <a16:creationId xmlns:a16="http://schemas.microsoft.com/office/drawing/2014/main" id="{470892A3-303C-4ED2-8869-BCC54D14EA7A}"/>
              </a:ext>
            </a:extLst>
          </p:cNvPr>
          <p:cNvSpPr/>
          <p:nvPr/>
        </p:nvSpPr>
        <p:spPr>
          <a:xfrm rot="13875202">
            <a:off x="4634696" y="446477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1" name="Oval 1380">
            <a:extLst>
              <a:ext uri="{FF2B5EF4-FFF2-40B4-BE49-F238E27FC236}">
                <a16:creationId xmlns:a16="http://schemas.microsoft.com/office/drawing/2014/main" id="{E24315FA-C2DA-4260-8AEB-BC4C022CC664}"/>
              </a:ext>
            </a:extLst>
          </p:cNvPr>
          <p:cNvSpPr/>
          <p:nvPr/>
        </p:nvSpPr>
        <p:spPr>
          <a:xfrm rot="13875202">
            <a:off x="4609208" y="420186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2" name="Oval 1381">
            <a:extLst>
              <a:ext uri="{FF2B5EF4-FFF2-40B4-BE49-F238E27FC236}">
                <a16:creationId xmlns:a16="http://schemas.microsoft.com/office/drawing/2014/main" id="{7069C7C1-FF8E-4288-99F1-91966AE8DF50}"/>
              </a:ext>
            </a:extLst>
          </p:cNvPr>
          <p:cNvSpPr/>
          <p:nvPr/>
        </p:nvSpPr>
        <p:spPr>
          <a:xfrm rot="13875202">
            <a:off x="4762975" y="445862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3" name="Oval 1382">
            <a:extLst>
              <a:ext uri="{FF2B5EF4-FFF2-40B4-BE49-F238E27FC236}">
                <a16:creationId xmlns:a16="http://schemas.microsoft.com/office/drawing/2014/main" id="{B7224D2A-DA3C-49BE-9D9C-2D64E979ABBB}"/>
              </a:ext>
            </a:extLst>
          </p:cNvPr>
          <p:cNvSpPr/>
          <p:nvPr/>
        </p:nvSpPr>
        <p:spPr>
          <a:xfrm rot="13875202">
            <a:off x="4985828" y="408612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4" name="Oval 1383">
            <a:extLst>
              <a:ext uri="{FF2B5EF4-FFF2-40B4-BE49-F238E27FC236}">
                <a16:creationId xmlns:a16="http://schemas.microsoft.com/office/drawing/2014/main" id="{3CBED2CC-41BD-4B55-8112-A0177076FA05}"/>
              </a:ext>
            </a:extLst>
          </p:cNvPr>
          <p:cNvSpPr/>
          <p:nvPr/>
        </p:nvSpPr>
        <p:spPr>
          <a:xfrm rot="13875202">
            <a:off x="4989542" y="433622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5" name="Oval 1384">
            <a:extLst>
              <a:ext uri="{FF2B5EF4-FFF2-40B4-BE49-F238E27FC236}">
                <a16:creationId xmlns:a16="http://schemas.microsoft.com/office/drawing/2014/main" id="{381C6284-8D5B-4115-95D1-4E9FEA847831}"/>
              </a:ext>
            </a:extLst>
          </p:cNvPr>
          <p:cNvSpPr/>
          <p:nvPr/>
        </p:nvSpPr>
        <p:spPr>
          <a:xfrm rot="13875202">
            <a:off x="5279238" y="408949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6" name="Oval 1385">
            <a:extLst>
              <a:ext uri="{FF2B5EF4-FFF2-40B4-BE49-F238E27FC236}">
                <a16:creationId xmlns:a16="http://schemas.microsoft.com/office/drawing/2014/main" id="{4DAE4FCC-324A-4C24-BC84-DB133ADA0E09}"/>
              </a:ext>
            </a:extLst>
          </p:cNvPr>
          <p:cNvSpPr/>
          <p:nvPr/>
        </p:nvSpPr>
        <p:spPr>
          <a:xfrm rot="13875202">
            <a:off x="5346086" y="421615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7" name="Oval 1386">
            <a:extLst>
              <a:ext uri="{FF2B5EF4-FFF2-40B4-BE49-F238E27FC236}">
                <a16:creationId xmlns:a16="http://schemas.microsoft.com/office/drawing/2014/main" id="{69BC4B66-4546-4BA7-9E3B-D87BE7E7C510}"/>
              </a:ext>
            </a:extLst>
          </p:cNvPr>
          <p:cNvSpPr/>
          <p:nvPr/>
        </p:nvSpPr>
        <p:spPr>
          <a:xfrm rot="13875202">
            <a:off x="5401922" y="409147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8" name="Oval 1387">
            <a:extLst>
              <a:ext uri="{FF2B5EF4-FFF2-40B4-BE49-F238E27FC236}">
                <a16:creationId xmlns:a16="http://schemas.microsoft.com/office/drawing/2014/main" id="{10EE6EE3-06E9-4009-A95F-2DB5543C294E}"/>
              </a:ext>
            </a:extLst>
          </p:cNvPr>
          <p:cNvSpPr/>
          <p:nvPr/>
        </p:nvSpPr>
        <p:spPr>
          <a:xfrm rot="13875202">
            <a:off x="5134575" y="434966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9" name="Oval 1388">
            <a:extLst>
              <a:ext uri="{FF2B5EF4-FFF2-40B4-BE49-F238E27FC236}">
                <a16:creationId xmlns:a16="http://schemas.microsoft.com/office/drawing/2014/main" id="{FBE8C0CB-B0BC-43EF-BDAB-36CC8B1F06D2}"/>
              </a:ext>
            </a:extLst>
          </p:cNvPr>
          <p:cNvSpPr/>
          <p:nvPr/>
        </p:nvSpPr>
        <p:spPr>
          <a:xfrm rot="13875202">
            <a:off x="5109087" y="408675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0" name="Oval 1389">
            <a:extLst>
              <a:ext uri="{FF2B5EF4-FFF2-40B4-BE49-F238E27FC236}">
                <a16:creationId xmlns:a16="http://schemas.microsoft.com/office/drawing/2014/main" id="{8D9429A6-9077-4E53-8105-50824E3CA890}"/>
              </a:ext>
            </a:extLst>
          </p:cNvPr>
          <p:cNvSpPr/>
          <p:nvPr/>
        </p:nvSpPr>
        <p:spPr>
          <a:xfrm rot="13875202">
            <a:off x="5262854" y="434351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1" name="Oval 1390">
            <a:extLst>
              <a:ext uri="{FF2B5EF4-FFF2-40B4-BE49-F238E27FC236}">
                <a16:creationId xmlns:a16="http://schemas.microsoft.com/office/drawing/2014/main" id="{14971A0F-0BEC-4B8F-9683-12CD89371F02}"/>
              </a:ext>
            </a:extLst>
          </p:cNvPr>
          <p:cNvSpPr/>
          <p:nvPr/>
        </p:nvSpPr>
        <p:spPr>
          <a:xfrm rot="13875202">
            <a:off x="5067643" y="395533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2" name="Oval 1391">
            <a:extLst>
              <a:ext uri="{FF2B5EF4-FFF2-40B4-BE49-F238E27FC236}">
                <a16:creationId xmlns:a16="http://schemas.microsoft.com/office/drawing/2014/main" id="{F8009360-BE97-4CF3-BFAE-26F769E6B9BE}"/>
              </a:ext>
            </a:extLst>
          </p:cNvPr>
          <p:cNvSpPr/>
          <p:nvPr/>
        </p:nvSpPr>
        <p:spPr>
          <a:xfrm rot="13875202">
            <a:off x="5489421" y="422111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3" name="Oval 1392">
            <a:extLst>
              <a:ext uri="{FF2B5EF4-FFF2-40B4-BE49-F238E27FC236}">
                <a16:creationId xmlns:a16="http://schemas.microsoft.com/office/drawing/2014/main" id="{77B16C74-84C3-4E66-BB92-03C62727B4DB}"/>
              </a:ext>
            </a:extLst>
          </p:cNvPr>
          <p:cNvSpPr/>
          <p:nvPr/>
        </p:nvSpPr>
        <p:spPr>
          <a:xfrm rot="13875202">
            <a:off x="5058576" y="421130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4" name="Oval 1393">
            <a:extLst>
              <a:ext uri="{FF2B5EF4-FFF2-40B4-BE49-F238E27FC236}">
                <a16:creationId xmlns:a16="http://schemas.microsoft.com/office/drawing/2014/main" id="{8379BBB8-FA6B-4E65-8779-E9188EE6AEDC}"/>
              </a:ext>
            </a:extLst>
          </p:cNvPr>
          <p:cNvSpPr/>
          <p:nvPr/>
        </p:nvSpPr>
        <p:spPr>
          <a:xfrm rot="13875202">
            <a:off x="5200001" y="420063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5" name="Oval 1394">
            <a:extLst>
              <a:ext uri="{FF2B5EF4-FFF2-40B4-BE49-F238E27FC236}">
                <a16:creationId xmlns:a16="http://schemas.microsoft.com/office/drawing/2014/main" id="{214F8D14-F06B-42FD-BEB4-2CA57CA1C3F2}"/>
              </a:ext>
            </a:extLst>
          </p:cNvPr>
          <p:cNvSpPr/>
          <p:nvPr/>
        </p:nvSpPr>
        <p:spPr>
          <a:xfrm rot="13875202">
            <a:off x="5427559" y="433869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6" name="Oval 1395">
            <a:extLst>
              <a:ext uri="{FF2B5EF4-FFF2-40B4-BE49-F238E27FC236}">
                <a16:creationId xmlns:a16="http://schemas.microsoft.com/office/drawing/2014/main" id="{0F0AA244-C6E3-42DF-A84A-A303D8ADB3D7}"/>
              </a:ext>
            </a:extLst>
          </p:cNvPr>
          <p:cNvSpPr/>
          <p:nvPr/>
        </p:nvSpPr>
        <p:spPr>
          <a:xfrm rot="13875202">
            <a:off x="5060043" y="447877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7" name="Oval 1396">
            <a:extLst>
              <a:ext uri="{FF2B5EF4-FFF2-40B4-BE49-F238E27FC236}">
                <a16:creationId xmlns:a16="http://schemas.microsoft.com/office/drawing/2014/main" id="{B040B03F-920F-485E-AA04-1289A3E9E7B8}"/>
              </a:ext>
            </a:extLst>
          </p:cNvPr>
          <p:cNvSpPr/>
          <p:nvPr/>
        </p:nvSpPr>
        <p:spPr>
          <a:xfrm rot="13875202">
            <a:off x="5570183" y="43398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8" name="Oval 1397">
            <a:extLst>
              <a:ext uri="{FF2B5EF4-FFF2-40B4-BE49-F238E27FC236}">
                <a16:creationId xmlns:a16="http://schemas.microsoft.com/office/drawing/2014/main" id="{C9FBAD71-75B1-42CB-BF57-855BC0C3EEDE}"/>
              </a:ext>
            </a:extLst>
          </p:cNvPr>
          <p:cNvSpPr/>
          <p:nvPr/>
        </p:nvSpPr>
        <p:spPr>
          <a:xfrm rot="13875202">
            <a:off x="5649121" y="42290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9" name="Oval 1398">
            <a:extLst>
              <a:ext uri="{FF2B5EF4-FFF2-40B4-BE49-F238E27FC236}">
                <a16:creationId xmlns:a16="http://schemas.microsoft.com/office/drawing/2014/main" id="{DD98D0A2-F35E-4E60-8FC2-582F2D69C658}"/>
              </a:ext>
            </a:extLst>
          </p:cNvPr>
          <p:cNvSpPr/>
          <p:nvPr/>
        </p:nvSpPr>
        <p:spPr>
          <a:xfrm rot="13875202">
            <a:off x="4851652" y="408167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0" name="Oval 1399">
            <a:extLst>
              <a:ext uri="{FF2B5EF4-FFF2-40B4-BE49-F238E27FC236}">
                <a16:creationId xmlns:a16="http://schemas.microsoft.com/office/drawing/2014/main" id="{4DE6702E-F264-43DA-8841-7293CD76607C}"/>
              </a:ext>
            </a:extLst>
          </p:cNvPr>
          <p:cNvSpPr/>
          <p:nvPr/>
        </p:nvSpPr>
        <p:spPr>
          <a:xfrm rot="13875202">
            <a:off x="4786281" y="394146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1" name="Oval 1400">
            <a:extLst>
              <a:ext uri="{FF2B5EF4-FFF2-40B4-BE49-F238E27FC236}">
                <a16:creationId xmlns:a16="http://schemas.microsoft.com/office/drawing/2014/main" id="{28144D18-E3F8-4997-91FE-FB29BF606AB8}"/>
              </a:ext>
            </a:extLst>
          </p:cNvPr>
          <p:cNvSpPr/>
          <p:nvPr/>
        </p:nvSpPr>
        <p:spPr>
          <a:xfrm rot="13875202">
            <a:off x="4911043" y="39412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2" name="Oval 1401">
            <a:extLst>
              <a:ext uri="{FF2B5EF4-FFF2-40B4-BE49-F238E27FC236}">
                <a16:creationId xmlns:a16="http://schemas.microsoft.com/office/drawing/2014/main" id="{35C01544-B331-4432-854E-114AE4D2775C}"/>
              </a:ext>
            </a:extLst>
          </p:cNvPr>
          <p:cNvSpPr/>
          <p:nvPr/>
        </p:nvSpPr>
        <p:spPr>
          <a:xfrm rot="13875202">
            <a:off x="5002764" y="382827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3" name="Oval 1402">
            <a:extLst>
              <a:ext uri="{FF2B5EF4-FFF2-40B4-BE49-F238E27FC236}">
                <a16:creationId xmlns:a16="http://schemas.microsoft.com/office/drawing/2014/main" id="{1EDD1B67-501C-4424-94B1-C24B257ABA63}"/>
              </a:ext>
            </a:extLst>
          </p:cNvPr>
          <p:cNvSpPr/>
          <p:nvPr/>
        </p:nvSpPr>
        <p:spPr>
          <a:xfrm rot="13875202">
            <a:off x="4932638" y="369899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4" name="Oval 1403">
            <a:extLst>
              <a:ext uri="{FF2B5EF4-FFF2-40B4-BE49-F238E27FC236}">
                <a16:creationId xmlns:a16="http://schemas.microsoft.com/office/drawing/2014/main" id="{AFDDCC25-947C-42B8-A6F3-048C89443BAB}"/>
              </a:ext>
            </a:extLst>
          </p:cNvPr>
          <p:cNvSpPr/>
          <p:nvPr/>
        </p:nvSpPr>
        <p:spPr>
          <a:xfrm rot="13875202">
            <a:off x="4855267" y="355132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5" name="Oval 1404">
            <a:extLst>
              <a:ext uri="{FF2B5EF4-FFF2-40B4-BE49-F238E27FC236}">
                <a16:creationId xmlns:a16="http://schemas.microsoft.com/office/drawing/2014/main" id="{853BC5FD-8BD3-4F5F-8928-E9A5C6F9558B}"/>
              </a:ext>
            </a:extLst>
          </p:cNvPr>
          <p:cNvSpPr/>
          <p:nvPr/>
        </p:nvSpPr>
        <p:spPr>
          <a:xfrm rot="13875202">
            <a:off x="4790677" y="369034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6" name="Oval 1405">
            <a:extLst>
              <a:ext uri="{FF2B5EF4-FFF2-40B4-BE49-F238E27FC236}">
                <a16:creationId xmlns:a16="http://schemas.microsoft.com/office/drawing/2014/main" id="{97A36E36-401B-40A0-97D6-5AC766B12355}"/>
              </a:ext>
            </a:extLst>
          </p:cNvPr>
          <p:cNvSpPr/>
          <p:nvPr/>
        </p:nvSpPr>
        <p:spPr>
          <a:xfrm rot="13875202">
            <a:off x="4695446" y="459071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7" name="Oval 1406">
            <a:extLst>
              <a:ext uri="{FF2B5EF4-FFF2-40B4-BE49-F238E27FC236}">
                <a16:creationId xmlns:a16="http://schemas.microsoft.com/office/drawing/2014/main" id="{50FCD228-0D51-4A82-A78E-E80C64B7B828}"/>
              </a:ext>
            </a:extLst>
          </p:cNvPr>
          <p:cNvSpPr/>
          <p:nvPr/>
        </p:nvSpPr>
        <p:spPr>
          <a:xfrm rot="13875202">
            <a:off x="4911862" y="446552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8" name="Oval 1407">
            <a:extLst>
              <a:ext uri="{FF2B5EF4-FFF2-40B4-BE49-F238E27FC236}">
                <a16:creationId xmlns:a16="http://schemas.microsoft.com/office/drawing/2014/main" id="{8BB176BD-8C8A-4A9D-AED5-476284C5601F}"/>
              </a:ext>
            </a:extLst>
          </p:cNvPr>
          <p:cNvSpPr/>
          <p:nvPr/>
        </p:nvSpPr>
        <p:spPr>
          <a:xfrm rot="13875202">
            <a:off x="5208407" y="446491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08E3D-FBE7-458D-8583-0E2973527643}"/>
              </a:ext>
            </a:extLst>
          </p:cNvPr>
          <p:cNvSpPr txBox="1"/>
          <p:nvPr/>
        </p:nvSpPr>
        <p:spPr>
          <a:xfrm>
            <a:off x="6459646" y="3534481"/>
            <a:ext cx="199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Idle particles need to move out of target sites to avoid blocking working particles</a:t>
            </a:r>
          </a:p>
        </p:txBody>
      </p:sp>
      <p:sp>
        <p:nvSpPr>
          <p:cNvPr id="2320" name="TextBox 2319">
            <a:extLst>
              <a:ext uri="{FF2B5EF4-FFF2-40B4-BE49-F238E27FC236}">
                <a16:creationId xmlns:a16="http://schemas.microsoft.com/office/drawing/2014/main" id="{D2911626-D28E-4ED2-BC9A-8A6C55A83CC1}"/>
              </a:ext>
            </a:extLst>
          </p:cNvPr>
          <p:cNvSpPr txBox="1"/>
          <p:nvPr/>
        </p:nvSpPr>
        <p:spPr>
          <a:xfrm>
            <a:off x="6451347" y="5420819"/>
            <a:ext cx="1999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working particles needs to circumvent small length-scale obstacles to get to its target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265261C-2704-4BEA-BF35-3A09231881B4}"/>
              </a:ext>
            </a:extLst>
          </p:cNvPr>
          <p:cNvSpPr txBox="1"/>
          <p:nvPr/>
        </p:nvSpPr>
        <p:spPr>
          <a:xfrm>
            <a:off x="102174" y="6105626"/>
            <a:ext cx="172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Large length-scale navigation</a:t>
            </a:r>
          </a:p>
        </p:txBody>
      </p:sp>
      <p:sp>
        <p:nvSpPr>
          <p:cNvPr id="2321" name="TextBox 2320">
            <a:extLst>
              <a:ext uri="{FF2B5EF4-FFF2-40B4-BE49-F238E27FC236}">
                <a16:creationId xmlns:a16="http://schemas.microsoft.com/office/drawing/2014/main" id="{E04F9831-6AE6-4E04-AC1F-0CF8149B334F}"/>
              </a:ext>
            </a:extLst>
          </p:cNvPr>
          <p:cNvSpPr txBox="1"/>
          <p:nvPr/>
        </p:nvSpPr>
        <p:spPr>
          <a:xfrm>
            <a:off x="3523071" y="589320"/>
            <a:ext cx="84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Seeding</a:t>
            </a:r>
          </a:p>
        </p:txBody>
      </p:sp>
    </p:spTree>
    <p:extLst>
      <p:ext uri="{BB962C8B-B14F-4D97-AF65-F5344CB8AC3E}">
        <p14:creationId xmlns:p14="http://schemas.microsoft.com/office/powerpoint/2010/main" val="157464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0A53-16CF-4008-B602-851D6AA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17" name="Group 3416">
            <a:extLst>
              <a:ext uri="{FF2B5EF4-FFF2-40B4-BE49-F238E27FC236}">
                <a16:creationId xmlns:a16="http://schemas.microsoft.com/office/drawing/2014/main" id="{20120AE8-6B44-407D-A3AF-CC76F71BF363}"/>
              </a:ext>
            </a:extLst>
          </p:cNvPr>
          <p:cNvGrpSpPr/>
          <p:nvPr/>
        </p:nvGrpSpPr>
        <p:grpSpPr>
          <a:xfrm>
            <a:off x="319036" y="919780"/>
            <a:ext cx="5928458" cy="3640602"/>
            <a:chOff x="319036" y="919780"/>
            <a:chExt cx="5928458" cy="3640602"/>
          </a:xfrm>
        </p:grpSpPr>
        <p:grpSp>
          <p:nvGrpSpPr>
            <p:cNvPr id="3254" name="Group 3253">
              <a:extLst>
                <a:ext uri="{FF2B5EF4-FFF2-40B4-BE49-F238E27FC236}">
                  <a16:creationId xmlns:a16="http://schemas.microsoft.com/office/drawing/2014/main" id="{BA716C26-6A60-4123-8485-08C8649B5F16}"/>
                </a:ext>
              </a:extLst>
            </p:cNvPr>
            <p:cNvGrpSpPr/>
            <p:nvPr/>
          </p:nvGrpSpPr>
          <p:grpSpPr>
            <a:xfrm>
              <a:off x="720647" y="919780"/>
              <a:ext cx="3305263" cy="3218107"/>
              <a:chOff x="-93059" y="441352"/>
              <a:chExt cx="3305263" cy="3218107"/>
            </a:xfrm>
          </p:grpSpPr>
          <p:pic>
            <p:nvPicPr>
              <p:cNvPr id="5" name="Picture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A7E6EB3-7D52-4E18-AF48-66AE0369A9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6" t="8527" r="13803" b="13330"/>
              <a:stretch/>
            </p:blipFill>
            <p:spPr>
              <a:xfrm>
                <a:off x="-93059" y="441352"/>
                <a:ext cx="3305263" cy="3218107"/>
              </a:xfrm>
              <a:prstGeom prst="rect">
                <a:avLst/>
              </a:prstGeom>
            </p:spPr>
          </p:pic>
          <p:grpSp>
            <p:nvGrpSpPr>
              <p:cNvPr id="3253" name="Group 3252">
                <a:extLst>
                  <a:ext uri="{FF2B5EF4-FFF2-40B4-BE49-F238E27FC236}">
                    <a16:creationId xmlns:a16="http://schemas.microsoft.com/office/drawing/2014/main" id="{834B3D2D-B921-4120-B9EE-439C538D3CDF}"/>
                  </a:ext>
                </a:extLst>
              </p:cNvPr>
              <p:cNvGrpSpPr/>
              <p:nvPr/>
            </p:nvGrpSpPr>
            <p:grpSpPr>
              <a:xfrm>
                <a:off x="421999" y="1480297"/>
                <a:ext cx="2230507" cy="2141973"/>
                <a:chOff x="421999" y="1480297"/>
                <a:chExt cx="2230507" cy="2141973"/>
              </a:xfrm>
            </p:grpSpPr>
            <p:sp>
              <p:nvSpPr>
                <p:cNvPr id="2227" name="Oval 2226">
                  <a:extLst>
                    <a:ext uri="{FF2B5EF4-FFF2-40B4-BE49-F238E27FC236}">
                      <a16:creationId xmlns:a16="http://schemas.microsoft.com/office/drawing/2014/main" id="{A1A27812-D51C-422E-8660-63C48534DE35}"/>
                    </a:ext>
                  </a:extLst>
                </p:cNvPr>
                <p:cNvSpPr/>
                <p:nvPr/>
              </p:nvSpPr>
              <p:spPr>
                <a:xfrm rot="3616531">
                  <a:off x="1776752" y="179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8" name="Oval 2227">
                  <a:extLst>
                    <a:ext uri="{FF2B5EF4-FFF2-40B4-BE49-F238E27FC236}">
                      <a16:creationId xmlns:a16="http://schemas.microsoft.com/office/drawing/2014/main" id="{AF854F40-F6B7-4EC8-95B4-B1992AD44746}"/>
                    </a:ext>
                  </a:extLst>
                </p:cNvPr>
                <p:cNvSpPr/>
                <p:nvPr/>
              </p:nvSpPr>
              <p:spPr>
                <a:xfrm rot="3616531">
                  <a:off x="1806008" y="18508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7" name="Oval 2216">
                  <a:extLst>
                    <a:ext uri="{FF2B5EF4-FFF2-40B4-BE49-F238E27FC236}">
                      <a16:creationId xmlns:a16="http://schemas.microsoft.com/office/drawing/2014/main" id="{055B307C-5DF0-4449-B22A-1694BC2F1AF3}"/>
                    </a:ext>
                  </a:extLst>
                </p:cNvPr>
                <p:cNvSpPr/>
                <p:nvPr/>
              </p:nvSpPr>
              <p:spPr>
                <a:xfrm rot="3616531">
                  <a:off x="1712409" y="17999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8" name="Oval 2217">
                  <a:extLst>
                    <a:ext uri="{FF2B5EF4-FFF2-40B4-BE49-F238E27FC236}">
                      <a16:creationId xmlns:a16="http://schemas.microsoft.com/office/drawing/2014/main" id="{26A53BF0-F9F7-4885-B3FC-DE20AEE10484}"/>
                    </a:ext>
                  </a:extLst>
                </p:cNvPr>
                <p:cNvSpPr/>
                <p:nvPr/>
              </p:nvSpPr>
              <p:spPr>
                <a:xfrm rot="3616531">
                  <a:off x="1742568" y="1853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9" name="Oval 2218">
                  <a:extLst>
                    <a:ext uri="{FF2B5EF4-FFF2-40B4-BE49-F238E27FC236}">
                      <a16:creationId xmlns:a16="http://schemas.microsoft.com/office/drawing/2014/main" id="{D9EE9913-8E43-4348-A242-6B4B72D57D3D}"/>
                    </a:ext>
                  </a:extLst>
                </p:cNvPr>
                <p:cNvSpPr/>
                <p:nvPr/>
              </p:nvSpPr>
              <p:spPr>
                <a:xfrm rot="3616531">
                  <a:off x="1771824" y="1905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0" name="Oval 2209">
                  <a:extLst>
                    <a:ext uri="{FF2B5EF4-FFF2-40B4-BE49-F238E27FC236}">
                      <a16:creationId xmlns:a16="http://schemas.microsoft.com/office/drawing/2014/main" id="{A443D7E2-B3DC-4A02-8FD7-F8A170A45C9B}"/>
                    </a:ext>
                  </a:extLst>
                </p:cNvPr>
                <p:cNvSpPr/>
                <p:nvPr/>
              </p:nvSpPr>
              <p:spPr>
                <a:xfrm rot="3616531">
                  <a:off x="1529922" y="14802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0" name="Oval 2199">
                  <a:extLst>
                    <a:ext uri="{FF2B5EF4-FFF2-40B4-BE49-F238E27FC236}">
                      <a16:creationId xmlns:a16="http://schemas.microsoft.com/office/drawing/2014/main" id="{50E5DF2F-186A-4D36-AAC3-161CE821C493}"/>
                    </a:ext>
                  </a:extLst>
                </p:cNvPr>
                <p:cNvSpPr/>
                <p:nvPr/>
              </p:nvSpPr>
              <p:spPr>
                <a:xfrm rot="14416531">
                  <a:off x="2015830" y="23265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2" name="Oval 2201">
                  <a:extLst>
                    <a:ext uri="{FF2B5EF4-FFF2-40B4-BE49-F238E27FC236}">
                      <a16:creationId xmlns:a16="http://schemas.microsoft.com/office/drawing/2014/main" id="{C6FFC4E4-8F1A-46A4-9704-065D765AA944}"/>
                    </a:ext>
                  </a:extLst>
                </p:cNvPr>
                <p:cNvSpPr/>
                <p:nvPr/>
              </p:nvSpPr>
              <p:spPr>
                <a:xfrm rot="14416531">
                  <a:off x="1986615" y="22753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3" name="Oval 2202">
                  <a:extLst>
                    <a:ext uri="{FF2B5EF4-FFF2-40B4-BE49-F238E27FC236}">
                      <a16:creationId xmlns:a16="http://schemas.microsoft.com/office/drawing/2014/main" id="{A1F13356-5487-40D7-92BF-952443716629}"/>
                    </a:ext>
                  </a:extLst>
                </p:cNvPr>
                <p:cNvSpPr/>
                <p:nvPr/>
              </p:nvSpPr>
              <p:spPr>
                <a:xfrm rot="14416531">
                  <a:off x="1956242" y="2222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4" name="Oval 2203">
                  <a:extLst>
                    <a:ext uri="{FF2B5EF4-FFF2-40B4-BE49-F238E27FC236}">
                      <a16:creationId xmlns:a16="http://schemas.microsoft.com/office/drawing/2014/main" id="{34A77929-AC01-4D59-B24E-B88481AE45BC}"/>
                    </a:ext>
                  </a:extLst>
                </p:cNvPr>
                <p:cNvSpPr/>
                <p:nvPr/>
              </p:nvSpPr>
              <p:spPr>
                <a:xfrm rot="14416531">
                  <a:off x="1925753" y="21687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5" name="Oval 2204">
                  <a:extLst>
                    <a:ext uri="{FF2B5EF4-FFF2-40B4-BE49-F238E27FC236}">
                      <a16:creationId xmlns:a16="http://schemas.microsoft.com/office/drawing/2014/main" id="{8BC4790A-39DF-4D97-9D7B-2F51F08B35E6}"/>
                    </a:ext>
                  </a:extLst>
                </p:cNvPr>
                <p:cNvSpPr/>
                <p:nvPr/>
              </p:nvSpPr>
              <p:spPr>
                <a:xfrm rot="14416531">
                  <a:off x="1893155" y="21151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6" name="Oval 2205">
                  <a:extLst>
                    <a:ext uri="{FF2B5EF4-FFF2-40B4-BE49-F238E27FC236}">
                      <a16:creationId xmlns:a16="http://schemas.microsoft.com/office/drawing/2014/main" id="{8D4428CF-BBE1-470B-BAF7-FCD7B51C5266}"/>
                    </a:ext>
                  </a:extLst>
                </p:cNvPr>
                <p:cNvSpPr/>
                <p:nvPr/>
              </p:nvSpPr>
              <p:spPr>
                <a:xfrm rot="14416531">
                  <a:off x="1861823" y="20602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7" name="Oval 2206">
                  <a:extLst>
                    <a:ext uri="{FF2B5EF4-FFF2-40B4-BE49-F238E27FC236}">
                      <a16:creationId xmlns:a16="http://schemas.microsoft.com/office/drawing/2014/main" id="{E2099366-765F-499D-BCEB-99494AB08C5A}"/>
                    </a:ext>
                  </a:extLst>
                </p:cNvPr>
                <p:cNvSpPr/>
                <p:nvPr/>
              </p:nvSpPr>
              <p:spPr>
                <a:xfrm rot="14416531">
                  <a:off x="1831664" y="2007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8" name="Oval 2207">
                  <a:extLst>
                    <a:ext uri="{FF2B5EF4-FFF2-40B4-BE49-F238E27FC236}">
                      <a16:creationId xmlns:a16="http://schemas.microsoft.com/office/drawing/2014/main" id="{A864C91F-8250-4C7E-A1D7-7A915D992057}"/>
                    </a:ext>
                  </a:extLst>
                </p:cNvPr>
                <p:cNvSpPr/>
                <p:nvPr/>
              </p:nvSpPr>
              <p:spPr>
                <a:xfrm rot="14416531">
                  <a:off x="1802408" y="1955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1" name="Oval 2190">
                  <a:extLst>
                    <a:ext uri="{FF2B5EF4-FFF2-40B4-BE49-F238E27FC236}">
                      <a16:creationId xmlns:a16="http://schemas.microsoft.com/office/drawing/2014/main" id="{6B78A2F8-D4F5-4C85-97A7-CCC5AABBF91F}"/>
                    </a:ext>
                  </a:extLst>
                </p:cNvPr>
                <p:cNvSpPr/>
                <p:nvPr/>
              </p:nvSpPr>
              <p:spPr>
                <a:xfrm rot="14416531">
                  <a:off x="2050015" y="22722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3" name="Oval 2192">
                  <a:extLst>
                    <a:ext uri="{FF2B5EF4-FFF2-40B4-BE49-F238E27FC236}">
                      <a16:creationId xmlns:a16="http://schemas.microsoft.com/office/drawing/2014/main" id="{6F169BE7-0914-4909-A238-158146D8673B}"/>
                    </a:ext>
                  </a:extLst>
                </p:cNvPr>
                <p:cNvSpPr/>
                <p:nvPr/>
              </p:nvSpPr>
              <p:spPr>
                <a:xfrm rot="14416531">
                  <a:off x="2020800" y="222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4" name="Oval 2193">
                  <a:extLst>
                    <a:ext uri="{FF2B5EF4-FFF2-40B4-BE49-F238E27FC236}">
                      <a16:creationId xmlns:a16="http://schemas.microsoft.com/office/drawing/2014/main" id="{83E3B0D0-D391-4108-885A-ABACC8DF4066}"/>
                    </a:ext>
                  </a:extLst>
                </p:cNvPr>
                <p:cNvSpPr/>
                <p:nvPr/>
              </p:nvSpPr>
              <p:spPr>
                <a:xfrm rot="14416531">
                  <a:off x="1990426" y="2167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5" name="Oval 2194">
                  <a:extLst>
                    <a:ext uri="{FF2B5EF4-FFF2-40B4-BE49-F238E27FC236}">
                      <a16:creationId xmlns:a16="http://schemas.microsoft.com/office/drawing/2014/main" id="{DB5E1385-1993-4B92-A1ED-8C029E653BF3}"/>
                    </a:ext>
                  </a:extLst>
                </p:cNvPr>
                <p:cNvSpPr/>
                <p:nvPr/>
              </p:nvSpPr>
              <p:spPr>
                <a:xfrm rot="14416531">
                  <a:off x="1959938" y="21145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6" name="Oval 2195">
                  <a:extLst>
                    <a:ext uri="{FF2B5EF4-FFF2-40B4-BE49-F238E27FC236}">
                      <a16:creationId xmlns:a16="http://schemas.microsoft.com/office/drawing/2014/main" id="{A6F99C68-F12D-42FF-93F2-E4EAD7434FB4}"/>
                    </a:ext>
                  </a:extLst>
                </p:cNvPr>
                <p:cNvSpPr/>
                <p:nvPr/>
              </p:nvSpPr>
              <p:spPr>
                <a:xfrm rot="14416531">
                  <a:off x="1927339" y="20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7" name="Oval 2196">
                  <a:extLst>
                    <a:ext uri="{FF2B5EF4-FFF2-40B4-BE49-F238E27FC236}">
                      <a16:creationId xmlns:a16="http://schemas.microsoft.com/office/drawing/2014/main" id="{87F4D2B3-5FF9-4C3A-A41B-9D868EBE87A8}"/>
                    </a:ext>
                  </a:extLst>
                </p:cNvPr>
                <p:cNvSpPr/>
                <p:nvPr/>
              </p:nvSpPr>
              <p:spPr>
                <a:xfrm rot="14416531">
                  <a:off x="1896008" y="20059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8" name="Oval 2197">
                  <a:extLst>
                    <a:ext uri="{FF2B5EF4-FFF2-40B4-BE49-F238E27FC236}">
                      <a16:creationId xmlns:a16="http://schemas.microsoft.com/office/drawing/2014/main" id="{39C9E520-C628-4BE5-A12B-1D06404B8766}"/>
                    </a:ext>
                  </a:extLst>
                </p:cNvPr>
                <p:cNvSpPr/>
                <p:nvPr/>
              </p:nvSpPr>
              <p:spPr>
                <a:xfrm rot="14416531">
                  <a:off x="1865849" y="1952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9" name="Oval 2198">
                  <a:extLst>
                    <a:ext uri="{FF2B5EF4-FFF2-40B4-BE49-F238E27FC236}">
                      <a16:creationId xmlns:a16="http://schemas.microsoft.com/office/drawing/2014/main" id="{82683D6A-5268-4CAA-88BF-215044BDF9D4}"/>
                    </a:ext>
                  </a:extLst>
                </p:cNvPr>
                <p:cNvSpPr/>
                <p:nvPr/>
              </p:nvSpPr>
              <p:spPr>
                <a:xfrm rot="14416531">
                  <a:off x="1836593" y="19007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0" name="Oval 2189">
                  <a:extLst>
                    <a:ext uri="{FF2B5EF4-FFF2-40B4-BE49-F238E27FC236}">
                      <a16:creationId xmlns:a16="http://schemas.microsoft.com/office/drawing/2014/main" id="{44576D38-6D96-42C6-9B37-BEEBEAFD3938}"/>
                    </a:ext>
                  </a:extLst>
                </p:cNvPr>
                <p:cNvSpPr/>
                <p:nvPr/>
              </p:nvSpPr>
              <p:spPr>
                <a:xfrm rot="14416531">
                  <a:off x="2078494" y="23255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0" name="Oval 2179">
                  <a:extLst>
                    <a:ext uri="{FF2B5EF4-FFF2-40B4-BE49-F238E27FC236}">
                      <a16:creationId xmlns:a16="http://schemas.microsoft.com/office/drawing/2014/main" id="{3C7F9A92-4EBF-4793-A171-8627DE712AC0}"/>
                    </a:ext>
                  </a:extLst>
                </p:cNvPr>
                <p:cNvSpPr/>
                <p:nvPr/>
              </p:nvSpPr>
              <p:spPr>
                <a:xfrm rot="3616531">
                  <a:off x="2107378" y="2378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2" name="Oval 2181">
                  <a:extLst>
                    <a:ext uri="{FF2B5EF4-FFF2-40B4-BE49-F238E27FC236}">
                      <a16:creationId xmlns:a16="http://schemas.microsoft.com/office/drawing/2014/main" id="{3842FFD5-1A48-45BB-9259-52CF5C7AF80F}"/>
                    </a:ext>
                  </a:extLst>
                </p:cNvPr>
                <p:cNvSpPr/>
                <p:nvPr/>
              </p:nvSpPr>
              <p:spPr>
                <a:xfrm rot="3616531">
                  <a:off x="2136592" y="242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3" name="Oval 2182">
                  <a:extLst>
                    <a:ext uri="{FF2B5EF4-FFF2-40B4-BE49-F238E27FC236}">
                      <a16:creationId xmlns:a16="http://schemas.microsoft.com/office/drawing/2014/main" id="{0700AF64-C30E-4C09-97CA-193BB9E29A0E}"/>
                    </a:ext>
                  </a:extLst>
                </p:cNvPr>
                <p:cNvSpPr/>
                <p:nvPr/>
              </p:nvSpPr>
              <p:spPr>
                <a:xfrm rot="3616531">
                  <a:off x="2166966" y="2483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4" name="Oval 2183">
                  <a:extLst>
                    <a:ext uri="{FF2B5EF4-FFF2-40B4-BE49-F238E27FC236}">
                      <a16:creationId xmlns:a16="http://schemas.microsoft.com/office/drawing/2014/main" id="{4D2CFEAA-B393-4556-BF91-F1BF5A631674}"/>
                    </a:ext>
                  </a:extLst>
                </p:cNvPr>
                <p:cNvSpPr/>
                <p:nvPr/>
              </p:nvSpPr>
              <p:spPr>
                <a:xfrm rot="3616531">
                  <a:off x="2197454" y="25364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5" name="Oval 2184">
                  <a:extLst>
                    <a:ext uri="{FF2B5EF4-FFF2-40B4-BE49-F238E27FC236}">
                      <a16:creationId xmlns:a16="http://schemas.microsoft.com/office/drawing/2014/main" id="{946D0A34-A647-406B-BBDF-464838142043}"/>
                    </a:ext>
                  </a:extLst>
                </p:cNvPr>
                <p:cNvSpPr/>
                <p:nvPr/>
              </p:nvSpPr>
              <p:spPr>
                <a:xfrm rot="3616531">
                  <a:off x="2230052" y="2590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6" name="Oval 2185">
                  <a:extLst>
                    <a:ext uri="{FF2B5EF4-FFF2-40B4-BE49-F238E27FC236}">
                      <a16:creationId xmlns:a16="http://schemas.microsoft.com/office/drawing/2014/main" id="{72100375-3489-4F69-8E2A-A230A570969D}"/>
                    </a:ext>
                  </a:extLst>
                </p:cNvPr>
                <p:cNvSpPr/>
                <p:nvPr/>
              </p:nvSpPr>
              <p:spPr>
                <a:xfrm rot="3616531">
                  <a:off x="2261384" y="2644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7" name="Oval 2186">
                  <a:extLst>
                    <a:ext uri="{FF2B5EF4-FFF2-40B4-BE49-F238E27FC236}">
                      <a16:creationId xmlns:a16="http://schemas.microsoft.com/office/drawing/2014/main" id="{14B10319-23A3-45D7-9EF0-AD911CDEC89D}"/>
                    </a:ext>
                  </a:extLst>
                </p:cNvPr>
                <p:cNvSpPr/>
                <p:nvPr/>
              </p:nvSpPr>
              <p:spPr>
                <a:xfrm rot="3616531">
                  <a:off x="2291544" y="26980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8" name="Oval 2187">
                  <a:extLst>
                    <a:ext uri="{FF2B5EF4-FFF2-40B4-BE49-F238E27FC236}">
                      <a16:creationId xmlns:a16="http://schemas.microsoft.com/office/drawing/2014/main" id="{4B51D6B9-3990-4E48-BE20-9A4E46AE8697}"/>
                    </a:ext>
                  </a:extLst>
                </p:cNvPr>
                <p:cNvSpPr/>
                <p:nvPr/>
              </p:nvSpPr>
              <p:spPr>
                <a:xfrm rot="3616531">
                  <a:off x="2320799" y="2750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1" name="Oval 2170">
                  <a:extLst>
                    <a:ext uri="{FF2B5EF4-FFF2-40B4-BE49-F238E27FC236}">
                      <a16:creationId xmlns:a16="http://schemas.microsoft.com/office/drawing/2014/main" id="{D52F6C1B-A56A-40F7-B691-D23A53E5C29E}"/>
                    </a:ext>
                  </a:extLst>
                </p:cNvPr>
                <p:cNvSpPr/>
                <p:nvPr/>
              </p:nvSpPr>
              <p:spPr>
                <a:xfrm rot="3616531">
                  <a:off x="2073194" y="24329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3" name="Oval 2172">
                  <a:extLst>
                    <a:ext uri="{FF2B5EF4-FFF2-40B4-BE49-F238E27FC236}">
                      <a16:creationId xmlns:a16="http://schemas.microsoft.com/office/drawing/2014/main" id="{BDE9BD73-C78A-409E-82D5-9037B9EBB7E4}"/>
                    </a:ext>
                  </a:extLst>
                </p:cNvPr>
                <p:cNvSpPr/>
                <p:nvPr/>
              </p:nvSpPr>
              <p:spPr>
                <a:xfrm rot="3616531">
                  <a:off x="2102408" y="24841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4" name="Oval 2173">
                  <a:extLst>
                    <a:ext uri="{FF2B5EF4-FFF2-40B4-BE49-F238E27FC236}">
                      <a16:creationId xmlns:a16="http://schemas.microsoft.com/office/drawing/2014/main" id="{7F966F4D-6028-4075-90FD-3F6506214B8D}"/>
                    </a:ext>
                  </a:extLst>
                </p:cNvPr>
                <p:cNvSpPr/>
                <p:nvPr/>
              </p:nvSpPr>
              <p:spPr>
                <a:xfrm rot="3616531">
                  <a:off x="2132782" y="2537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5" name="Oval 2174">
                  <a:extLst>
                    <a:ext uri="{FF2B5EF4-FFF2-40B4-BE49-F238E27FC236}">
                      <a16:creationId xmlns:a16="http://schemas.microsoft.com/office/drawing/2014/main" id="{78941CA9-CE1E-42FB-BC22-24732425BDCE}"/>
                    </a:ext>
                  </a:extLst>
                </p:cNvPr>
                <p:cNvSpPr/>
                <p:nvPr/>
              </p:nvSpPr>
              <p:spPr>
                <a:xfrm rot="3616531">
                  <a:off x="2163270" y="25907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6" name="Oval 2175">
                  <a:extLst>
                    <a:ext uri="{FF2B5EF4-FFF2-40B4-BE49-F238E27FC236}">
                      <a16:creationId xmlns:a16="http://schemas.microsoft.com/office/drawing/2014/main" id="{269F6B7B-3EC0-4774-9652-86C92B647349}"/>
                    </a:ext>
                  </a:extLst>
                </p:cNvPr>
                <p:cNvSpPr/>
                <p:nvPr/>
              </p:nvSpPr>
              <p:spPr>
                <a:xfrm rot="3616531">
                  <a:off x="2195868" y="26443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7" name="Oval 2176">
                  <a:extLst>
                    <a:ext uri="{FF2B5EF4-FFF2-40B4-BE49-F238E27FC236}">
                      <a16:creationId xmlns:a16="http://schemas.microsoft.com/office/drawing/2014/main" id="{216AEF55-C9C4-41FD-A0BE-12B546D19961}"/>
                    </a:ext>
                  </a:extLst>
                </p:cNvPr>
                <p:cNvSpPr/>
                <p:nvPr/>
              </p:nvSpPr>
              <p:spPr>
                <a:xfrm rot="3616531">
                  <a:off x="2227200" y="26992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8" name="Oval 2177">
                  <a:extLst>
                    <a:ext uri="{FF2B5EF4-FFF2-40B4-BE49-F238E27FC236}">
                      <a16:creationId xmlns:a16="http://schemas.microsoft.com/office/drawing/2014/main" id="{359FC41A-7C6B-4A5E-B524-3A4E461C048B}"/>
                    </a:ext>
                  </a:extLst>
                </p:cNvPr>
                <p:cNvSpPr/>
                <p:nvPr/>
              </p:nvSpPr>
              <p:spPr>
                <a:xfrm rot="3616531">
                  <a:off x="2257360" y="275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9" name="Oval 2178">
                  <a:extLst>
                    <a:ext uri="{FF2B5EF4-FFF2-40B4-BE49-F238E27FC236}">
                      <a16:creationId xmlns:a16="http://schemas.microsoft.com/office/drawing/2014/main" id="{5AA44055-CD89-45DD-92D3-0CD17DD6D21D}"/>
                    </a:ext>
                  </a:extLst>
                </p:cNvPr>
                <p:cNvSpPr/>
                <p:nvPr/>
              </p:nvSpPr>
              <p:spPr>
                <a:xfrm rot="3616531">
                  <a:off x="2286616" y="2804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0" name="Oval 2169">
                  <a:extLst>
                    <a:ext uri="{FF2B5EF4-FFF2-40B4-BE49-F238E27FC236}">
                      <a16:creationId xmlns:a16="http://schemas.microsoft.com/office/drawing/2014/main" id="{9A7AE6CF-020D-45FA-BED2-E1D9EA02C010}"/>
                    </a:ext>
                  </a:extLst>
                </p:cNvPr>
                <p:cNvSpPr/>
                <p:nvPr/>
              </p:nvSpPr>
              <p:spPr>
                <a:xfrm rot="3616531">
                  <a:off x="2044714" y="23796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1" name="Oval 2150">
                  <a:extLst>
                    <a:ext uri="{FF2B5EF4-FFF2-40B4-BE49-F238E27FC236}">
                      <a16:creationId xmlns:a16="http://schemas.microsoft.com/office/drawing/2014/main" id="{96B08AF2-5A7C-4408-9364-A83F8CB89C17}"/>
                    </a:ext>
                  </a:extLst>
                </p:cNvPr>
                <p:cNvSpPr/>
                <p:nvPr/>
              </p:nvSpPr>
              <p:spPr>
                <a:xfrm rot="14416531">
                  <a:off x="2533237" y="3229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2" name="Oval 2161">
                  <a:extLst>
                    <a:ext uri="{FF2B5EF4-FFF2-40B4-BE49-F238E27FC236}">
                      <a16:creationId xmlns:a16="http://schemas.microsoft.com/office/drawing/2014/main" id="{6EA64AF1-C5C2-4A36-8264-5403D752744C}"/>
                    </a:ext>
                  </a:extLst>
                </p:cNvPr>
                <p:cNvSpPr/>
                <p:nvPr/>
              </p:nvSpPr>
              <p:spPr>
                <a:xfrm rot="14416531">
                  <a:off x="2504022" y="31781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3" name="Oval 2162">
                  <a:extLst>
                    <a:ext uri="{FF2B5EF4-FFF2-40B4-BE49-F238E27FC236}">
                      <a16:creationId xmlns:a16="http://schemas.microsoft.com/office/drawing/2014/main" id="{DCDF3344-AA9E-4A4B-8310-FF469C763B05}"/>
                    </a:ext>
                  </a:extLst>
                </p:cNvPr>
                <p:cNvSpPr/>
                <p:nvPr/>
              </p:nvSpPr>
              <p:spPr>
                <a:xfrm rot="14416531">
                  <a:off x="2473648" y="3124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4" name="Oval 2163">
                  <a:extLst>
                    <a:ext uri="{FF2B5EF4-FFF2-40B4-BE49-F238E27FC236}">
                      <a16:creationId xmlns:a16="http://schemas.microsoft.com/office/drawing/2014/main" id="{07E93590-4C73-4DB9-8745-C9CA5E11DC9B}"/>
                    </a:ext>
                  </a:extLst>
                </p:cNvPr>
                <p:cNvSpPr/>
                <p:nvPr/>
              </p:nvSpPr>
              <p:spPr>
                <a:xfrm rot="14416531">
                  <a:off x="2443160" y="3071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5" name="Oval 2164">
                  <a:extLst>
                    <a:ext uri="{FF2B5EF4-FFF2-40B4-BE49-F238E27FC236}">
                      <a16:creationId xmlns:a16="http://schemas.microsoft.com/office/drawing/2014/main" id="{B1B98678-C65E-4C72-A544-952DF1BA379B}"/>
                    </a:ext>
                  </a:extLst>
                </p:cNvPr>
                <p:cNvSpPr/>
                <p:nvPr/>
              </p:nvSpPr>
              <p:spPr>
                <a:xfrm rot="14416531">
                  <a:off x="2410561" y="30179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6" name="Oval 2165">
                  <a:extLst>
                    <a:ext uri="{FF2B5EF4-FFF2-40B4-BE49-F238E27FC236}">
                      <a16:creationId xmlns:a16="http://schemas.microsoft.com/office/drawing/2014/main" id="{92B1CB19-733B-4B0B-AF8A-20A554390EAF}"/>
                    </a:ext>
                  </a:extLst>
                </p:cNvPr>
                <p:cNvSpPr/>
                <p:nvPr/>
              </p:nvSpPr>
              <p:spPr>
                <a:xfrm rot="14416531">
                  <a:off x="2379230" y="2963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7" name="Oval 2166">
                  <a:extLst>
                    <a:ext uri="{FF2B5EF4-FFF2-40B4-BE49-F238E27FC236}">
                      <a16:creationId xmlns:a16="http://schemas.microsoft.com/office/drawing/2014/main" id="{299E064B-6FBF-435B-ABBD-70446E95D5EE}"/>
                    </a:ext>
                  </a:extLst>
                </p:cNvPr>
                <p:cNvSpPr/>
                <p:nvPr/>
              </p:nvSpPr>
              <p:spPr>
                <a:xfrm rot="14416531">
                  <a:off x="2349071" y="29099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8" name="Oval 2167">
                  <a:extLst>
                    <a:ext uri="{FF2B5EF4-FFF2-40B4-BE49-F238E27FC236}">
                      <a16:creationId xmlns:a16="http://schemas.microsoft.com/office/drawing/2014/main" id="{8E00CE17-D8BA-4A12-903B-B15574C7A30C}"/>
                    </a:ext>
                  </a:extLst>
                </p:cNvPr>
                <p:cNvSpPr/>
                <p:nvPr/>
              </p:nvSpPr>
              <p:spPr>
                <a:xfrm rot="14416531">
                  <a:off x="2319815" y="28578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3" name="Oval 2152">
                  <a:extLst>
                    <a:ext uri="{FF2B5EF4-FFF2-40B4-BE49-F238E27FC236}">
                      <a16:creationId xmlns:a16="http://schemas.microsoft.com/office/drawing/2014/main" id="{AFDA0323-CBF2-4985-A1C2-717DE936F3D8}"/>
                    </a:ext>
                  </a:extLst>
                </p:cNvPr>
                <p:cNvSpPr/>
                <p:nvPr/>
              </p:nvSpPr>
              <p:spPr>
                <a:xfrm rot="14416531">
                  <a:off x="2567421" y="3175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4" name="Oval 2153">
                  <a:extLst>
                    <a:ext uri="{FF2B5EF4-FFF2-40B4-BE49-F238E27FC236}">
                      <a16:creationId xmlns:a16="http://schemas.microsoft.com/office/drawing/2014/main" id="{E4D33597-D750-4980-AFE3-94507282ADF5}"/>
                    </a:ext>
                  </a:extLst>
                </p:cNvPr>
                <p:cNvSpPr/>
                <p:nvPr/>
              </p:nvSpPr>
              <p:spPr>
                <a:xfrm rot="14416531">
                  <a:off x="2538206" y="3123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5" name="Oval 2154">
                  <a:extLst>
                    <a:ext uri="{FF2B5EF4-FFF2-40B4-BE49-F238E27FC236}">
                      <a16:creationId xmlns:a16="http://schemas.microsoft.com/office/drawing/2014/main" id="{5486D06F-4FE4-4145-8C26-C9A0479912C2}"/>
                    </a:ext>
                  </a:extLst>
                </p:cNvPr>
                <p:cNvSpPr/>
                <p:nvPr/>
              </p:nvSpPr>
              <p:spPr>
                <a:xfrm rot="14416531">
                  <a:off x="2507833" y="30706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6" name="Oval 2155">
                  <a:extLst>
                    <a:ext uri="{FF2B5EF4-FFF2-40B4-BE49-F238E27FC236}">
                      <a16:creationId xmlns:a16="http://schemas.microsoft.com/office/drawing/2014/main" id="{E8964989-2555-4CC0-9F81-549208D5F6BB}"/>
                    </a:ext>
                  </a:extLst>
                </p:cNvPr>
                <p:cNvSpPr/>
                <p:nvPr/>
              </p:nvSpPr>
              <p:spPr>
                <a:xfrm rot="14416531">
                  <a:off x="2477344" y="3017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0A895DED-009B-474F-AFC1-7923DE44A51C}"/>
                    </a:ext>
                  </a:extLst>
                </p:cNvPr>
                <p:cNvSpPr/>
                <p:nvPr/>
              </p:nvSpPr>
              <p:spPr>
                <a:xfrm rot="14416531">
                  <a:off x="2444746" y="2963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FB1C92E9-409B-44A2-B6C3-30C2AF616663}"/>
                    </a:ext>
                  </a:extLst>
                </p:cNvPr>
                <p:cNvSpPr/>
                <p:nvPr/>
              </p:nvSpPr>
              <p:spPr>
                <a:xfrm rot="14416531">
                  <a:off x="2413415" y="29087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CD572272-8103-435A-8CD6-56A1A9F7A602}"/>
                    </a:ext>
                  </a:extLst>
                </p:cNvPr>
                <p:cNvSpPr/>
                <p:nvPr/>
              </p:nvSpPr>
              <p:spPr>
                <a:xfrm rot="14416531">
                  <a:off x="2383255" y="28556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ACEF6692-7403-4E66-877F-4234C4873CD5}"/>
                    </a:ext>
                  </a:extLst>
                </p:cNvPr>
                <p:cNvSpPr/>
                <p:nvPr/>
              </p:nvSpPr>
              <p:spPr>
                <a:xfrm rot="14416531">
                  <a:off x="2353998" y="28035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68863838-6DDC-4891-95FB-4A86BDEE166D}"/>
                    </a:ext>
                  </a:extLst>
                </p:cNvPr>
                <p:cNvSpPr/>
                <p:nvPr/>
              </p:nvSpPr>
              <p:spPr>
                <a:xfrm rot="14416531">
                  <a:off x="2595900" y="3228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80E590C1-CACA-4E52-AD9C-BEC2B093FAB4}"/>
                    </a:ext>
                  </a:extLst>
                </p:cNvPr>
                <p:cNvSpPr/>
                <p:nvPr/>
              </p:nvSpPr>
              <p:spPr>
                <a:xfrm rot="3616531">
                  <a:off x="1466662" y="14812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3545DFEF-6CB5-474C-8CB5-162E18F9A15A}"/>
                    </a:ext>
                  </a:extLst>
                </p:cNvPr>
                <p:cNvSpPr/>
                <p:nvPr/>
              </p:nvSpPr>
              <p:spPr>
                <a:xfrm rot="3616531">
                  <a:off x="1495876" y="15324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61CA09EB-1785-47A3-BF42-151427DF859A}"/>
                    </a:ext>
                  </a:extLst>
                </p:cNvPr>
                <p:cNvSpPr/>
                <p:nvPr/>
              </p:nvSpPr>
              <p:spPr>
                <a:xfrm rot="3616531">
                  <a:off x="1526250" y="15856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33A9015F-6AC4-4DC3-B3DD-76AE0432B823}"/>
                    </a:ext>
                  </a:extLst>
                </p:cNvPr>
                <p:cNvSpPr/>
                <p:nvPr/>
              </p:nvSpPr>
              <p:spPr>
                <a:xfrm rot="3616531">
                  <a:off x="1556738" y="1639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1" name="Oval 2140">
                  <a:extLst>
                    <a:ext uri="{FF2B5EF4-FFF2-40B4-BE49-F238E27FC236}">
                      <a16:creationId xmlns:a16="http://schemas.microsoft.com/office/drawing/2014/main" id="{8AB81BF6-D2F8-416E-B215-C8314A73929D}"/>
                    </a:ext>
                  </a:extLst>
                </p:cNvPr>
                <p:cNvSpPr/>
                <p:nvPr/>
              </p:nvSpPr>
              <p:spPr>
                <a:xfrm rot="3616531">
                  <a:off x="1589336" y="16927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B1DF8F2A-B4E6-4CB5-ADA1-C82852DD6BBC}"/>
                    </a:ext>
                  </a:extLst>
                </p:cNvPr>
                <p:cNvSpPr/>
                <p:nvPr/>
              </p:nvSpPr>
              <p:spPr>
                <a:xfrm rot="3616531">
                  <a:off x="1620668" y="174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339F2570-8795-4206-8BD4-82670839562E}"/>
                    </a:ext>
                  </a:extLst>
                </p:cNvPr>
                <p:cNvSpPr/>
                <p:nvPr/>
              </p:nvSpPr>
              <p:spPr>
                <a:xfrm rot="3616531">
                  <a:off x="1650828" y="1800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6ECE81FE-E819-4B1D-A9D7-81A81AF73D1B}"/>
                    </a:ext>
                  </a:extLst>
                </p:cNvPr>
                <p:cNvSpPr/>
                <p:nvPr/>
              </p:nvSpPr>
              <p:spPr>
                <a:xfrm rot="3616531">
                  <a:off x="1680083" y="1852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7" name="Oval 2126">
                  <a:extLst>
                    <a:ext uri="{FF2B5EF4-FFF2-40B4-BE49-F238E27FC236}">
                      <a16:creationId xmlns:a16="http://schemas.microsoft.com/office/drawing/2014/main" id="{66FD07D9-4087-4E3E-B6AE-35674457E3C9}"/>
                    </a:ext>
                  </a:extLst>
                </p:cNvPr>
                <p:cNvSpPr/>
                <p:nvPr/>
              </p:nvSpPr>
              <p:spPr>
                <a:xfrm rot="3616531">
                  <a:off x="1432478" y="1535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9" name="Oval 2128">
                  <a:extLst>
                    <a:ext uri="{FF2B5EF4-FFF2-40B4-BE49-F238E27FC236}">
                      <a16:creationId xmlns:a16="http://schemas.microsoft.com/office/drawing/2014/main" id="{90A33FCC-EF8C-4723-B517-D5953316FCE3}"/>
                    </a:ext>
                  </a:extLst>
                </p:cNvPr>
                <p:cNvSpPr/>
                <p:nvPr/>
              </p:nvSpPr>
              <p:spPr>
                <a:xfrm rot="3616531">
                  <a:off x="1461692" y="15867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0" name="Oval 2129">
                  <a:extLst>
                    <a:ext uri="{FF2B5EF4-FFF2-40B4-BE49-F238E27FC236}">
                      <a16:creationId xmlns:a16="http://schemas.microsoft.com/office/drawing/2014/main" id="{45F15E12-E039-4462-AE72-A65F1F543873}"/>
                    </a:ext>
                  </a:extLst>
                </p:cNvPr>
                <p:cNvSpPr/>
                <p:nvPr/>
              </p:nvSpPr>
              <p:spPr>
                <a:xfrm rot="3616531">
                  <a:off x="1492066" y="1639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1" name="Oval 2130">
                  <a:extLst>
                    <a:ext uri="{FF2B5EF4-FFF2-40B4-BE49-F238E27FC236}">
                      <a16:creationId xmlns:a16="http://schemas.microsoft.com/office/drawing/2014/main" id="{11B0FDDC-2CE0-408A-8B97-49FE606CEC6A}"/>
                    </a:ext>
                  </a:extLst>
                </p:cNvPr>
                <p:cNvSpPr/>
                <p:nvPr/>
              </p:nvSpPr>
              <p:spPr>
                <a:xfrm rot="3616531">
                  <a:off x="1522554" y="1693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2" name="Oval 2131">
                  <a:extLst>
                    <a:ext uri="{FF2B5EF4-FFF2-40B4-BE49-F238E27FC236}">
                      <a16:creationId xmlns:a16="http://schemas.microsoft.com/office/drawing/2014/main" id="{334805EF-C753-4C29-8BFC-F96EA82575C6}"/>
                    </a:ext>
                  </a:extLst>
                </p:cNvPr>
                <p:cNvSpPr/>
                <p:nvPr/>
              </p:nvSpPr>
              <p:spPr>
                <a:xfrm rot="3616531">
                  <a:off x="1555152" y="17469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3" name="Oval 2132">
                  <a:extLst>
                    <a:ext uri="{FF2B5EF4-FFF2-40B4-BE49-F238E27FC236}">
                      <a16:creationId xmlns:a16="http://schemas.microsoft.com/office/drawing/2014/main" id="{A25719D5-D038-43E7-BE16-3185D66BF4C8}"/>
                    </a:ext>
                  </a:extLst>
                </p:cNvPr>
                <p:cNvSpPr/>
                <p:nvPr/>
              </p:nvSpPr>
              <p:spPr>
                <a:xfrm rot="3616531">
                  <a:off x="1586484" y="1801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30262E48-EC00-412F-B684-5CBAD6E5C813}"/>
                    </a:ext>
                  </a:extLst>
                </p:cNvPr>
                <p:cNvSpPr/>
                <p:nvPr/>
              </p:nvSpPr>
              <p:spPr>
                <a:xfrm rot="3616531">
                  <a:off x="1616644" y="18549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5413939C-8B5E-40EC-980F-067F9AACD3E6}"/>
                    </a:ext>
                  </a:extLst>
                </p:cNvPr>
                <p:cNvSpPr/>
                <p:nvPr/>
              </p:nvSpPr>
              <p:spPr>
                <a:xfrm rot="3616531">
                  <a:off x="1645900" y="19070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6" name="Oval 2125">
                  <a:extLst>
                    <a:ext uri="{FF2B5EF4-FFF2-40B4-BE49-F238E27FC236}">
                      <a16:creationId xmlns:a16="http://schemas.microsoft.com/office/drawing/2014/main" id="{7FE81795-B382-4E0B-B103-95B967244965}"/>
                    </a:ext>
                  </a:extLst>
                </p:cNvPr>
                <p:cNvSpPr/>
                <p:nvPr/>
              </p:nvSpPr>
              <p:spPr>
                <a:xfrm rot="3616531">
                  <a:off x="1403998" y="14822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6" name="Oval 2115">
                  <a:extLst>
                    <a:ext uri="{FF2B5EF4-FFF2-40B4-BE49-F238E27FC236}">
                      <a16:creationId xmlns:a16="http://schemas.microsoft.com/office/drawing/2014/main" id="{12E8B46A-BC4A-45BA-A3C0-A470C609EC46}"/>
                    </a:ext>
                  </a:extLst>
                </p:cNvPr>
                <p:cNvSpPr/>
                <p:nvPr/>
              </p:nvSpPr>
              <p:spPr>
                <a:xfrm rot="14416531">
                  <a:off x="1889905" y="23285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8" name="Oval 2117">
                  <a:extLst>
                    <a:ext uri="{FF2B5EF4-FFF2-40B4-BE49-F238E27FC236}">
                      <a16:creationId xmlns:a16="http://schemas.microsoft.com/office/drawing/2014/main" id="{BDF754A3-0156-4390-84AE-448A6AD61A3F}"/>
                    </a:ext>
                  </a:extLst>
                </p:cNvPr>
                <p:cNvSpPr/>
                <p:nvPr/>
              </p:nvSpPr>
              <p:spPr>
                <a:xfrm rot="14416531">
                  <a:off x="1860691" y="2277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9" name="Oval 2118">
                  <a:extLst>
                    <a:ext uri="{FF2B5EF4-FFF2-40B4-BE49-F238E27FC236}">
                      <a16:creationId xmlns:a16="http://schemas.microsoft.com/office/drawing/2014/main" id="{F2F294C9-0240-4738-8BAE-8BBA04950AE9}"/>
                    </a:ext>
                  </a:extLst>
                </p:cNvPr>
                <p:cNvSpPr/>
                <p:nvPr/>
              </p:nvSpPr>
              <p:spPr>
                <a:xfrm rot="14416531">
                  <a:off x="1830317" y="2224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0" name="Oval 2119">
                  <a:extLst>
                    <a:ext uri="{FF2B5EF4-FFF2-40B4-BE49-F238E27FC236}">
                      <a16:creationId xmlns:a16="http://schemas.microsoft.com/office/drawing/2014/main" id="{CC483B2B-0DEE-4C05-B495-9592606DFF0C}"/>
                    </a:ext>
                  </a:extLst>
                </p:cNvPr>
                <p:cNvSpPr/>
                <p:nvPr/>
              </p:nvSpPr>
              <p:spPr>
                <a:xfrm rot="14416531">
                  <a:off x="1799829" y="2170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1" name="Oval 2120">
                  <a:extLst>
                    <a:ext uri="{FF2B5EF4-FFF2-40B4-BE49-F238E27FC236}">
                      <a16:creationId xmlns:a16="http://schemas.microsoft.com/office/drawing/2014/main" id="{15AD2C29-ABED-4156-A252-E7BB38B786CB}"/>
                    </a:ext>
                  </a:extLst>
                </p:cNvPr>
                <p:cNvSpPr/>
                <p:nvPr/>
              </p:nvSpPr>
              <p:spPr>
                <a:xfrm rot="14416531">
                  <a:off x="1767230" y="2117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2" name="Oval 2121">
                  <a:extLst>
                    <a:ext uri="{FF2B5EF4-FFF2-40B4-BE49-F238E27FC236}">
                      <a16:creationId xmlns:a16="http://schemas.microsoft.com/office/drawing/2014/main" id="{E830CD2B-D3E6-4E52-A447-EA1432A56D26}"/>
                    </a:ext>
                  </a:extLst>
                </p:cNvPr>
                <p:cNvSpPr/>
                <p:nvPr/>
              </p:nvSpPr>
              <p:spPr>
                <a:xfrm rot="14416531">
                  <a:off x="1735899" y="20622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3" name="Oval 2122">
                  <a:extLst>
                    <a:ext uri="{FF2B5EF4-FFF2-40B4-BE49-F238E27FC236}">
                      <a16:creationId xmlns:a16="http://schemas.microsoft.com/office/drawing/2014/main" id="{254DE37F-979C-4DAD-9F68-CAB263AAAE9E}"/>
                    </a:ext>
                  </a:extLst>
                </p:cNvPr>
                <p:cNvSpPr/>
                <p:nvPr/>
              </p:nvSpPr>
              <p:spPr>
                <a:xfrm rot="14416531">
                  <a:off x="1705740" y="20091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4" name="Oval 2123">
                  <a:extLst>
                    <a:ext uri="{FF2B5EF4-FFF2-40B4-BE49-F238E27FC236}">
                      <a16:creationId xmlns:a16="http://schemas.microsoft.com/office/drawing/2014/main" id="{7E9DEF99-13DF-4B1A-B42D-C0C6B63FDFD8}"/>
                    </a:ext>
                  </a:extLst>
                </p:cNvPr>
                <p:cNvSpPr/>
                <p:nvPr/>
              </p:nvSpPr>
              <p:spPr>
                <a:xfrm rot="14416531">
                  <a:off x="1676483" y="1956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7" name="Oval 2106">
                  <a:extLst>
                    <a:ext uri="{FF2B5EF4-FFF2-40B4-BE49-F238E27FC236}">
                      <a16:creationId xmlns:a16="http://schemas.microsoft.com/office/drawing/2014/main" id="{5839F699-E9B7-41EA-9E9D-A1A07669E133}"/>
                    </a:ext>
                  </a:extLst>
                </p:cNvPr>
                <p:cNvSpPr/>
                <p:nvPr/>
              </p:nvSpPr>
              <p:spPr>
                <a:xfrm rot="14416531">
                  <a:off x="1924090" y="22742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9" name="Oval 2108">
                  <a:extLst>
                    <a:ext uri="{FF2B5EF4-FFF2-40B4-BE49-F238E27FC236}">
                      <a16:creationId xmlns:a16="http://schemas.microsoft.com/office/drawing/2014/main" id="{E2BEE0F3-087F-4E34-B72F-E05580455C9A}"/>
                    </a:ext>
                  </a:extLst>
                </p:cNvPr>
                <p:cNvSpPr/>
                <p:nvPr/>
              </p:nvSpPr>
              <p:spPr>
                <a:xfrm rot="14416531">
                  <a:off x="1894876" y="22230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0" name="Oval 2109">
                  <a:extLst>
                    <a:ext uri="{FF2B5EF4-FFF2-40B4-BE49-F238E27FC236}">
                      <a16:creationId xmlns:a16="http://schemas.microsoft.com/office/drawing/2014/main" id="{067697A3-3958-4281-B4D1-1FBB0B71A482}"/>
                    </a:ext>
                  </a:extLst>
                </p:cNvPr>
                <p:cNvSpPr/>
                <p:nvPr/>
              </p:nvSpPr>
              <p:spPr>
                <a:xfrm rot="14416531">
                  <a:off x="1864502" y="21698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1" name="Oval 2110">
                  <a:extLst>
                    <a:ext uri="{FF2B5EF4-FFF2-40B4-BE49-F238E27FC236}">
                      <a16:creationId xmlns:a16="http://schemas.microsoft.com/office/drawing/2014/main" id="{647AD160-589A-4B6F-A6B9-D32D3A73A4D5}"/>
                    </a:ext>
                  </a:extLst>
                </p:cNvPr>
                <p:cNvSpPr/>
                <p:nvPr/>
              </p:nvSpPr>
              <p:spPr>
                <a:xfrm rot="14416531">
                  <a:off x="1834013" y="21164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2" name="Oval 2111">
                  <a:extLst>
                    <a:ext uri="{FF2B5EF4-FFF2-40B4-BE49-F238E27FC236}">
                      <a16:creationId xmlns:a16="http://schemas.microsoft.com/office/drawing/2014/main" id="{D78143F3-9B59-4023-8BBF-6F41F14F880C}"/>
                    </a:ext>
                  </a:extLst>
                </p:cNvPr>
                <p:cNvSpPr/>
                <p:nvPr/>
              </p:nvSpPr>
              <p:spPr>
                <a:xfrm rot="14416531">
                  <a:off x="1801415" y="20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3" name="Oval 2112">
                  <a:extLst>
                    <a:ext uri="{FF2B5EF4-FFF2-40B4-BE49-F238E27FC236}">
                      <a16:creationId xmlns:a16="http://schemas.microsoft.com/office/drawing/2014/main" id="{9AA0D1EF-A3CA-4D7A-9F64-396B1305EAF6}"/>
                    </a:ext>
                  </a:extLst>
                </p:cNvPr>
                <p:cNvSpPr/>
                <p:nvPr/>
              </p:nvSpPr>
              <p:spPr>
                <a:xfrm rot="14416531">
                  <a:off x="1770084" y="20079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9F07BB64-52C0-4B0B-8E06-25A61ABB4B88}"/>
                    </a:ext>
                  </a:extLst>
                </p:cNvPr>
                <p:cNvSpPr/>
                <p:nvPr/>
              </p:nvSpPr>
              <p:spPr>
                <a:xfrm rot="14416531">
                  <a:off x="1739924" y="19548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5" name="Oval 2114">
                  <a:extLst>
                    <a:ext uri="{FF2B5EF4-FFF2-40B4-BE49-F238E27FC236}">
                      <a16:creationId xmlns:a16="http://schemas.microsoft.com/office/drawing/2014/main" id="{03ECDE8E-5AC0-4626-8DD8-EBCA12D17F85}"/>
                    </a:ext>
                  </a:extLst>
                </p:cNvPr>
                <p:cNvSpPr/>
                <p:nvPr/>
              </p:nvSpPr>
              <p:spPr>
                <a:xfrm rot="14416531">
                  <a:off x="1710668" y="19027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6" name="Oval 2105">
                  <a:extLst>
                    <a:ext uri="{FF2B5EF4-FFF2-40B4-BE49-F238E27FC236}">
                      <a16:creationId xmlns:a16="http://schemas.microsoft.com/office/drawing/2014/main" id="{406DC473-6C5E-4D3C-B021-C5DAB2C671BD}"/>
                    </a:ext>
                  </a:extLst>
                </p:cNvPr>
                <p:cNvSpPr/>
                <p:nvPr/>
              </p:nvSpPr>
              <p:spPr>
                <a:xfrm rot="14416531">
                  <a:off x="1952569" y="23275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6" name="Oval 2095">
                  <a:extLst>
                    <a:ext uri="{FF2B5EF4-FFF2-40B4-BE49-F238E27FC236}">
                      <a16:creationId xmlns:a16="http://schemas.microsoft.com/office/drawing/2014/main" id="{8C2207D6-1E9F-462E-A242-2B5FA9A585A8}"/>
                    </a:ext>
                  </a:extLst>
                </p:cNvPr>
                <p:cNvSpPr/>
                <p:nvPr/>
              </p:nvSpPr>
              <p:spPr>
                <a:xfrm rot="3616531">
                  <a:off x="1981453" y="23806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8" name="Oval 2097">
                  <a:extLst>
                    <a:ext uri="{FF2B5EF4-FFF2-40B4-BE49-F238E27FC236}">
                      <a16:creationId xmlns:a16="http://schemas.microsoft.com/office/drawing/2014/main" id="{02C77DE8-9ED0-4BDA-8E49-30B16013AD08}"/>
                    </a:ext>
                  </a:extLst>
                </p:cNvPr>
                <p:cNvSpPr/>
                <p:nvPr/>
              </p:nvSpPr>
              <p:spPr>
                <a:xfrm rot="3616531">
                  <a:off x="2010668" y="24318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9" name="Oval 2098">
                  <a:extLst>
                    <a:ext uri="{FF2B5EF4-FFF2-40B4-BE49-F238E27FC236}">
                      <a16:creationId xmlns:a16="http://schemas.microsoft.com/office/drawing/2014/main" id="{3E7716F4-4B0B-4977-B021-FB2C066F3A21}"/>
                    </a:ext>
                  </a:extLst>
                </p:cNvPr>
                <p:cNvSpPr/>
                <p:nvPr/>
              </p:nvSpPr>
              <p:spPr>
                <a:xfrm rot="3616531">
                  <a:off x="2041041" y="2484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0" name="Oval 2099">
                  <a:extLst>
                    <a:ext uri="{FF2B5EF4-FFF2-40B4-BE49-F238E27FC236}">
                      <a16:creationId xmlns:a16="http://schemas.microsoft.com/office/drawing/2014/main" id="{FBFCFCE9-26DE-46C7-95E4-6398FD658751}"/>
                    </a:ext>
                  </a:extLst>
                </p:cNvPr>
                <p:cNvSpPr/>
                <p:nvPr/>
              </p:nvSpPr>
              <p:spPr>
                <a:xfrm rot="3616531">
                  <a:off x="2071530" y="25383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1" name="Oval 2100">
                  <a:extLst>
                    <a:ext uri="{FF2B5EF4-FFF2-40B4-BE49-F238E27FC236}">
                      <a16:creationId xmlns:a16="http://schemas.microsoft.com/office/drawing/2014/main" id="{65AE1A02-CB81-4E17-9001-C24814BC4524}"/>
                    </a:ext>
                  </a:extLst>
                </p:cNvPr>
                <p:cNvSpPr/>
                <p:nvPr/>
              </p:nvSpPr>
              <p:spPr>
                <a:xfrm rot="3616531">
                  <a:off x="2104127" y="2592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2" name="Oval 2101">
                  <a:extLst>
                    <a:ext uri="{FF2B5EF4-FFF2-40B4-BE49-F238E27FC236}">
                      <a16:creationId xmlns:a16="http://schemas.microsoft.com/office/drawing/2014/main" id="{E1F79A0A-BD00-4901-AAC5-F4213668CD12}"/>
                    </a:ext>
                  </a:extLst>
                </p:cNvPr>
                <p:cNvSpPr/>
                <p:nvPr/>
              </p:nvSpPr>
              <p:spPr>
                <a:xfrm rot="3616531">
                  <a:off x="2135459" y="26469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3" name="Oval 2102">
                  <a:extLst>
                    <a:ext uri="{FF2B5EF4-FFF2-40B4-BE49-F238E27FC236}">
                      <a16:creationId xmlns:a16="http://schemas.microsoft.com/office/drawing/2014/main" id="{EB164D03-3016-4539-A6A6-F155C3BD8521}"/>
                    </a:ext>
                  </a:extLst>
                </p:cNvPr>
                <p:cNvSpPr/>
                <p:nvPr/>
              </p:nvSpPr>
              <p:spPr>
                <a:xfrm rot="3616531">
                  <a:off x="2165619" y="2700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4" name="Oval 2103">
                  <a:extLst>
                    <a:ext uri="{FF2B5EF4-FFF2-40B4-BE49-F238E27FC236}">
                      <a16:creationId xmlns:a16="http://schemas.microsoft.com/office/drawing/2014/main" id="{C4DEE567-3509-423B-83FB-427EA4749F48}"/>
                    </a:ext>
                  </a:extLst>
                </p:cNvPr>
                <p:cNvSpPr/>
                <p:nvPr/>
              </p:nvSpPr>
              <p:spPr>
                <a:xfrm rot="3616531">
                  <a:off x="2194875" y="2752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7" name="Oval 2086">
                  <a:extLst>
                    <a:ext uri="{FF2B5EF4-FFF2-40B4-BE49-F238E27FC236}">
                      <a16:creationId xmlns:a16="http://schemas.microsoft.com/office/drawing/2014/main" id="{199D1E2C-8C2F-4CC8-9A9F-36A09E464A92}"/>
                    </a:ext>
                  </a:extLst>
                </p:cNvPr>
                <p:cNvSpPr/>
                <p:nvPr/>
              </p:nvSpPr>
              <p:spPr>
                <a:xfrm rot="3616531">
                  <a:off x="1947269" y="2434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9" name="Oval 2088">
                  <a:extLst>
                    <a:ext uri="{FF2B5EF4-FFF2-40B4-BE49-F238E27FC236}">
                      <a16:creationId xmlns:a16="http://schemas.microsoft.com/office/drawing/2014/main" id="{9FA3EB10-7A1E-4979-AA23-6FDADCDE6A99}"/>
                    </a:ext>
                  </a:extLst>
                </p:cNvPr>
                <p:cNvSpPr/>
                <p:nvPr/>
              </p:nvSpPr>
              <p:spPr>
                <a:xfrm rot="3616531">
                  <a:off x="1976484" y="2486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0" name="Oval 2089">
                  <a:extLst>
                    <a:ext uri="{FF2B5EF4-FFF2-40B4-BE49-F238E27FC236}">
                      <a16:creationId xmlns:a16="http://schemas.microsoft.com/office/drawing/2014/main" id="{4081F250-C94A-47BF-A93C-DCF797B3883F}"/>
                    </a:ext>
                  </a:extLst>
                </p:cNvPr>
                <p:cNvSpPr/>
                <p:nvPr/>
              </p:nvSpPr>
              <p:spPr>
                <a:xfrm rot="3616531">
                  <a:off x="2006857" y="25392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1" name="Oval 2090">
                  <a:extLst>
                    <a:ext uri="{FF2B5EF4-FFF2-40B4-BE49-F238E27FC236}">
                      <a16:creationId xmlns:a16="http://schemas.microsoft.com/office/drawing/2014/main" id="{B3371FEB-8932-4EED-BAD3-A1B6AC8BA99B}"/>
                    </a:ext>
                  </a:extLst>
                </p:cNvPr>
                <p:cNvSpPr/>
                <p:nvPr/>
              </p:nvSpPr>
              <p:spPr>
                <a:xfrm rot="3616531">
                  <a:off x="2037346" y="2592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2" name="Oval 2091">
                  <a:extLst>
                    <a:ext uri="{FF2B5EF4-FFF2-40B4-BE49-F238E27FC236}">
                      <a16:creationId xmlns:a16="http://schemas.microsoft.com/office/drawing/2014/main" id="{D27FE02D-75E2-40DE-AB13-4D14E7CEC493}"/>
                    </a:ext>
                  </a:extLst>
                </p:cNvPr>
                <p:cNvSpPr/>
                <p:nvPr/>
              </p:nvSpPr>
              <p:spPr>
                <a:xfrm rot="3616531">
                  <a:off x="2069943" y="26463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3" name="Oval 2092">
                  <a:extLst>
                    <a:ext uri="{FF2B5EF4-FFF2-40B4-BE49-F238E27FC236}">
                      <a16:creationId xmlns:a16="http://schemas.microsoft.com/office/drawing/2014/main" id="{D8483115-9157-43B0-8FD8-35F7F73B1929}"/>
                    </a:ext>
                  </a:extLst>
                </p:cNvPr>
                <p:cNvSpPr/>
                <p:nvPr/>
              </p:nvSpPr>
              <p:spPr>
                <a:xfrm rot="3616531">
                  <a:off x="2101276" y="27012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4" name="Oval 2093">
                  <a:extLst>
                    <a:ext uri="{FF2B5EF4-FFF2-40B4-BE49-F238E27FC236}">
                      <a16:creationId xmlns:a16="http://schemas.microsoft.com/office/drawing/2014/main" id="{481AC383-9846-4F6D-AA12-E3286B7BA7DA}"/>
                    </a:ext>
                  </a:extLst>
                </p:cNvPr>
                <p:cNvSpPr/>
                <p:nvPr/>
              </p:nvSpPr>
              <p:spPr>
                <a:xfrm rot="3616531">
                  <a:off x="2131435" y="27543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C6AE5A3C-F084-4F49-8D51-256AD29F3E44}"/>
                    </a:ext>
                  </a:extLst>
                </p:cNvPr>
                <p:cNvSpPr/>
                <p:nvPr/>
              </p:nvSpPr>
              <p:spPr>
                <a:xfrm rot="3616531">
                  <a:off x="2160691" y="2806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6" name="Oval 2085">
                  <a:extLst>
                    <a:ext uri="{FF2B5EF4-FFF2-40B4-BE49-F238E27FC236}">
                      <a16:creationId xmlns:a16="http://schemas.microsoft.com/office/drawing/2014/main" id="{154320E1-9584-478F-BEAE-5C0A14D4F2C6}"/>
                    </a:ext>
                  </a:extLst>
                </p:cNvPr>
                <p:cNvSpPr/>
                <p:nvPr/>
              </p:nvSpPr>
              <p:spPr>
                <a:xfrm rot="3616531">
                  <a:off x="1918789" y="23816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8" name="Oval 2077">
                  <a:extLst>
                    <a:ext uri="{FF2B5EF4-FFF2-40B4-BE49-F238E27FC236}">
                      <a16:creationId xmlns:a16="http://schemas.microsoft.com/office/drawing/2014/main" id="{9A03A956-7674-4802-A730-396267813112}"/>
                    </a:ext>
                  </a:extLst>
                </p:cNvPr>
                <p:cNvSpPr/>
                <p:nvPr/>
              </p:nvSpPr>
              <p:spPr>
                <a:xfrm rot="14416531">
                  <a:off x="2378098" y="31801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0" name="Oval 2079">
                  <a:extLst>
                    <a:ext uri="{FF2B5EF4-FFF2-40B4-BE49-F238E27FC236}">
                      <a16:creationId xmlns:a16="http://schemas.microsoft.com/office/drawing/2014/main" id="{F1F8C0BA-E54F-4763-BECC-B74758F82E67}"/>
                    </a:ext>
                  </a:extLst>
                </p:cNvPr>
                <p:cNvSpPr/>
                <p:nvPr/>
              </p:nvSpPr>
              <p:spPr>
                <a:xfrm rot="14416531">
                  <a:off x="2317235" y="3073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1" name="Oval 2080">
                  <a:extLst>
                    <a:ext uri="{FF2B5EF4-FFF2-40B4-BE49-F238E27FC236}">
                      <a16:creationId xmlns:a16="http://schemas.microsoft.com/office/drawing/2014/main" id="{5A46598F-892E-416B-99CB-EACB5B8A3472}"/>
                    </a:ext>
                  </a:extLst>
                </p:cNvPr>
                <p:cNvSpPr/>
                <p:nvPr/>
              </p:nvSpPr>
              <p:spPr>
                <a:xfrm rot="14416531">
                  <a:off x="2284637" y="3019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2" name="Oval 2081">
                  <a:extLst>
                    <a:ext uri="{FF2B5EF4-FFF2-40B4-BE49-F238E27FC236}">
                      <a16:creationId xmlns:a16="http://schemas.microsoft.com/office/drawing/2014/main" id="{745F3814-69EA-4453-A054-F1D994EC2B38}"/>
                    </a:ext>
                  </a:extLst>
                </p:cNvPr>
                <p:cNvSpPr/>
                <p:nvPr/>
              </p:nvSpPr>
              <p:spPr>
                <a:xfrm rot="14416531">
                  <a:off x="2253306" y="29649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3" name="Oval 2082">
                  <a:extLst>
                    <a:ext uri="{FF2B5EF4-FFF2-40B4-BE49-F238E27FC236}">
                      <a16:creationId xmlns:a16="http://schemas.microsoft.com/office/drawing/2014/main" id="{3D9160E9-8180-4D6B-9410-8B8AFF22A21C}"/>
                    </a:ext>
                  </a:extLst>
                </p:cNvPr>
                <p:cNvSpPr/>
                <p:nvPr/>
              </p:nvSpPr>
              <p:spPr>
                <a:xfrm rot="14416531">
                  <a:off x="2223146" y="2911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4" name="Oval 2083">
                  <a:extLst>
                    <a:ext uri="{FF2B5EF4-FFF2-40B4-BE49-F238E27FC236}">
                      <a16:creationId xmlns:a16="http://schemas.microsoft.com/office/drawing/2014/main" id="{C8FC6111-5F6A-4D61-A304-CCE491DD582A}"/>
                    </a:ext>
                  </a:extLst>
                </p:cNvPr>
                <p:cNvSpPr/>
                <p:nvPr/>
              </p:nvSpPr>
              <p:spPr>
                <a:xfrm rot="14416531">
                  <a:off x="2193890" y="2859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0190F0CD-3CEC-440C-A2E0-9FE950EF2D41}"/>
                    </a:ext>
                  </a:extLst>
                </p:cNvPr>
                <p:cNvSpPr/>
                <p:nvPr/>
              </p:nvSpPr>
              <p:spPr>
                <a:xfrm rot="14416531">
                  <a:off x="2441497" y="3177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6F93DA0B-4CC2-492F-9AFE-FA7D6CE4273A}"/>
                    </a:ext>
                  </a:extLst>
                </p:cNvPr>
                <p:cNvSpPr/>
                <p:nvPr/>
              </p:nvSpPr>
              <p:spPr>
                <a:xfrm rot="14416531">
                  <a:off x="2412281" y="31258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1" name="Oval 2070">
                  <a:extLst>
                    <a:ext uri="{FF2B5EF4-FFF2-40B4-BE49-F238E27FC236}">
                      <a16:creationId xmlns:a16="http://schemas.microsoft.com/office/drawing/2014/main" id="{E8C868A3-DB50-4042-ABA6-98AA9858BBF2}"/>
                    </a:ext>
                  </a:extLst>
                </p:cNvPr>
                <p:cNvSpPr/>
                <p:nvPr/>
              </p:nvSpPr>
              <p:spPr>
                <a:xfrm rot="14416531">
                  <a:off x="2381909" y="30726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2" name="Oval 2071">
                  <a:extLst>
                    <a:ext uri="{FF2B5EF4-FFF2-40B4-BE49-F238E27FC236}">
                      <a16:creationId xmlns:a16="http://schemas.microsoft.com/office/drawing/2014/main" id="{87B3F435-940E-4379-AF1C-AA3FAB5E5B16}"/>
                    </a:ext>
                  </a:extLst>
                </p:cNvPr>
                <p:cNvSpPr/>
                <p:nvPr/>
              </p:nvSpPr>
              <p:spPr>
                <a:xfrm rot="14416531">
                  <a:off x="2351419" y="3019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4B45DB96-0DCC-4F0F-AD7F-F96DB609D50E}"/>
                    </a:ext>
                  </a:extLst>
                </p:cNvPr>
                <p:cNvSpPr/>
                <p:nvPr/>
              </p:nvSpPr>
              <p:spPr>
                <a:xfrm rot="14416531">
                  <a:off x="2318822" y="2965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4" name="Oval 2073">
                  <a:extLst>
                    <a:ext uri="{FF2B5EF4-FFF2-40B4-BE49-F238E27FC236}">
                      <a16:creationId xmlns:a16="http://schemas.microsoft.com/office/drawing/2014/main" id="{D639EA8D-8B0A-4538-AA8A-03022AFD93EE}"/>
                    </a:ext>
                  </a:extLst>
                </p:cNvPr>
                <p:cNvSpPr/>
                <p:nvPr/>
              </p:nvSpPr>
              <p:spPr>
                <a:xfrm rot="14416531">
                  <a:off x="2287490" y="2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5" name="Oval 2074">
                  <a:extLst>
                    <a:ext uri="{FF2B5EF4-FFF2-40B4-BE49-F238E27FC236}">
                      <a16:creationId xmlns:a16="http://schemas.microsoft.com/office/drawing/2014/main" id="{8A1E06EC-A1A3-4CA5-A8A7-D26106B0A672}"/>
                    </a:ext>
                  </a:extLst>
                </p:cNvPr>
                <p:cNvSpPr/>
                <p:nvPr/>
              </p:nvSpPr>
              <p:spPr>
                <a:xfrm rot="14416531">
                  <a:off x="2257330" y="28576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9C2470B7-41A4-42A1-A092-3194C6D72AF9}"/>
                    </a:ext>
                  </a:extLst>
                </p:cNvPr>
                <p:cNvSpPr/>
                <p:nvPr/>
              </p:nvSpPr>
              <p:spPr>
                <a:xfrm rot="14416531">
                  <a:off x="2228074" y="28054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7" name="Oval 2076">
                  <a:extLst>
                    <a:ext uri="{FF2B5EF4-FFF2-40B4-BE49-F238E27FC236}">
                      <a16:creationId xmlns:a16="http://schemas.microsoft.com/office/drawing/2014/main" id="{9D671856-0982-4FBF-9C12-C65A8393309A}"/>
                    </a:ext>
                  </a:extLst>
                </p:cNvPr>
                <p:cNvSpPr/>
                <p:nvPr/>
              </p:nvSpPr>
              <p:spPr>
                <a:xfrm rot="14416531">
                  <a:off x="2469976" y="3230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2" name="Oval 2051">
                  <a:extLst>
                    <a:ext uri="{FF2B5EF4-FFF2-40B4-BE49-F238E27FC236}">
                      <a16:creationId xmlns:a16="http://schemas.microsoft.com/office/drawing/2014/main" id="{3CA4EC55-FD18-455C-98C9-51DE6E9855F2}"/>
                    </a:ext>
                  </a:extLst>
                </p:cNvPr>
                <p:cNvSpPr/>
                <p:nvPr/>
              </p:nvSpPr>
              <p:spPr>
                <a:xfrm rot="3616531">
                  <a:off x="1370947" y="1534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4" name="Oval 2053">
                  <a:extLst>
                    <a:ext uri="{FF2B5EF4-FFF2-40B4-BE49-F238E27FC236}">
                      <a16:creationId xmlns:a16="http://schemas.microsoft.com/office/drawing/2014/main" id="{1C59AEC1-F570-47AD-8B39-B944F0179315}"/>
                    </a:ext>
                  </a:extLst>
                </p:cNvPr>
                <p:cNvSpPr/>
                <p:nvPr/>
              </p:nvSpPr>
              <p:spPr>
                <a:xfrm rot="3616531">
                  <a:off x="1400161" y="15854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CE8A88BD-792D-4229-B8B6-382CC89C571B}"/>
                    </a:ext>
                  </a:extLst>
                </p:cNvPr>
                <p:cNvSpPr/>
                <p:nvPr/>
              </p:nvSpPr>
              <p:spPr>
                <a:xfrm rot="3616531">
                  <a:off x="1430535" y="1638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3E56ED11-5D85-4C11-8E2F-718E34F08A54}"/>
                    </a:ext>
                  </a:extLst>
                </p:cNvPr>
                <p:cNvSpPr/>
                <p:nvPr/>
              </p:nvSpPr>
              <p:spPr>
                <a:xfrm rot="3616531">
                  <a:off x="1461024" y="16920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F3656579-2105-4ED2-B9AE-C0FF19D7AFDE}"/>
                    </a:ext>
                  </a:extLst>
                </p:cNvPr>
                <p:cNvSpPr/>
                <p:nvPr/>
              </p:nvSpPr>
              <p:spPr>
                <a:xfrm rot="3616531">
                  <a:off x="1493621" y="17457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90F0C70D-C611-45FF-9BF2-3C5BF72AF0AB}"/>
                    </a:ext>
                  </a:extLst>
                </p:cNvPr>
                <p:cNvSpPr/>
                <p:nvPr/>
              </p:nvSpPr>
              <p:spPr>
                <a:xfrm rot="3616531">
                  <a:off x="1524953" y="180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9" name="Oval 2058">
                  <a:extLst>
                    <a:ext uri="{FF2B5EF4-FFF2-40B4-BE49-F238E27FC236}">
                      <a16:creationId xmlns:a16="http://schemas.microsoft.com/office/drawing/2014/main" id="{BE90C27E-7B08-4C72-A178-E9C0EFBE35DC}"/>
                    </a:ext>
                  </a:extLst>
                </p:cNvPr>
                <p:cNvSpPr/>
                <p:nvPr/>
              </p:nvSpPr>
              <p:spPr>
                <a:xfrm rot="3616531">
                  <a:off x="1555113" y="18537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0" name="Oval 2059">
                  <a:extLst>
                    <a:ext uri="{FF2B5EF4-FFF2-40B4-BE49-F238E27FC236}">
                      <a16:creationId xmlns:a16="http://schemas.microsoft.com/office/drawing/2014/main" id="{B43DFBCF-D7A6-43BD-841B-410603282C90}"/>
                    </a:ext>
                  </a:extLst>
                </p:cNvPr>
                <p:cNvSpPr/>
                <p:nvPr/>
              </p:nvSpPr>
              <p:spPr>
                <a:xfrm rot="3616531">
                  <a:off x="1584369" y="19058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3" name="Oval 2042">
                  <a:extLst>
                    <a:ext uri="{FF2B5EF4-FFF2-40B4-BE49-F238E27FC236}">
                      <a16:creationId xmlns:a16="http://schemas.microsoft.com/office/drawing/2014/main" id="{33BF6E4E-44E5-4F10-AE5C-340C4C4D37A4}"/>
                    </a:ext>
                  </a:extLst>
                </p:cNvPr>
                <p:cNvSpPr/>
                <p:nvPr/>
              </p:nvSpPr>
              <p:spPr>
                <a:xfrm rot="3616531">
                  <a:off x="1336763" y="15886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5" name="Oval 2044">
                  <a:extLst>
                    <a:ext uri="{FF2B5EF4-FFF2-40B4-BE49-F238E27FC236}">
                      <a16:creationId xmlns:a16="http://schemas.microsoft.com/office/drawing/2014/main" id="{C93CA236-9B8A-4F06-8584-84C44A47F0E1}"/>
                    </a:ext>
                  </a:extLst>
                </p:cNvPr>
                <p:cNvSpPr/>
                <p:nvPr/>
              </p:nvSpPr>
              <p:spPr>
                <a:xfrm rot="3616531">
                  <a:off x="1365978" y="1639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6" name="Oval 2045">
                  <a:extLst>
                    <a:ext uri="{FF2B5EF4-FFF2-40B4-BE49-F238E27FC236}">
                      <a16:creationId xmlns:a16="http://schemas.microsoft.com/office/drawing/2014/main" id="{91C21182-9950-44DC-A2DE-50BB7B6C2279}"/>
                    </a:ext>
                  </a:extLst>
                </p:cNvPr>
                <p:cNvSpPr/>
                <p:nvPr/>
              </p:nvSpPr>
              <p:spPr>
                <a:xfrm rot="3616531">
                  <a:off x="1396351" y="16929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7" name="Oval 2046">
                  <a:extLst>
                    <a:ext uri="{FF2B5EF4-FFF2-40B4-BE49-F238E27FC236}">
                      <a16:creationId xmlns:a16="http://schemas.microsoft.com/office/drawing/2014/main" id="{244AEF3B-1DBC-4BF8-9C5E-CDD4FD1AC790}"/>
                    </a:ext>
                  </a:extLst>
                </p:cNvPr>
                <p:cNvSpPr/>
                <p:nvPr/>
              </p:nvSpPr>
              <p:spPr>
                <a:xfrm rot="3616531">
                  <a:off x="1426840" y="17463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8" name="Oval 2047">
                  <a:extLst>
                    <a:ext uri="{FF2B5EF4-FFF2-40B4-BE49-F238E27FC236}">
                      <a16:creationId xmlns:a16="http://schemas.microsoft.com/office/drawing/2014/main" id="{63DDC58B-38DB-4EFE-9774-2C8DCFF53BEB}"/>
                    </a:ext>
                  </a:extLst>
                </p:cNvPr>
                <p:cNvSpPr/>
                <p:nvPr/>
              </p:nvSpPr>
              <p:spPr>
                <a:xfrm rot="3616531">
                  <a:off x="1459437" y="1800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9" name="Oval 2048">
                  <a:extLst>
                    <a:ext uri="{FF2B5EF4-FFF2-40B4-BE49-F238E27FC236}">
                      <a16:creationId xmlns:a16="http://schemas.microsoft.com/office/drawing/2014/main" id="{7B2D9FD5-8971-4275-9033-CBC2CF6C7EFE}"/>
                    </a:ext>
                  </a:extLst>
                </p:cNvPr>
                <p:cNvSpPr/>
                <p:nvPr/>
              </p:nvSpPr>
              <p:spPr>
                <a:xfrm rot="3616531">
                  <a:off x="1490769" y="18549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0" name="Oval 2049">
                  <a:extLst>
                    <a:ext uri="{FF2B5EF4-FFF2-40B4-BE49-F238E27FC236}">
                      <a16:creationId xmlns:a16="http://schemas.microsoft.com/office/drawing/2014/main" id="{A0AD8637-2349-41F9-81C0-90B836C15800}"/>
                    </a:ext>
                  </a:extLst>
                </p:cNvPr>
                <p:cNvSpPr/>
                <p:nvPr/>
              </p:nvSpPr>
              <p:spPr>
                <a:xfrm rot="3616531">
                  <a:off x="1520929" y="1908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7D92CAFF-5784-4847-AC9E-3EA0ACA52076}"/>
                    </a:ext>
                  </a:extLst>
                </p:cNvPr>
                <p:cNvSpPr/>
                <p:nvPr/>
              </p:nvSpPr>
              <p:spPr>
                <a:xfrm rot="3616531">
                  <a:off x="1550185" y="1960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2" name="Oval 2031">
                  <a:extLst>
                    <a:ext uri="{FF2B5EF4-FFF2-40B4-BE49-F238E27FC236}">
                      <a16:creationId xmlns:a16="http://schemas.microsoft.com/office/drawing/2014/main" id="{A2E4EB92-6235-4B0B-A69C-D724B3F1FABA}"/>
                    </a:ext>
                  </a:extLst>
                </p:cNvPr>
                <p:cNvSpPr/>
                <p:nvPr/>
              </p:nvSpPr>
              <p:spPr>
                <a:xfrm rot="14416531">
                  <a:off x="1794191" y="23815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4" name="Oval 2033">
                  <a:extLst>
                    <a:ext uri="{FF2B5EF4-FFF2-40B4-BE49-F238E27FC236}">
                      <a16:creationId xmlns:a16="http://schemas.microsoft.com/office/drawing/2014/main" id="{C1479C4C-52F8-417F-966C-CABF5E674694}"/>
                    </a:ext>
                  </a:extLst>
                </p:cNvPr>
                <p:cNvSpPr/>
                <p:nvPr/>
              </p:nvSpPr>
              <p:spPr>
                <a:xfrm rot="14416531">
                  <a:off x="1764976" y="2330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5" name="Oval 2034">
                  <a:extLst>
                    <a:ext uri="{FF2B5EF4-FFF2-40B4-BE49-F238E27FC236}">
                      <a16:creationId xmlns:a16="http://schemas.microsoft.com/office/drawing/2014/main" id="{DAD15FDB-6080-4074-A9D6-4013086170A6}"/>
                    </a:ext>
                  </a:extLst>
                </p:cNvPr>
                <p:cNvSpPr/>
                <p:nvPr/>
              </p:nvSpPr>
              <p:spPr>
                <a:xfrm rot="14416531">
                  <a:off x="1734603" y="2277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6" name="Oval 2035">
                  <a:extLst>
                    <a:ext uri="{FF2B5EF4-FFF2-40B4-BE49-F238E27FC236}">
                      <a16:creationId xmlns:a16="http://schemas.microsoft.com/office/drawing/2014/main" id="{B719B731-44BD-4276-842F-04408EBF4656}"/>
                    </a:ext>
                  </a:extLst>
                </p:cNvPr>
                <p:cNvSpPr/>
                <p:nvPr/>
              </p:nvSpPr>
              <p:spPr>
                <a:xfrm rot="14416531">
                  <a:off x="1704114" y="2223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7" name="Oval 2036">
                  <a:extLst>
                    <a:ext uri="{FF2B5EF4-FFF2-40B4-BE49-F238E27FC236}">
                      <a16:creationId xmlns:a16="http://schemas.microsoft.com/office/drawing/2014/main" id="{D8CA1DE4-BDFB-49BC-B38C-94810B9B8FEC}"/>
                    </a:ext>
                  </a:extLst>
                </p:cNvPr>
                <p:cNvSpPr/>
                <p:nvPr/>
              </p:nvSpPr>
              <p:spPr>
                <a:xfrm rot="14416531">
                  <a:off x="1671515" y="21701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8" name="Oval 2037">
                  <a:extLst>
                    <a:ext uri="{FF2B5EF4-FFF2-40B4-BE49-F238E27FC236}">
                      <a16:creationId xmlns:a16="http://schemas.microsoft.com/office/drawing/2014/main" id="{FE12ABF5-2B02-462A-8F79-A7B351CB886E}"/>
                    </a:ext>
                  </a:extLst>
                </p:cNvPr>
                <p:cNvSpPr/>
                <p:nvPr/>
              </p:nvSpPr>
              <p:spPr>
                <a:xfrm rot="14416531">
                  <a:off x="1640184" y="21152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9" name="Oval 2038">
                  <a:extLst>
                    <a:ext uri="{FF2B5EF4-FFF2-40B4-BE49-F238E27FC236}">
                      <a16:creationId xmlns:a16="http://schemas.microsoft.com/office/drawing/2014/main" id="{770A8C2D-5AA0-4E84-9599-CDA66A4B2217}"/>
                    </a:ext>
                  </a:extLst>
                </p:cNvPr>
                <p:cNvSpPr/>
                <p:nvPr/>
              </p:nvSpPr>
              <p:spPr>
                <a:xfrm rot="14416531">
                  <a:off x="1610025" y="20621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0" name="Oval 2039">
                  <a:extLst>
                    <a:ext uri="{FF2B5EF4-FFF2-40B4-BE49-F238E27FC236}">
                      <a16:creationId xmlns:a16="http://schemas.microsoft.com/office/drawing/2014/main" id="{AD0A23A9-5C62-4392-8B34-D75E0F7FC252}"/>
                    </a:ext>
                  </a:extLst>
                </p:cNvPr>
                <p:cNvSpPr/>
                <p:nvPr/>
              </p:nvSpPr>
              <p:spPr>
                <a:xfrm rot="14416531">
                  <a:off x="1580769" y="2010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3" name="Oval 2022">
                  <a:extLst>
                    <a:ext uri="{FF2B5EF4-FFF2-40B4-BE49-F238E27FC236}">
                      <a16:creationId xmlns:a16="http://schemas.microsoft.com/office/drawing/2014/main" id="{2CFFD162-F1FB-4B22-8BAD-D72926A5A22C}"/>
                    </a:ext>
                  </a:extLst>
                </p:cNvPr>
                <p:cNvSpPr/>
                <p:nvPr/>
              </p:nvSpPr>
              <p:spPr>
                <a:xfrm rot="14416531">
                  <a:off x="1828375" y="23272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5" name="Oval 2024">
                  <a:extLst>
                    <a:ext uri="{FF2B5EF4-FFF2-40B4-BE49-F238E27FC236}">
                      <a16:creationId xmlns:a16="http://schemas.microsoft.com/office/drawing/2014/main" id="{CB443DFA-7A44-4298-A31C-FC52589F5AC6}"/>
                    </a:ext>
                  </a:extLst>
                </p:cNvPr>
                <p:cNvSpPr/>
                <p:nvPr/>
              </p:nvSpPr>
              <p:spPr>
                <a:xfrm rot="14416531">
                  <a:off x="1799161" y="2276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6" name="Oval 2025">
                  <a:extLst>
                    <a:ext uri="{FF2B5EF4-FFF2-40B4-BE49-F238E27FC236}">
                      <a16:creationId xmlns:a16="http://schemas.microsoft.com/office/drawing/2014/main" id="{B5D68FFD-CCEE-4BB6-8209-6ACA804C4D84}"/>
                    </a:ext>
                  </a:extLst>
                </p:cNvPr>
                <p:cNvSpPr/>
                <p:nvPr/>
              </p:nvSpPr>
              <p:spPr>
                <a:xfrm rot="14416531">
                  <a:off x="1768787" y="22229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7" name="Oval 2026">
                  <a:extLst>
                    <a:ext uri="{FF2B5EF4-FFF2-40B4-BE49-F238E27FC236}">
                      <a16:creationId xmlns:a16="http://schemas.microsoft.com/office/drawing/2014/main" id="{6F1233B9-758A-444B-A15C-E35D86F57CF1}"/>
                    </a:ext>
                  </a:extLst>
                </p:cNvPr>
                <p:cNvSpPr/>
                <p:nvPr/>
              </p:nvSpPr>
              <p:spPr>
                <a:xfrm rot="14416531">
                  <a:off x="1738299" y="2169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8" name="Oval 2027">
                  <a:extLst>
                    <a:ext uri="{FF2B5EF4-FFF2-40B4-BE49-F238E27FC236}">
                      <a16:creationId xmlns:a16="http://schemas.microsoft.com/office/drawing/2014/main" id="{EE2D0C7E-58AA-4B67-9569-836B5DD8542B}"/>
                    </a:ext>
                  </a:extLst>
                </p:cNvPr>
                <p:cNvSpPr/>
                <p:nvPr/>
              </p:nvSpPr>
              <p:spPr>
                <a:xfrm rot="14416531">
                  <a:off x="1705700" y="21158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9" name="Oval 2028">
                  <a:extLst>
                    <a:ext uri="{FF2B5EF4-FFF2-40B4-BE49-F238E27FC236}">
                      <a16:creationId xmlns:a16="http://schemas.microsoft.com/office/drawing/2014/main" id="{1ACFEB03-86AF-4964-924D-45A6FF1C316B}"/>
                    </a:ext>
                  </a:extLst>
                </p:cNvPr>
                <p:cNvSpPr/>
                <p:nvPr/>
              </p:nvSpPr>
              <p:spPr>
                <a:xfrm rot="14416531">
                  <a:off x="1674369" y="2060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0" name="Oval 2029">
                  <a:extLst>
                    <a:ext uri="{FF2B5EF4-FFF2-40B4-BE49-F238E27FC236}">
                      <a16:creationId xmlns:a16="http://schemas.microsoft.com/office/drawing/2014/main" id="{7BD1B013-4A20-46D5-98A0-C2A987E6E975}"/>
                    </a:ext>
                  </a:extLst>
                </p:cNvPr>
                <p:cNvSpPr/>
                <p:nvPr/>
              </p:nvSpPr>
              <p:spPr>
                <a:xfrm rot="14416531">
                  <a:off x="1644210" y="20078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1" name="Oval 2030">
                  <a:extLst>
                    <a:ext uri="{FF2B5EF4-FFF2-40B4-BE49-F238E27FC236}">
                      <a16:creationId xmlns:a16="http://schemas.microsoft.com/office/drawing/2014/main" id="{CC2B9E61-93B9-433D-A10D-FE9B073A8BD5}"/>
                    </a:ext>
                  </a:extLst>
                </p:cNvPr>
                <p:cNvSpPr/>
                <p:nvPr/>
              </p:nvSpPr>
              <p:spPr>
                <a:xfrm rot="14416531">
                  <a:off x="1614953" y="1955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2" name="Oval 2021">
                  <a:extLst>
                    <a:ext uri="{FF2B5EF4-FFF2-40B4-BE49-F238E27FC236}">
                      <a16:creationId xmlns:a16="http://schemas.microsoft.com/office/drawing/2014/main" id="{F75E6C10-EEA4-494D-955E-9431DE27ECB0}"/>
                    </a:ext>
                  </a:extLst>
                </p:cNvPr>
                <p:cNvSpPr/>
                <p:nvPr/>
              </p:nvSpPr>
              <p:spPr>
                <a:xfrm rot="14416531">
                  <a:off x="1856855" y="238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2" name="Oval 2011">
                  <a:extLst>
                    <a:ext uri="{FF2B5EF4-FFF2-40B4-BE49-F238E27FC236}">
                      <a16:creationId xmlns:a16="http://schemas.microsoft.com/office/drawing/2014/main" id="{D2A0426E-94A9-4924-8626-E21AF21E6294}"/>
                    </a:ext>
                  </a:extLst>
                </p:cNvPr>
                <p:cNvSpPr/>
                <p:nvPr/>
              </p:nvSpPr>
              <p:spPr>
                <a:xfrm rot="3616531">
                  <a:off x="1885738" y="24336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4" name="Oval 2013">
                  <a:extLst>
                    <a:ext uri="{FF2B5EF4-FFF2-40B4-BE49-F238E27FC236}">
                      <a16:creationId xmlns:a16="http://schemas.microsoft.com/office/drawing/2014/main" id="{59D637C8-17CA-48A4-9A1A-19C42A6BB9DA}"/>
                    </a:ext>
                  </a:extLst>
                </p:cNvPr>
                <p:cNvSpPr/>
                <p:nvPr/>
              </p:nvSpPr>
              <p:spPr>
                <a:xfrm rot="3616531">
                  <a:off x="1914953" y="24848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5" name="Oval 2014">
                  <a:extLst>
                    <a:ext uri="{FF2B5EF4-FFF2-40B4-BE49-F238E27FC236}">
                      <a16:creationId xmlns:a16="http://schemas.microsoft.com/office/drawing/2014/main" id="{E4EF64E5-37AE-46ED-BFB6-F4FFED2C74EA}"/>
                    </a:ext>
                  </a:extLst>
                </p:cNvPr>
                <p:cNvSpPr/>
                <p:nvPr/>
              </p:nvSpPr>
              <p:spPr>
                <a:xfrm rot="3616531">
                  <a:off x="1945326" y="2538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6" name="Oval 2015">
                  <a:extLst>
                    <a:ext uri="{FF2B5EF4-FFF2-40B4-BE49-F238E27FC236}">
                      <a16:creationId xmlns:a16="http://schemas.microsoft.com/office/drawing/2014/main" id="{A6DEDEA8-E084-4821-99C3-6FA03271C2FF}"/>
                    </a:ext>
                  </a:extLst>
                </p:cNvPr>
                <p:cNvSpPr/>
                <p:nvPr/>
              </p:nvSpPr>
              <p:spPr>
                <a:xfrm rot="3616531">
                  <a:off x="1975815" y="25914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7" name="Oval 2016">
                  <a:extLst>
                    <a:ext uri="{FF2B5EF4-FFF2-40B4-BE49-F238E27FC236}">
                      <a16:creationId xmlns:a16="http://schemas.microsoft.com/office/drawing/2014/main" id="{3CE62D6D-5832-4216-935D-7A8C29A3DE77}"/>
                    </a:ext>
                  </a:extLst>
                </p:cNvPr>
                <p:cNvSpPr/>
                <p:nvPr/>
              </p:nvSpPr>
              <p:spPr>
                <a:xfrm rot="3616531">
                  <a:off x="2008413" y="26451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8" name="Oval 2017">
                  <a:extLst>
                    <a:ext uri="{FF2B5EF4-FFF2-40B4-BE49-F238E27FC236}">
                      <a16:creationId xmlns:a16="http://schemas.microsoft.com/office/drawing/2014/main" id="{150B5511-DD14-42FF-877E-9D4E0502EFF3}"/>
                    </a:ext>
                  </a:extLst>
                </p:cNvPr>
                <p:cNvSpPr/>
                <p:nvPr/>
              </p:nvSpPr>
              <p:spPr>
                <a:xfrm rot="3616531">
                  <a:off x="2039745" y="26999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9" name="Oval 2018">
                  <a:extLst>
                    <a:ext uri="{FF2B5EF4-FFF2-40B4-BE49-F238E27FC236}">
                      <a16:creationId xmlns:a16="http://schemas.microsoft.com/office/drawing/2014/main" id="{93AC17B1-848D-40B6-B58B-A1E911BF74A9}"/>
                    </a:ext>
                  </a:extLst>
                </p:cNvPr>
                <p:cNvSpPr/>
                <p:nvPr/>
              </p:nvSpPr>
              <p:spPr>
                <a:xfrm rot="3616531">
                  <a:off x="2069905" y="27530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0" name="Oval 2019">
                  <a:extLst>
                    <a:ext uri="{FF2B5EF4-FFF2-40B4-BE49-F238E27FC236}">
                      <a16:creationId xmlns:a16="http://schemas.microsoft.com/office/drawing/2014/main" id="{3F002E94-FF30-4D45-9EF6-16300D428899}"/>
                    </a:ext>
                  </a:extLst>
                </p:cNvPr>
                <p:cNvSpPr/>
                <p:nvPr/>
              </p:nvSpPr>
              <p:spPr>
                <a:xfrm rot="3616531">
                  <a:off x="2099160" y="2805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3" name="Oval 2002">
                  <a:extLst>
                    <a:ext uri="{FF2B5EF4-FFF2-40B4-BE49-F238E27FC236}">
                      <a16:creationId xmlns:a16="http://schemas.microsoft.com/office/drawing/2014/main" id="{3448B425-7E5F-4B7A-9025-D6E8FE9256F1}"/>
                    </a:ext>
                  </a:extLst>
                </p:cNvPr>
                <p:cNvSpPr/>
                <p:nvPr/>
              </p:nvSpPr>
              <p:spPr>
                <a:xfrm rot="3616531">
                  <a:off x="1851555" y="2487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5" name="Oval 2004">
                  <a:extLst>
                    <a:ext uri="{FF2B5EF4-FFF2-40B4-BE49-F238E27FC236}">
                      <a16:creationId xmlns:a16="http://schemas.microsoft.com/office/drawing/2014/main" id="{13047796-8F88-4892-9801-211EBAD2648A}"/>
                    </a:ext>
                  </a:extLst>
                </p:cNvPr>
                <p:cNvSpPr/>
                <p:nvPr/>
              </p:nvSpPr>
              <p:spPr>
                <a:xfrm rot="3616531">
                  <a:off x="1880769" y="25391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6" name="Oval 2005">
                  <a:extLst>
                    <a:ext uri="{FF2B5EF4-FFF2-40B4-BE49-F238E27FC236}">
                      <a16:creationId xmlns:a16="http://schemas.microsoft.com/office/drawing/2014/main" id="{6661568F-F447-4DE6-877D-7EF35CEB48ED}"/>
                    </a:ext>
                  </a:extLst>
                </p:cNvPr>
                <p:cNvSpPr/>
                <p:nvPr/>
              </p:nvSpPr>
              <p:spPr>
                <a:xfrm rot="3616531">
                  <a:off x="1911143" y="2592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7" name="Oval 2006">
                  <a:extLst>
                    <a:ext uri="{FF2B5EF4-FFF2-40B4-BE49-F238E27FC236}">
                      <a16:creationId xmlns:a16="http://schemas.microsoft.com/office/drawing/2014/main" id="{5792CA33-A6F5-41F1-8BFE-B1BCB9A0F15E}"/>
                    </a:ext>
                  </a:extLst>
                </p:cNvPr>
                <p:cNvSpPr/>
                <p:nvPr/>
              </p:nvSpPr>
              <p:spPr>
                <a:xfrm rot="3616531">
                  <a:off x="1941631" y="26457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8" name="Oval 2007">
                  <a:extLst>
                    <a:ext uri="{FF2B5EF4-FFF2-40B4-BE49-F238E27FC236}">
                      <a16:creationId xmlns:a16="http://schemas.microsoft.com/office/drawing/2014/main" id="{061C3AD7-6843-4EB8-9AC6-C83773BE1072}"/>
                    </a:ext>
                  </a:extLst>
                </p:cNvPr>
                <p:cNvSpPr/>
                <p:nvPr/>
              </p:nvSpPr>
              <p:spPr>
                <a:xfrm rot="3616531">
                  <a:off x="1974229" y="26993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9" name="Oval 2008">
                  <a:extLst>
                    <a:ext uri="{FF2B5EF4-FFF2-40B4-BE49-F238E27FC236}">
                      <a16:creationId xmlns:a16="http://schemas.microsoft.com/office/drawing/2014/main" id="{369C7A05-BC86-4BD5-88E0-96323CEC32F4}"/>
                    </a:ext>
                  </a:extLst>
                </p:cNvPr>
                <p:cNvSpPr/>
                <p:nvPr/>
              </p:nvSpPr>
              <p:spPr>
                <a:xfrm rot="3616531">
                  <a:off x="2005561" y="27542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0" name="Oval 2009">
                  <a:extLst>
                    <a:ext uri="{FF2B5EF4-FFF2-40B4-BE49-F238E27FC236}">
                      <a16:creationId xmlns:a16="http://schemas.microsoft.com/office/drawing/2014/main" id="{1A93C2B0-618F-4B1F-BC00-F324262E0755}"/>
                    </a:ext>
                  </a:extLst>
                </p:cNvPr>
                <p:cNvSpPr/>
                <p:nvPr/>
              </p:nvSpPr>
              <p:spPr>
                <a:xfrm rot="3616531">
                  <a:off x="2035721" y="28073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1" name="Oval 2010">
                  <a:extLst>
                    <a:ext uri="{FF2B5EF4-FFF2-40B4-BE49-F238E27FC236}">
                      <a16:creationId xmlns:a16="http://schemas.microsoft.com/office/drawing/2014/main" id="{92D4D367-4C57-492B-8ED2-D72547E1F6C8}"/>
                    </a:ext>
                  </a:extLst>
                </p:cNvPr>
                <p:cNvSpPr/>
                <p:nvPr/>
              </p:nvSpPr>
              <p:spPr>
                <a:xfrm rot="3616531">
                  <a:off x="2064976" y="28594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2" name="Oval 2001">
                  <a:extLst>
                    <a:ext uri="{FF2B5EF4-FFF2-40B4-BE49-F238E27FC236}">
                      <a16:creationId xmlns:a16="http://schemas.microsoft.com/office/drawing/2014/main" id="{B942A043-E06A-4EB0-970F-F3524E92AB47}"/>
                    </a:ext>
                  </a:extLst>
                </p:cNvPr>
                <p:cNvSpPr/>
                <p:nvPr/>
              </p:nvSpPr>
              <p:spPr>
                <a:xfrm rot="3616531">
                  <a:off x="1823074" y="24346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6" name="Oval 1995">
                  <a:extLst>
                    <a:ext uri="{FF2B5EF4-FFF2-40B4-BE49-F238E27FC236}">
                      <a16:creationId xmlns:a16="http://schemas.microsoft.com/office/drawing/2014/main" id="{EFCB73E9-B23E-4CC5-9D5B-10DF80C72CA6}"/>
                    </a:ext>
                  </a:extLst>
                </p:cNvPr>
                <p:cNvSpPr/>
                <p:nvPr/>
              </p:nvSpPr>
              <p:spPr>
                <a:xfrm rot="14416531">
                  <a:off x="2221521" y="3126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7" name="Oval 1996">
                  <a:extLst>
                    <a:ext uri="{FF2B5EF4-FFF2-40B4-BE49-F238E27FC236}">
                      <a16:creationId xmlns:a16="http://schemas.microsoft.com/office/drawing/2014/main" id="{24E87270-28AD-4C4F-9010-52BC2ECA02BA}"/>
                    </a:ext>
                  </a:extLst>
                </p:cNvPr>
                <p:cNvSpPr/>
                <p:nvPr/>
              </p:nvSpPr>
              <p:spPr>
                <a:xfrm rot="14416531">
                  <a:off x="2188922" y="30729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8" name="Oval 1997">
                  <a:extLst>
                    <a:ext uri="{FF2B5EF4-FFF2-40B4-BE49-F238E27FC236}">
                      <a16:creationId xmlns:a16="http://schemas.microsoft.com/office/drawing/2014/main" id="{B9453124-7EF6-4855-8ED0-93C49400A63B}"/>
                    </a:ext>
                  </a:extLst>
                </p:cNvPr>
                <p:cNvSpPr/>
                <p:nvPr/>
              </p:nvSpPr>
              <p:spPr>
                <a:xfrm rot="14416531">
                  <a:off x="2157591" y="3018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9" name="Oval 1998">
                  <a:extLst>
                    <a:ext uri="{FF2B5EF4-FFF2-40B4-BE49-F238E27FC236}">
                      <a16:creationId xmlns:a16="http://schemas.microsoft.com/office/drawing/2014/main" id="{798E3062-7304-42EC-8170-5CB38919CF8F}"/>
                    </a:ext>
                  </a:extLst>
                </p:cNvPr>
                <p:cNvSpPr/>
                <p:nvPr/>
              </p:nvSpPr>
              <p:spPr>
                <a:xfrm rot="14416531">
                  <a:off x="2127432" y="29649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0" name="Oval 1999">
                  <a:extLst>
                    <a:ext uri="{FF2B5EF4-FFF2-40B4-BE49-F238E27FC236}">
                      <a16:creationId xmlns:a16="http://schemas.microsoft.com/office/drawing/2014/main" id="{010583A0-0B3C-410D-9B8B-A80F7270E4D4}"/>
                    </a:ext>
                  </a:extLst>
                </p:cNvPr>
                <p:cNvSpPr/>
                <p:nvPr/>
              </p:nvSpPr>
              <p:spPr>
                <a:xfrm rot="14416531">
                  <a:off x="2098175" y="29128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7" name="Oval 1986">
                  <a:extLst>
                    <a:ext uri="{FF2B5EF4-FFF2-40B4-BE49-F238E27FC236}">
                      <a16:creationId xmlns:a16="http://schemas.microsoft.com/office/drawing/2014/main" id="{1A144C0B-1CF8-4AED-BEE8-D7B5F6822297}"/>
                    </a:ext>
                  </a:extLst>
                </p:cNvPr>
                <p:cNvSpPr/>
                <p:nvPr/>
              </p:nvSpPr>
              <p:spPr>
                <a:xfrm rot="14416531">
                  <a:off x="2286194" y="31256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8" name="Oval 1987">
                  <a:extLst>
                    <a:ext uri="{FF2B5EF4-FFF2-40B4-BE49-F238E27FC236}">
                      <a16:creationId xmlns:a16="http://schemas.microsoft.com/office/drawing/2014/main" id="{16951F04-DBDA-465D-BFA1-C11F5C8635CF}"/>
                    </a:ext>
                  </a:extLst>
                </p:cNvPr>
                <p:cNvSpPr/>
                <p:nvPr/>
              </p:nvSpPr>
              <p:spPr>
                <a:xfrm rot="14416531">
                  <a:off x="2255704" y="3072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9" name="Oval 1988">
                  <a:extLst>
                    <a:ext uri="{FF2B5EF4-FFF2-40B4-BE49-F238E27FC236}">
                      <a16:creationId xmlns:a16="http://schemas.microsoft.com/office/drawing/2014/main" id="{ABEF2CBA-6449-4551-B6F2-1201F51C4483}"/>
                    </a:ext>
                  </a:extLst>
                </p:cNvPr>
                <p:cNvSpPr/>
                <p:nvPr/>
              </p:nvSpPr>
              <p:spPr>
                <a:xfrm rot="14416531">
                  <a:off x="2223107" y="3018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0" name="Oval 1989">
                  <a:extLst>
                    <a:ext uri="{FF2B5EF4-FFF2-40B4-BE49-F238E27FC236}">
                      <a16:creationId xmlns:a16="http://schemas.microsoft.com/office/drawing/2014/main" id="{33C626DC-BB4A-4ECB-B288-AE5FC656857E}"/>
                    </a:ext>
                  </a:extLst>
                </p:cNvPr>
                <p:cNvSpPr/>
                <p:nvPr/>
              </p:nvSpPr>
              <p:spPr>
                <a:xfrm rot="14416531">
                  <a:off x="2191776" y="29637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1" name="Oval 1990">
                  <a:extLst>
                    <a:ext uri="{FF2B5EF4-FFF2-40B4-BE49-F238E27FC236}">
                      <a16:creationId xmlns:a16="http://schemas.microsoft.com/office/drawing/2014/main" id="{D3A218D9-69CB-4BCC-A31C-5B5357B3B2FC}"/>
                    </a:ext>
                  </a:extLst>
                </p:cNvPr>
                <p:cNvSpPr/>
                <p:nvPr/>
              </p:nvSpPr>
              <p:spPr>
                <a:xfrm rot="14416531">
                  <a:off x="2161615" y="2910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2" name="Oval 1991">
                  <a:extLst>
                    <a:ext uri="{FF2B5EF4-FFF2-40B4-BE49-F238E27FC236}">
                      <a16:creationId xmlns:a16="http://schemas.microsoft.com/office/drawing/2014/main" id="{BC48DE34-4A65-4158-9BF5-B4B9DCB113D1}"/>
                    </a:ext>
                  </a:extLst>
                </p:cNvPr>
                <p:cNvSpPr/>
                <p:nvPr/>
              </p:nvSpPr>
              <p:spPr>
                <a:xfrm rot="14416531">
                  <a:off x="2132359" y="2858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0" name="Oval 1969">
                  <a:extLst>
                    <a:ext uri="{FF2B5EF4-FFF2-40B4-BE49-F238E27FC236}">
                      <a16:creationId xmlns:a16="http://schemas.microsoft.com/office/drawing/2014/main" id="{102B0D3C-201B-43E7-B5C9-43C0390FBD54}"/>
                    </a:ext>
                  </a:extLst>
                </p:cNvPr>
                <p:cNvSpPr/>
                <p:nvPr/>
              </p:nvSpPr>
              <p:spPr>
                <a:xfrm rot="3616531">
                  <a:off x="1274238" y="1587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1" name="Oval 1970">
                  <a:extLst>
                    <a:ext uri="{FF2B5EF4-FFF2-40B4-BE49-F238E27FC236}">
                      <a16:creationId xmlns:a16="http://schemas.microsoft.com/office/drawing/2014/main" id="{DB441F14-E478-46FA-9E34-67CEDB3C73DE}"/>
                    </a:ext>
                  </a:extLst>
                </p:cNvPr>
                <p:cNvSpPr/>
                <p:nvPr/>
              </p:nvSpPr>
              <p:spPr>
                <a:xfrm rot="3616531">
                  <a:off x="1304612" y="16406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2" name="Oval 1971">
                  <a:extLst>
                    <a:ext uri="{FF2B5EF4-FFF2-40B4-BE49-F238E27FC236}">
                      <a16:creationId xmlns:a16="http://schemas.microsoft.com/office/drawing/2014/main" id="{B4F1357E-3058-46AE-AB17-33E27B7AF1E9}"/>
                    </a:ext>
                  </a:extLst>
                </p:cNvPr>
                <p:cNvSpPr/>
                <p:nvPr/>
              </p:nvSpPr>
              <p:spPr>
                <a:xfrm rot="3616531">
                  <a:off x="1335100" y="1694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3" name="Oval 1972">
                  <a:extLst>
                    <a:ext uri="{FF2B5EF4-FFF2-40B4-BE49-F238E27FC236}">
                      <a16:creationId xmlns:a16="http://schemas.microsoft.com/office/drawing/2014/main" id="{0A1D6A8B-7622-4F00-AB96-B769CA3CBAA8}"/>
                    </a:ext>
                  </a:extLst>
                </p:cNvPr>
                <p:cNvSpPr/>
                <p:nvPr/>
              </p:nvSpPr>
              <p:spPr>
                <a:xfrm rot="3616531">
                  <a:off x="1367698" y="17477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4" name="Oval 1973">
                  <a:extLst>
                    <a:ext uri="{FF2B5EF4-FFF2-40B4-BE49-F238E27FC236}">
                      <a16:creationId xmlns:a16="http://schemas.microsoft.com/office/drawing/2014/main" id="{01776113-BE0B-4796-B8F4-254F847FB2C7}"/>
                    </a:ext>
                  </a:extLst>
                </p:cNvPr>
                <p:cNvSpPr/>
                <p:nvPr/>
              </p:nvSpPr>
              <p:spPr>
                <a:xfrm rot="3616531">
                  <a:off x="1399030" y="180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5" name="Oval 1974">
                  <a:extLst>
                    <a:ext uri="{FF2B5EF4-FFF2-40B4-BE49-F238E27FC236}">
                      <a16:creationId xmlns:a16="http://schemas.microsoft.com/office/drawing/2014/main" id="{60A13D8A-4A5E-452B-8778-5DC935EE67D7}"/>
                    </a:ext>
                  </a:extLst>
                </p:cNvPr>
                <p:cNvSpPr/>
                <p:nvPr/>
              </p:nvSpPr>
              <p:spPr>
                <a:xfrm rot="3616531">
                  <a:off x="1429190" y="18556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6" name="Oval 1975">
                  <a:extLst>
                    <a:ext uri="{FF2B5EF4-FFF2-40B4-BE49-F238E27FC236}">
                      <a16:creationId xmlns:a16="http://schemas.microsoft.com/office/drawing/2014/main" id="{2F40DC9C-2CDD-4E62-A977-7DA3F82A51B0}"/>
                    </a:ext>
                  </a:extLst>
                </p:cNvPr>
                <p:cNvSpPr/>
                <p:nvPr/>
              </p:nvSpPr>
              <p:spPr>
                <a:xfrm rot="3616531">
                  <a:off x="1458446" y="19078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1" name="Oval 1960">
                  <a:extLst>
                    <a:ext uri="{FF2B5EF4-FFF2-40B4-BE49-F238E27FC236}">
                      <a16:creationId xmlns:a16="http://schemas.microsoft.com/office/drawing/2014/main" id="{3E0E7851-04E2-4B56-AF55-F3075C858D05}"/>
                    </a:ext>
                  </a:extLst>
                </p:cNvPr>
                <p:cNvSpPr/>
                <p:nvPr/>
              </p:nvSpPr>
              <p:spPr>
                <a:xfrm rot="3616531">
                  <a:off x="1240054" y="16417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2" name="Oval 1961">
                  <a:extLst>
                    <a:ext uri="{FF2B5EF4-FFF2-40B4-BE49-F238E27FC236}">
                      <a16:creationId xmlns:a16="http://schemas.microsoft.com/office/drawing/2014/main" id="{91DA086A-93D8-4186-AF0C-84EF91AB1262}"/>
                    </a:ext>
                  </a:extLst>
                </p:cNvPr>
                <p:cNvSpPr/>
                <p:nvPr/>
              </p:nvSpPr>
              <p:spPr>
                <a:xfrm rot="3616531">
                  <a:off x="1270428" y="1694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3" name="Oval 1962">
                  <a:extLst>
                    <a:ext uri="{FF2B5EF4-FFF2-40B4-BE49-F238E27FC236}">
                      <a16:creationId xmlns:a16="http://schemas.microsoft.com/office/drawing/2014/main" id="{A1C40805-3235-4115-86ED-24C724902516}"/>
                    </a:ext>
                  </a:extLst>
                </p:cNvPr>
                <p:cNvSpPr/>
                <p:nvPr/>
              </p:nvSpPr>
              <p:spPr>
                <a:xfrm rot="3616531">
                  <a:off x="1300917" y="17483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4" name="Oval 1963">
                  <a:extLst>
                    <a:ext uri="{FF2B5EF4-FFF2-40B4-BE49-F238E27FC236}">
                      <a16:creationId xmlns:a16="http://schemas.microsoft.com/office/drawing/2014/main" id="{71E11A3F-F1DB-4CDC-8D2D-951EC5A010E6}"/>
                    </a:ext>
                  </a:extLst>
                </p:cNvPr>
                <p:cNvSpPr/>
                <p:nvPr/>
              </p:nvSpPr>
              <p:spPr>
                <a:xfrm rot="3616531">
                  <a:off x="1333514" y="18020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5" name="Oval 1964">
                  <a:extLst>
                    <a:ext uri="{FF2B5EF4-FFF2-40B4-BE49-F238E27FC236}">
                      <a16:creationId xmlns:a16="http://schemas.microsoft.com/office/drawing/2014/main" id="{0E7B8853-75D5-4C2F-9577-5DA4A77E7A5E}"/>
                    </a:ext>
                  </a:extLst>
                </p:cNvPr>
                <p:cNvSpPr/>
                <p:nvPr/>
              </p:nvSpPr>
              <p:spPr>
                <a:xfrm rot="3616531">
                  <a:off x="1364846" y="185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6" name="Oval 1965">
                  <a:extLst>
                    <a:ext uri="{FF2B5EF4-FFF2-40B4-BE49-F238E27FC236}">
                      <a16:creationId xmlns:a16="http://schemas.microsoft.com/office/drawing/2014/main" id="{523BA0A9-5D02-44F7-94C9-2D8FDC2345CC}"/>
                    </a:ext>
                  </a:extLst>
                </p:cNvPr>
                <p:cNvSpPr/>
                <p:nvPr/>
              </p:nvSpPr>
              <p:spPr>
                <a:xfrm rot="3616531">
                  <a:off x="1395006" y="19099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7" name="Oval 1966">
                  <a:extLst>
                    <a:ext uri="{FF2B5EF4-FFF2-40B4-BE49-F238E27FC236}">
                      <a16:creationId xmlns:a16="http://schemas.microsoft.com/office/drawing/2014/main" id="{E7B9B5AB-520A-4119-A7D0-DEC90F382B03}"/>
                    </a:ext>
                  </a:extLst>
                </p:cNvPr>
                <p:cNvSpPr/>
                <p:nvPr/>
              </p:nvSpPr>
              <p:spPr>
                <a:xfrm rot="3616531">
                  <a:off x="1424262" y="1962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8" name="Oval 1947">
                  <a:extLst>
                    <a:ext uri="{FF2B5EF4-FFF2-40B4-BE49-F238E27FC236}">
                      <a16:creationId xmlns:a16="http://schemas.microsoft.com/office/drawing/2014/main" id="{0600958F-A88B-4B69-BC63-2DA494C1D571}"/>
                    </a:ext>
                  </a:extLst>
                </p:cNvPr>
                <p:cNvSpPr/>
                <p:nvPr/>
              </p:nvSpPr>
              <p:spPr>
                <a:xfrm rot="14416531">
                  <a:off x="1668267" y="2383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0" name="Oval 1949">
                  <a:extLst>
                    <a:ext uri="{FF2B5EF4-FFF2-40B4-BE49-F238E27FC236}">
                      <a16:creationId xmlns:a16="http://schemas.microsoft.com/office/drawing/2014/main" id="{93C16674-1DB3-47DE-A43E-BB81496E3330}"/>
                    </a:ext>
                  </a:extLst>
                </p:cNvPr>
                <p:cNvSpPr/>
                <p:nvPr/>
              </p:nvSpPr>
              <p:spPr>
                <a:xfrm rot="14416531">
                  <a:off x="1639053" y="233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1" name="Oval 1950">
                  <a:extLst>
                    <a:ext uri="{FF2B5EF4-FFF2-40B4-BE49-F238E27FC236}">
                      <a16:creationId xmlns:a16="http://schemas.microsoft.com/office/drawing/2014/main" id="{74E484F4-827D-437E-8E2F-06157EAA1CE3}"/>
                    </a:ext>
                  </a:extLst>
                </p:cNvPr>
                <p:cNvSpPr/>
                <p:nvPr/>
              </p:nvSpPr>
              <p:spPr>
                <a:xfrm rot="14416531">
                  <a:off x="1608679" y="2279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2" name="Oval 1951">
                  <a:extLst>
                    <a:ext uri="{FF2B5EF4-FFF2-40B4-BE49-F238E27FC236}">
                      <a16:creationId xmlns:a16="http://schemas.microsoft.com/office/drawing/2014/main" id="{FDA4E466-0A08-4B9A-874E-7B12C3A6CD04}"/>
                    </a:ext>
                  </a:extLst>
                </p:cNvPr>
                <p:cNvSpPr/>
                <p:nvPr/>
              </p:nvSpPr>
              <p:spPr>
                <a:xfrm rot="14416531">
                  <a:off x="1578191" y="2225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3" name="Oval 1952">
                  <a:extLst>
                    <a:ext uri="{FF2B5EF4-FFF2-40B4-BE49-F238E27FC236}">
                      <a16:creationId xmlns:a16="http://schemas.microsoft.com/office/drawing/2014/main" id="{2B560F14-19B6-4975-ADC2-27C38B06FC5A}"/>
                    </a:ext>
                  </a:extLst>
                </p:cNvPr>
                <p:cNvSpPr/>
                <p:nvPr/>
              </p:nvSpPr>
              <p:spPr>
                <a:xfrm rot="14416531">
                  <a:off x="1545592" y="21721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4" name="Oval 1953">
                  <a:extLst>
                    <a:ext uri="{FF2B5EF4-FFF2-40B4-BE49-F238E27FC236}">
                      <a16:creationId xmlns:a16="http://schemas.microsoft.com/office/drawing/2014/main" id="{89D8E19E-7BEC-46FF-BFFB-83145BA29588}"/>
                    </a:ext>
                  </a:extLst>
                </p:cNvPr>
                <p:cNvSpPr/>
                <p:nvPr/>
              </p:nvSpPr>
              <p:spPr>
                <a:xfrm rot="14416531">
                  <a:off x="1514261" y="2117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5" name="Oval 1954">
                  <a:extLst>
                    <a:ext uri="{FF2B5EF4-FFF2-40B4-BE49-F238E27FC236}">
                      <a16:creationId xmlns:a16="http://schemas.microsoft.com/office/drawing/2014/main" id="{1C3085D3-16FB-4E67-95F4-6B11044EC002}"/>
                    </a:ext>
                  </a:extLst>
                </p:cNvPr>
                <p:cNvSpPr/>
                <p:nvPr/>
              </p:nvSpPr>
              <p:spPr>
                <a:xfrm rot="14416531">
                  <a:off x="1484102" y="20641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6" name="Oval 1955">
                  <a:extLst>
                    <a:ext uri="{FF2B5EF4-FFF2-40B4-BE49-F238E27FC236}">
                      <a16:creationId xmlns:a16="http://schemas.microsoft.com/office/drawing/2014/main" id="{F39DCF5D-72C8-4FA6-8F5D-23496983CF39}"/>
                    </a:ext>
                  </a:extLst>
                </p:cNvPr>
                <p:cNvSpPr/>
                <p:nvPr/>
              </p:nvSpPr>
              <p:spPr>
                <a:xfrm rot="14416531">
                  <a:off x="1454846" y="2012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9" name="Oval 1938">
                  <a:extLst>
                    <a:ext uri="{FF2B5EF4-FFF2-40B4-BE49-F238E27FC236}">
                      <a16:creationId xmlns:a16="http://schemas.microsoft.com/office/drawing/2014/main" id="{177FF025-1BE4-420D-8AA3-798D9301C099}"/>
                    </a:ext>
                  </a:extLst>
                </p:cNvPr>
                <p:cNvSpPr/>
                <p:nvPr/>
              </p:nvSpPr>
              <p:spPr>
                <a:xfrm rot="14416531">
                  <a:off x="1702452" y="23292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1" name="Oval 1940">
                  <a:extLst>
                    <a:ext uri="{FF2B5EF4-FFF2-40B4-BE49-F238E27FC236}">
                      <a16:creationId xmlns:a16="http://schemas.microsoft.com/office/drawing/2014/main" id="{FF911607-885C-40C5-BAB6-F42C74D41D40}"/>
                    </a:ext>
                  </a:extLst>
                </p:cNvPr>
                <p:cNvSpPr/>
                <p:nvPr/>
              </p:nvSpPr>
              <p:spPr>
                <a:xfrm rot="14416531">
                  <a:off x="1673238" y="2278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2" name="Oval 1941">
                  <a:extLst>
                    <a:ext uri="{FF2B5EF4-FFF2-40B4-BE49-F238E27FC236}">
                      <a16:creationId xmlns:a16="http://schemas.microsoft.com/office/drawing/2014/main" id="{D75626CF-094E-480F-B1B8-0D37E87EC910}"/>
                    </a:ext>
                  </a:extLst>
                </p:cNvPr>
                <p:cNvSpPr/>
                <p:nvPr/>
              </p:nvSpPr>
              <p:spPr>
                <a:xfrm rot="14416531">
                  <a:off x="1642864" y="22248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3" name="Oval 1942">
                  <a:extLst>
                    <a:ext uri="{FF2B5EF4-FFF2-40B4-BE49-F238E27FC236}">
                      <a16:creationId xmlns:a16="http://schemas.microsoft.com/office/drawing/2014/main" id="{151A2492-78DD-44AA-8C47-691C663E1045}"/>
                    </a:ext>
                  </a:extLst>
                </p:cNvPr>
                <p:cNvSpPr/>
                <p:nvPr/>
              </p:nvSpPr>
              <p:spPr>
                <a:xfrm rot="14416531">
                  <a:off x="1612375" y="2171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4" name="Oval 1943">
                  <a:extLst>
                    <a:ext uri="{FF2B5EF4-FFF2-40B4-BE49-F238E27FC236}">
                      <a16:creationId xmlns:a16="http://schemas.microsoft.com/office/drawing/2014/main" id="{9A83340E-FC56-4E12-863D-CE27F59D48F3}"/>
                    </a:ext>
                  </a:extLst>
                </p:cNvPr>
                <p:cNvSpPr/>
                <p:nvPr/>
              </p:nvSpPr>
              <p:spPr>
                <a:xfrm rot="14416531">
                  <a:off x="1579777" y="2117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5" name="Oval 1944">
                  <a:extLst>
                    <a:ext uri="{FF2B5EF4-FFF2-40B4-BE49-F238E27FC236}">
                      <a16:creationId xmlns:a16="http://schemas.microsoft.com/office/drawing/2014/main" id="{169865DF-04E8-4AC5-9715-4AFDC3494D80}"/>
                    </a:ext>
                  </a:extLst>
                </p:cNvPr>
                <p:cNvSpPr/>
                <p:nvPr/>
              </p:nvSpPr>
              <p:spPr>
                <a:xfrm rot="14416531">
                  <a:off x="1548446" y="2062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6" name="Oval 1945">
                  <a:extLst>
                    <a:ext uri="{FF2B5EF4-FFF2-40B4-BE49-F238E27FC236}">
                      <a16:creationId xmlns:a16="http://schemas.microsoft.com/office/drawing/2014/main" id="{0A25264F-F4E4-4255-9E09-F4AA0DB191AA}"/>
                    </a:ext>
                  </a:extLst>
                </p:cNvPr>
                <p:cNvSpPr/>
                <p:nvPr/>
              </p:nvSpPr>
              <p:spPr>
                <a:xfrm rot="14416531">
                  <a:off x="1518286" y="200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7" name="Oval 1946">
                  <a:extLst>
                    <a:ext uri="{FF2B5EF4-FFF2-40B4-BE49-F238E27FC236}">
                      <a16:creationId xmlns:a16="http://schemas.microsoft.com/office/drawing/2014/main" id="{EF62DD4A-49B7-4E7F-8A18-D8C0E311C21E}"/>
                    </a:ext>
                  </a:extLst>
                </p:cNvPr>
                <p:cNvSpPr/>
                <p:nvPr/>
              </p:nvSpPr>
              <p:spPr>
                <a:xfrm rot="14416531">
                  <a:off x="1489030" y="19577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8" name="Oval 1937">
                  <a:extLst>
                    <a:ext uri="{FF2B5EF4-FFF2-40B4-BE49-F238E27FC236}">
                      <a16:creationId xmlns:a16="http://schemas.microsoft.com/office/drawing/2014/main" id="{F44E948D-AE23-41C2-A923-D5FA0ABFFF11}"/>
                    </a:ext>
                  </a:extLst>
                </p:cNvPr>
                <p:cNvSpPr/>
                <p:nvPr/>
              </p:nvSpPr>
              <p:spPr>
                <a:xfrm rot="14416531">
                  <a:off x="1730931" y="23825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8" name="Oval 1927">
                  <a:extLst>
                    <a:ext uri="{FF2B5EF4-FFF2-40B4-BE49-F238E27FC236}">
                      <a16:creationId xmlns:a16="http://schemas.microsoft.com/office/drawing/2014/main" id="{A7CBAD31-727E-48AC-9F5A-B07E3BB51951}"/>
                    </a:ext>
                  </a:extLst>
                </p:cNvPr>
                <p:cNvSpPr/>
                <p:nvPr/>
              </p:nvSpPr>
              <p:spPr>
                <a:xfrm rot="3616531">
                  <a:off x="1759815" y="24356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0" name="Oval 1929">
                  <a:extLst>
                    <a:ext uri="{FF2B5EF4-FFF2-40B4-BE49-F238E27FC236}">
                      <a16:creationId xmlns:a16="http://schemas.microsoft.com/office/drawing/2014/main" id="{FF363717-77AB-48ED-8B54-DF2C313ED549}"/>
                    </a:ext>
                  </a:extLst>
                </p:cNvPr>
                <p:cNvSpPr/>
                <p:nvPr/>
              </p:nvSpPr>
              <p:spPr>
                <a:xfrm rot="3616531">
                  <a:off x="1789030" y="24868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1" name="Oval 1930">
                  <a:extLst>
                    <a:ext uri="{FF2B5EF4-FFF2-40B4-BE49-F238E27FC236}">
                      <a16:creationId xmlns:a16="http://schemas.microsoft.com/office/drawing/2014/main" id="{B3AAE958-FC2C-4AE7-A5F8-3BC3752FBF5E}"/>
                    </a:ext>
                  </a:extLst>
                </p:cNvPr>
                <p:cNvSpPr/>
                <p:nvPr/>
              </p:nvSpPr>
              <p:spPr>
                <a:xfrm rot="3616531">
                  <a:off x="1819403" y="2540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2" name="Oval 1931">
                  <a:extLst>
                    <a:ext uri="{FF2B5EF4-FFF2-40B4-BE49-F238E27FC236}">
                      <a16:creationId xmlns:a16="http://schemas.microsoft.com/office/drawing/2014/main" id="{C038B205-6BB7-4A35-8EEF-EEF55203389E}"/>
                    </a:ext>
                  </a:extLst>
                </p:cNvPr>
                <p:cNvSpPr/>
                <p:nvPr/>
              </p:nvSpPr>
              <p:spPr>
                <a:xfrm rot="3616531">
                  <a:off x="1849892" y="25934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3" name="Oval 1932">
                  <a:extLst>
                    <a:ext uri="{FF2B5EF4-FFF2-40B4-BE49-F238E27FC236}">
                      <a16:creationId xmlns:a16="http://schemas.microsoft.com/office/drawing/2014/main" id="{748CEE11-E65C-4BA4-9EB2-432570B4C0F8}"/>
                    </a:ext>
                  </a:extLst>
                </p:cNvPr>
                <p:cNvSpPr/>
                <p:nvPr/>
              </p:nvSpPr>
              <p:spPr>
                <a:xfrm rot="3616531">
                  <a:off x="1882489" y="26470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4" name="Oval 1933">
                  <a:extLst>
                    <a:ext uri="{FF2B5EF4-FFF2-40B4-BE49-F238E27FC236}">
                      <a16:creationId xmlns:a16="http://schemas.microsoft.com/office/drawing/2014/main" id="{F6654A15-16AD-4E47-94DE-152A6B9941DE}"/>
                    </a:ext>
                  </a:extLst>
                </p:cNvPr>
                <p:cNvSpPr/>
                <p:nvPr/>
              </p:nvSpPr>
              <p:spPr>
                <a:xfrm rot="3616531">
                  <a:off x="1913822" y="27019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5" name="Oval 1934">
                  <a:extLst>
                    <a:ext uri="{FF2B5EF4-FFF2-40B4-BE49-F238E27FC236}">
                      <a16:creationId xmlns:a16="http://schemas.microsoft.com/office/drawing/2014/main" id="{D8C27801-C354-4E36-BB8F-B29ADD916A56}"/>
                    </a:ext>
                  </a:extLst>
                </p:cNvPr>
                <p:cNvSpPr/>
                <p:nvPr/>
              </p:nvSpPr>
              <p:spPr>
                <a:xfrm rot="3616531">
                  <a:off x="1943981" y="27550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6" name="Oval 1935">
                  <a:extLst>
                    <a:ext uri="{FF2B5EF4-FFF2-40B4-BE49-F238E27FC236}">
                      <a16:creationId xmlns:a16="http://schemas.microsoft.com/office/drawing/2014/main" id="{06AE2580-763C-4588-82D9-25716BC176C9}"/>
                    </a:ext>
                  </a:extLst>
                </p:cNvPr>
                <p:cNvSpPr/>
                <p:nvPr/>
              </p:nvSpPr>
              <p:spPr>
                <a:xfrm rot="3616531">
                  <a:off x="1973237" y="2807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9" name="Oval 1918">
                  <a:extLst>
                    <a:ext uri="{FF2B5EF4-FFF2-40B4-BE49-F238E27FC236}">
                      <a16:creationId xmlns:a16="http://schemas.microsoft.com/office/drawing/2014/main" id="{0A0B1B9B-9AEF-454A-986B-9701A2BF7384}"/>
                    </a:ext>
                  </a:extLst>
                </p:cNvPr>
                <p:cNvSpPr/>
                <p:nvPr/>
              </p:nvSpPr>
              <p:spPr>
                <a:xfrm rot="3616531">
                  <a:off x="1725631" y="24899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1" name="Oval 1920">
                  <a:extLst>
                    <a:ext uri="{FF2B5EF4-FFF2-40B4-BE49-F238E27FC236}">
                      <a16:creationId xmlns:a16="http://schemas.microsoft.com/office/drawing/2014/main" id="{5A530BBC-7EBE-476D-8BB8-2057E5E265FC}"/>
                    </a:ext>
                  </a:extLst>
                </p:cNvPr>
                <p:cNvSpPr/>
                <p:nvPr/>
              </p:nvSpPr>
              <p:spPr>
                <a:xfrm rot="3616531">
                  <a:off x="1754846" y="254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2" name="Oval 1921">
                  <a:extLst>
                    <a:ext uri="{FF2B5EF4-FFF2-40B4-BE49-F238E27FC236}">
                      <a16:creationId xmlns:a16="http://schemas.microsoft.com/office/drawing/2014/main" id="{D0ED28F5-9BC4-46D3-993E-0E4970310D37}"/>
                    </a:ext>
                  </a:extLst>
                </p:cNvPr>
                <p:cNvSpPr/>
                <p:nvPr/>
              </p:nvSpPr>
              <p:spPr>
                <a:xfrm rot="3616531">
                  <a:off x="1785219" y="259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3" name="Oval 1922">
                  <a:extLst>
                    <a:ext uri="{FF2B5EF4-FFF2-40B4-BE49-F238E27FC236}">
                      <a16:creationId xmlns:a16="http://schemas.microsoft.com/office/drawing/2014/main" id="{59835B0D-E9EA-4647-B69C-AA96E1BA6B8A}"/>
                    </a:ext>
                  </a:extLst>
                </p:cNvPr>
                <p:cNvSpPr/>
                <p:nvPr/>
              </p:nvSpPr>
              <p:spPr>
                <a:xfrm rot="3616531">
                  <a:off x="1815708" y="26476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4" name="Oval 1923">
                  <a:extLst>
                    <a:ext uri="{FF2B5EF4-FFF2-40B4-BE49-F238E27FC236}">
                      <a16:creationId xmlns:a16="http://schemas.microsoft.com/office/drawing/2014/main" id="{C9FCCE1E-1AFC-4076-9990-90645FD54531}"/>
                    </a:ext>
                  </a:extLst>
                </p:cNvPr>
                <p:cNvSpPr/>
                <p:nvPr/>
              </p:nvSpPr>
              <p:spPr>
                <a:xfrm rot="3616531">
                  <a:off x="1848306" y="27013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5" name="Oval 1924">
                  <a:extLst>
                    <a:ext uri="{FF2B5EF4-FFF2-40B4-BE49-F238E27FC236}">
                      <a16:creationId xmlns:a16="http://schemas.microsoft.com/office/drawing/2014/main" id="{3D6725D0-9BB5-4AF5-AF82-2FD574E38D65}"/>
                    </a:ext>
                  </a:extLst>
                </p:cNvPr>
                <p:cNvSpPr/>
                <p:nvPr/>
              </p:nvSpPr>
              <p:spPr>
                <a:xfrm rot="3616531">
                  <a:off x="1879638" y="2756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6" name="Oval 1925">
                  <a:extLst>
                    <a:ext uri="{FF2B5EF4-FFF2-40B4-BE49-F238E27FC236}">
                      <a16:creationId xmlns:a16="http://schemas.microsoft.com/office/drawing/2014/main" id="{56A4CF43-2443-4528-987A-5EA0801561F3}"/>
                    </a:ext>
                  </a:extLst>
                </p:cNvPr>
                <p:cNvSpPr/>
                <p:nvPr/>
              </p:nvSpPr>
              <p:spPr>
                <a:xfrm rot="3616531">
                  <a:off x="1909797" y="28093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7" name="Oval 1926">
                  <a:extLst>
                    <a:ext uri="{FF2B5EF4-FFF2-40B4-BE49-F238E27FC236}">
                      <a16:creationId xmlns:a16="http://schemas.microsoft.com/office/drawing/2014/main" id="{6B0D3E7D-5EAB-4A09-B127-20FD7E608D2C}"/>
                    </a:ext>
                  </a:extLst>
                </p:cNvPr>
                <p:cNvSpPr/>
                <p:nvPr/>
              </p:nvSpPr>
              <p:spPr>
                <a:xfrm rot="3616531">
                  <a:off x="1939053" y="2861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8" name="Oval 1917">
                  <a:extLst>
                    <a:ext uri="{FF2B5EF4-FFF2-40B4-BE49-F238E27FC236}">
                      <a16:creationId xmlns:a16="http://schemas.microsoft.com/office/drawing/2014/main" id="{BB157F03-16E4-47EC-A367-80B45A00922B}"/>
                    </a:ext>
                  </a:extLst>
                </p:cNvPr>
                <p:cNvSpPr/>
                <p:nvPr/>
              </p:nvSpPr>
              <p:spPr>
                <a:xfrm rot="3616531">
                  <a:off x="1697151" y="24366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2" name="Oval 1911">
                  <a:extLst>
                    <a:ext uri="{FF2B5EF4-FFF2-40B4-BE49-F238E27FC236}">
                      <a16:creationId xmlns:a16="http://schemas.microsoft.com/office/drawing/2014/main" id="{30FB62BD-FA6E-4FFC-B1DD-92AC44E3EF55}"/>
                    </a:ext>
                  </a:extLst>
                </p:cNvPr>
                <p:cNvSpPr/>
                <p:nvPr/>
              </p:nvSpPr>
              <p:spPr>
                <a:xfrm rot="14416531">
                  <a:off x="2095597" y="3128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3" name="Oval 1912">
                  <a:extLst>
                    <a:ext uri="{FF2B5EF4-FFF2-40B4-BE49-F238E27FC236}">
                      <a16:creationId xmlns:a16="http://schemas.microsoft.com/office/drawing/2014/main" id="{CA66DD12-DE92-4D37-9FD5-72692F24D1F2}"/>
                    </a:ext>
                  </a:extLst>
                </p:cNvPr>
                <p:cNvSpPr/>
                <p:nvPr/>
              </p:nvSpPr>
              <p:spPr>
                <a:xfrm rot="14416531">
                  <a:off x="2062999" y="30748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4" name="Oval 1913">
                  <a:extLst>
                    <a:ext uri="{FF2B5EF4-FFF2-40B4-BE49-F238E27FC236}">
                      <a16:creationId xmlns:a16="http://schemas.microsoft.com/office/drawing/2014/main" id="{3F3DDD5D-9FDD-4901-8940-B3106146E82E}"/>
                    </a:ext>
                  </a:extLst>
                </p:cNvPr>
                <p:cNvSpPr/>
                <p:nvPr/>
              </p:nvSpPr>
              <p:spPr>
                <a:xfrm rot="14416531">
                  <a:off x="2031668" y="30200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5" name="Oval 1914">
                  <a:extLst>
                    <a:ext uri="{FF2B5EF4-FFF2-40B4-BE49-F238E27FC236}">
                      <a16:creationId xmlns:a16="http://schemas.microsoft.com/office/drawing/2014/main" id="{6384FA47-7AE0-4361-9FD9-1AEE181356F0}"/>
                    </a:ext>
                  </a:extLst>
                </p:cNvPr>
                <p:cNvSpPr/>
                <p:nvPr/>
              </p:nvSpPr>
              <p:spPr>
                <a:xfrm rot="14416531">
                  <a:off x="2001508" y="29669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6" name="Oval 1915">
                  <a:extLst>
                    <a:ext uri="{FF2B5EF4-FFF2-40B4-BE49-F238E27FC236}">
                      <a16:creationId xmlns:a16="http://schemas.microsoft.com/office/drawing/2014/main" id="{2379F53E-61A1-48F9-901D-5985238C6953}"/>
                    </a:ext>
                  </a:extLst>
                </p:cNvPr>
                <p:cNvSpPr/>
                <p:nvPr/>
              </p:nvSpPr>
              <p:spPr>
                <a:xfrm rot="14416531">
                  <a:off x="1972252" y="29147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3" name="Oval 1902">
                  <a:extLst>
                    <a:ext uri="{FF2B5EF4-FFF2-40B4-BE49-F238E27FC236}">
                      <a16:creationId xmlns:a16="http://schemas.microsoft.com/office/drawing/2014/main" id="{3DAFC039-CE4F-4B5A-A766-41DA47DA795E}"/>
                    </a:ext>
                  </a:extLst>
                </p:cNvPr>
                <p:cNvSpPr/>
                <p:nvPr/>
              </p:nvSpPr>
              <p:spPr>
                <a:xfrm rot="14416531">
                  <a:off x="2160271" y="31276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4" name="Oval 1903">
                  <a:extLst>
                    <a:ext uri="{FF2B5EF4-FFF2-40B4-BE49-F238E27FC236}">
                      <a16:creationId xmlns:a16="http://schemas.microsoft.com/office/drawing/2014/main" id="{53E65BD1-7D4A-44EF-A0A2-83099F93E85B}"/>
                    </a:ext>
                  </a:extLst>
                </p:cNvPr>
                <p:cNvSpPr/>
                <p:nvPr/>
              </p:nvSpPr>
              <p:spPr>
                <a:xfrm rot="14416531">
                  <a:off x="2129781" y="30742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5" name="Oval 1904">
                  <a:extLst>
                    <a:ext uri="{FF2B5EF4-FFF2-40B4-BE49-F238E27FC236}">
                      <a16:creationId xmlns:a16="http://schemas.microsoft.com/office/drawing/2014/main" id="{6FF57494-CCA1-4F76-AACC-8AD40DE4CF36}"/>
                    </a:ext>
                  </a:extLst>
                </p:cNvPr>
                <p:cNvSpPr/>
                <p:nvPr/>
              </p:nvSpPr>
              <p:spPr>
                <a:xfrm rot="14416531">
                  <a:off x="2097184" y="30205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6" name="Oval 1905">
                  <a:extLst>
                    <a:ext uri="{FF2B5EF4-FFF2-40B4-BE49-F238E27FC236}">
                      <a16:creationId xmlns:a16="http://schemas.microsoft.com/office/drawing/2014/main" id="{4AB3CCA3-10D0-4B98-89DE-1E5B469E0C39}"/>
                    </a:ext>
                  </a:extLst>
                </p:cNvPr>
                <p:cNvSpPr/>
                <p:nvPr/>
              </p:nvSpPr>
              <p:spPr>
                <a:xfrm rot="14416531">
                  <a:off x="2065853" y="2965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7" name="Oval 1906">
                  <a:extLst>
                    <a:ext uri="{FF2B5EF4-FFF2-40B4-BE49-F238E27FC236}">
                      <a16:creationId xmlns:a16="http://schemas.microsoft.com/office/drawing/2014/main" id="{285CC9EA-3A2B-4CC6-819B-8F3583E6B3AE}"/>
                    </a:ext>
                  </a:extLst>
                </p:cNvPr>
                <p:cNvSpPr/>
                <p:nvPr/>
              </p:nvSpPr>
              <p:spPr>
                <a:xfrm rot="14416531">
                  <a:off x="2035692" y="2912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8" name="Oval 1907">
                  <a:extLst>
                    <a:ext uri="{FF2B5EF4-FFF2-40B4-BE49-F238E27FC236}">
                      <a16:creationId xmlns:a16="http://schemas.microsoft.com/office/drawing/2014/main" id="{293773E5-D311-44C7-B6EB-DA542C5668CA}"/>
                    </a:ext>
                  </a:extLst>
                </p:cNvPr>
                <p:cNvSpPr/>
                <p:nvPr/>
              </p:nvSpPr>
              <p:spPr>
                <a:xfrm rot="14416531">
                  <a:off x="2006436" y="28604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4" name="Oval 1883">
                  <a:extLst>
                    <a:ext uri="{FF2B5EF4-FFF2-40B4-BE49-F238E27FC236}">
                      <a16:creationId xmlns:a16="http://schemas.microsoft.com/office/drawing/2014/main" id="{42160DA7-64F9-4275-B054-758691906159}"/>
                    </a:ext>
                  </a:extLst>
                </p:cNvPr>
                <p:cNvSpPr/>
                <p:nvPr/>
              </p:nvSpPr>
              <p:spPr>
                <a:xfrm rot="3616531">
                  <a:off x="1179292" y="16449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6" name="Oval 1885">
                  <a:extLst>
                    <a:ext uri="{FF2B5EF4-FFF2-40B4-BE49-F238E27FC236}">
                      <a16:creationId xmlns:a16="http://schemas.microsoft.com/office/drawing/2014/main" id="{EF52432A-BD63-4339-8224-4C83D7499BD5}"/>
                    </a:ext>
                  </a:extLst>
                </p:cNvPr>
                <p:cNvSpPr/>
                <p:nvPr/>
              </p:nvSpPr>
              <p:spPr>
                <a:xfrm rot="3616531">
                  <a:off x="1208507" y="1696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7" name="Oval 1886">
                  <a:extLst>
                    <a:ext uri="{FF2B5EF4-FFF2-40B4-BE49-F238E27FC236}">
                      <a16:creationId xmlns:a16="http://schemas.microsoft.com/office/drawing/2014/main" id="{A81F0ED5-9C7E-49E9-90FB-A302622729E1}"/>
                    </a:ext>
                  </a:extLst>
                </p:cNvPr>
                <p:cNvSpPr/>
                <p:nvPr/>
              </p:nvSpPr>
              <p:spPr>
                <a:xfrm rot="3616531">
                  <a:off x="1238880" y="1749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8" name="Oval 1887">
                  <a:extLst>
                    <a:ext uri="{FF2B5EF4-FFF2-40B4-BE49-F238E27FC236}">
                      <a16:creationId xmlns:a16="http://schemas.microsoft.com/office/drawing/2014/main" id="{8B1147D7-78C3-47DB-A518-8EE144DEEF8F}"/>
                    </a:ext>
                  </a:extLst>
                </p:cNvPr>
                <p:cNvSpPr/>
                <p:nvPr/>
              </p:nvSpPr>
              <p:spPr>
                <a:xfrm rot="3616531">
                  <a:off x="1269369" y="1802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9" name="Oval 1888">
                  <a:extLst>
                    <a:ext uri="{FF2B5EF4-FFF2-40B4-BE49-F238E27FC236}">
                      <a16:creationId xmlns:a16="http://schemas.microsoft.com/office/drawing/2014/main" id="{615B44E9-4E5C-46C2-950D-90D1F610E89D}"/>
                    </a:ext>
                  </a:extLst>
                </p:cNvPr>
                <p:cNvSpPr/>
                <p:nvPr/>
              </p:nvSpPr>
              <p:spPr>
                <a:xfrm rot="3616531">
                  <a:off x="1301966" y="18564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0" name="Oval 1889">
                  <a:extLst>
                    <a:ext uri="{FF2B5EF4-FFF2-40B4-BE49-F238E27FC236}">
                      <a16:creationId xmlns:a16="http://schemas.microsoft.com/office/drawing/2014/main" id="{9BE29AB5-9336-4164-85A9-ADE09D47F136}"/>
                    </a:ext>
                  </a:extLst>
                </p:cNvPr>
                <p:cNvSpPr/>
                <p:nvPr/>
              </p:nvSpPr>
              <p:spPr>
                <a:xfrm rot="3616531">
                  <a:off x="1333298" y="19112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1" name="Oval 1890">
                  <a:extLst>
                    <a:ext uri="{FF2B5EF4-FFF2-40B4-BE49-F238E27FC236}">
                      <a16:creationId xmlns:a16="http://schemas.microsoft.com/office/drawing/2014/main" id="{ADA8EE9E-4373-4EDB-AF47-098E9FDFE4E1}"/>
                    </a:ext>
                  </a:extLst>
                </p:cNvPr>
                <p:cNvSpPr/>
                <p:nvPr/>
              </p:nvSpPr>
              <p:spPr>
                <a:xfrm rot="3616531">
                  <a:off x="1363458" y="1964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2" name="Oval 1891">
                  <a:extLst>
                    <a:ext uri="{FF2B5EF4-FFF2-40B4-BE49-F238E27FC236}">
                      <a16:creationId xmlns:a16="http://schemas.microsoft.com/office/drawing/2014/main" id="{0C0EEA05-63DE-4354-9C34-E1E86B03063E}"/>
                    </a:ext>
                  </a:extLst>
                </p:cNvPr>
                <p:cNvSpPr/>
                <p:nvPr/>
              </p:nvSpPr>
              <p:spPr>
                <a:xfrm rot="3616531">
                  <a:off x="1392714" y="201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5" name="Oval 1874">
                  <a:extLst>
                    <a:ext uri="{FF2B5EF4-FFF2-40B4-BE49-F238E27FC236}">
                      <a16:creationId xmlns:a16="http://schemas.microsoft.com/office/drawing/2014/main" id="{FC8D3305-53E8-4166-98FD-BFE6B4178862}"/>
                    </a:ext>
                  </a:extLst>
                </p:cNvPr>
                <p:cNvSpPr/>
                <p:nvPr/>
              </p:nvSpPr>
              <p:spPr>
                <a:xfrm rot="3616531">
                  <a:off x="1145108" y="16992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7" name="Oval 1876">
                  <a:extLst>
                    <a:ext uri="{FF2B5EF4-FFF2-40B4-BE49-F238E27FC236}">
                      <a16:creationId xmlns:a16="http://schemas.microsoft.com/office/drawing/2014/main" id="{7D64C721-2D1B-4F14-A9E7-EE7466A41810}"/>
                    </a:ext>
                  </a:extLst>
                </p:cNvPr>
                <p:cNvSpPr/>
                <p:nvPr/>
              </p:nvSpPr>
              <p:spPr>
                <a:xfrm rot="3616531">
                  <a:off x="1174323" y="1750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8" name="Oval 1877">
                  <a:extLst>
                    <a:ext uri="{FF2B5EF4-FFF2-40B4-BE49-F238E27FC236}">
                      <a16:creationId xmlns:a16="http://schemas.microsoft.com/office/drawing/2014/main" id="{101DC65E-CCFA-4D69-8698-DBA6BCF2A46C}"/>
                    </a:ext>
                  </a:extLst>
                </p:cNvPr>
                <p:cNvSpPr/>
                <p:nvPr/>
              </p:nvSpPr>
              <p:spPr>
                <a:xfrm rot="3616531">
                  <a:off x="1204696" y="18036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9" name="Oval 1878">
                  <a:extLst>
                    <a:ext uri="{FF2B5EF4-FFF2-40B4-BE49-F238E27FC236}">
                      <a16:creationId xmlns:a16="http://schemas.microsoft.com/office/drawing/2014/main" id="{504BCA0A-C16C-4188-BDE7-CD0E86D18B2B}"/>
                    </a:ext>
                  </a:extLst>
                </p:cNvPr>
                <p:cNvSpPr/>
                <p:nvPr/>
              </p:nvSpPr>
              <p:spPr>
                <a:xfrm rot="3616531">
                  <a:off x="1235185" y="1857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0" name="Oval 1879">
                  <a:extLst>
                    <a:ext uri="{FF2B5EF4-FFF2-40B4-BE49-F238E27FC236}">
                      <a16:creationId xmlns:a16="http://schemas.microsoft.com/office/drawing/2014/main" id="{5F825C2D-C648-465E-8182-6B0053C0C37E}"/>
                    </a:ext>
                  </a:extLst>
                </p:cNvPr>
                <p:cNvSpPr/>
                <p:nvPr/>
              </p:nvSpPr>
              <p:spPr>
                <a:xfrm rot="3616531">
                  <a:off x="1267782" y="1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1" name="Oval 1880">
                  <a:extLst>
                    <a:ext uri="{FF2B5EF4-FFF2-40B4-BE49-F238E27FC236}">
                      <a16:creationId xmlns:a16="http://schemas.microsoft.com/office/drawing/2014/main" id="{13D9A4BD-F8C3-4CB1-AC49-32D51CB8403D}"/>
                    </a:ext>
                  </a:extLst>
                </p:cNvPr>
                <p:cNvSpPr/>
                <p:nvPr/>
              </p:nvSpPr>
              <p:spPr>
                <a:xfrm rot="3616531">
                  <a:off x="1299115" y="19655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2" name="Oval 1881">
                  <a:extLst>
                    <a:ext uri="{FF2B5EF4-FFF2-40B4-BE49-F238E27FC236}">
                      <a16:creationId xmlns:a16="http://schemas.microsoft.com/office/drawing/2014/main" id="{0F115223-4026-4C22-87A3-1A8A794E8716}"/>
                    </a:ext>
                  </a:extLst>
                </p:cNvPr>
                <p:cNvSpPr/>
                <p:nvPr/>
              </p:nvSpPr>
              <p:spPr>
                <a:xfrm rot="3616531">
                  <a:off x="1329274" y="2018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3" name="Oval 1882">
                  <a:extLst>
                    <a:ext uri="{FF2B5EF4-FFF2-40B4-BE49-F238E27FC236}">
                      <a16:creationId xmlns:a16="http://schemas.microsoft.com/office/drawing/2014/main" id="{DDFB228D-C79B-4DF3-91D3-F57ACC9EDD54}"/>
                    </a:ext>
                  </a:extLst>
                </p:cNvPr>
                <p:cNvSpPr/>
                <p:nvPr/>
              </p:nvSpPr>
              <p:spPr>
                <a:xfrm rot="3616531">
                  <a:off x="1358530" y="207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04879917-2F7E-42A9-BC2F-82631B7E95B9}"/>
                    </a:ext>
                  </a:extLst>
                </p:cNvPr>
                <p:cNvSpPr/>
                <p:nvPr/>
              </p:nvSpPr>
              <p:spPr>
                <a:xfrm rot="14416531">
                  <a:off x="1602536" y="2492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39F96683-02A5-4E17-B906-44A7A5AD3AA6}"/>
                    </a:ext>
                  </a:extLst>
                </p:cNvPr>
                <p:cNvSpPr/>
                <p:nvPr/>
              </p:nvSpPr>
              <p:spPr>
                <a:xfrm rot="14416531">
                  <a:off x="1573321" y="24410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276EE618-7DA9-4C3A-AF5A-4FE4A88EACCF}"/>
                    </a:ext>
                  </a:extLst>
                </p:cNvPr>
                <p:cNvSpPr/>
                <p:nvPr/>
              </p:nvSpPr>
              <p:spPr>
                <a:xfrm rot="14416531">
                  <a:off x="1542948" y="2387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A60F12C6-DF9D-49A4-8BA1-6581A118701F}"/>
                    </a:ext>
                  </a:extLst>
                </p:cNvPr>
                <p:cNvSpPr/>
                <p:nvPr/>
              </p:nvSpPr>
              <p:spPr>
                <a:xfrm rot="14416531">
                  <a:off x="1512459" y="23344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D70D3072-2CB3-475F-821F-E78DF556BC39}"/>
                    </a:ext>
                  </a:extLst>
                </p:cNvPr>
                <p:cNvSpPr/>
                <p:nvPr/>
              </p:nvSpPr>
              <p:spPr>
                <a:xfrm rot="14416531">
                  <a:off x="1479861" y="22808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D2023896-D8B8-4FED-BEAB-33C091D1C204}"/>
                    </a:ext>
                  </a:extLst>
                </p:cNvPr>
                <p:cNvSpPr/>
                <p:nvPr/>
              </p:nvSpPr>
              <p:spPr>
                <a:xfrm rot="14416531">
                  <a:off x="1448529" y="2225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4CF341BA-0B6D-4203-B067-8E7320517E1C}"/>
                    </a:ext>
                  </a:extLst>
                </p:cNvPr>
                <p:cNvSpPr/>
                <p:nvPr/>
              </p:nvSpPr>
              <p:spPr>
                <a:xfrm rot="14416531">
                  <a:off x="1418370" y="21728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2" name="Oval 1871">
                  <a:extLst>
                    <a:ext uri="{FF2B5EF4-FFF2-40B4-BE49-F238E27FC236}">
                      <a16:creationId xmlns:a16="http://schemas.microsoft.com/office/drawing/2014/main" id="{0F9D0813-C9FE-49F4-B1A5-BBA0A9958D5D}"/>
                    </a:ext>
                  </a:extLst>
                </p:cNvPr>
                <p:cNvSpPr/>
                <p:nvPr/>
              </p:nvSpPr>
              <p:spPr>
                <a:xfrm rot="14416531">
                  <a:off x="1389114" y="2120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13ECC1B4-4B5C-411F-8A10-9B4A6D04A163}"/>
                    </a:ext>
                  </a:extLst>
                </p:cNvPr>
                <p:cNvSpPr/>
                <p:nvPr/>
              </p:nvSpPr>
              <p:spPr>
                <a:xfrm rot="14416531">
                  <a:off x="1636721" y="24379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E151C018-265B-4433-86E3-FDB32ADA2512}"/>
                    </a:ext>
                  </a:extLst>
                </p:cNvPr>
                <p:cNvSpPr/>
                <p:nvPr/>
              </p:nvSpPr>
              <p:spPr>
                <a:xfrm rot="14416531">
                  <a:off x="1607506" y="23867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229A56B9-E819-40E2-B44A-E7901E0E268E}"/>
                    </a:ext>
                  </a:extLst>
                </p:cNvPr>
                <p:cNvSpPr/>
                <p:nvPr/>
              </p:nvSpPr>
              <p:spPr>
                <a:xfrm rot="14416531">
                  <a:off x="1577132" y="2333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9" name="Oval 1858">
                  <a:extLst>
                    <a:ext uri="{FF2B5EF4-FFF2-40B4-BE49-F238E27FC236}">
                      <a16:creationId xmlns:a16="http://schemas.microsoft.com/office/drawing/2014/main" id="{062ACCB8-2757-46F3-ABD7-2B956EA7006F}"/>
                    </a:ext>
                  </a:extLst>
                </p:cNvPr>
                <p:cNvSpPr/>
                <p:nvPr/>
              </p:nvSpPr>
              <p:spPr>
                <a:xfrm rot="14416531">
                  <a:off x="1546644" y="22801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06302627-D8C6-4957-9445-D421C3555B93}"/>
                    </a:ext>
                  </a:extLst>
                </p:cNvPr>
                <p:cNvSpPr/>
                <p:nvPr/>
              </p:nvSpPr>
              <p:spPr>
                <a:xfrm rot="14416531">
                  <a:off x="1514045" y="2226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D35E3667-63BD-4B89-8F77-3D4736D286FC}"/>
                    </a:ext>
                  </a:extLst>
                </p:cNvPr>
                <p:cNvSpPr/>
                <p:nvPr/>
              </p:nvSpPr>
              <p:spPr>
                <a:xfrm rot="14416531">
                  <a:off x="1482714" y="2171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2" name="Oval 1861">
                  <a:extLst>
                    <a:ext uri="{FF2B5EF4-FFF2-40B4-BE49-F238E27FC236}">
                      <a16:creationId xmlns:a16="http://schemas.microsoft.com/office/drawing/2014/main" id="{13C4AEBA-1C1C-4870-882D-78B1B75D0447}"/>
                    </a:ext>
                  </a:extLst>
                </p:cNvPr>
                <p:cNvSpPr/>
                <p:nvPr/>
              </p:nvSpPr>
              <p:spPr>
                <a:xfrm rot="14416531">
                  <a:off x="1452555" y="21185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9642B5D0-3129-4DAD-949A-5809C20ABC16}"/>
                    </a:ext>
                  </a:extLst>
                </p:cNvPr>
                <p:cNvSpPr/>
                <p:nvPr/>
              </p:nvSpPr>
              <p:spPr>
                <a:xfrm rot="14416531">
                  <a:off x="1423299" y="2066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F7E4BD76-8226-46AE-9549-DD057C5BA9A8}"/>
                    </a:ext>
                  </a:extLst>
                </p:cNvPr>
                <p:cNvSpPr/>
                <p:nvPr/>
              </p:nvSpPr>
              <p:spPr>
                <a:xfrm rot="14416531">
                  <a:off x="1665200" y="2491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4" name="Oval 1843">
                  <a:extLst>
                    <a:ext uri="{FF2B5EF4-FFF2-40B4-BE49-F238E27FC236}">
                      <a16:creationId xmlns:a16="http://schemas.microsoft.com/office/drawing/2014/main" id="{156EAA34-1F39-431A-A5F8-0B5A655D9611}"/>
                    </a:ext>
                  </a:extLst>
                </p:cNvPr>
                <p:cNvSpPr/>
                <p:nvPr/>
              </p:nvSpPr>
              <p:spPr>
                <a:xfrm rot="3616531">
                  <a:off x="1694084" y="25443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454436DE-B8FB-4FDA-B050-95B162355251}"/>
                    </a:ext>
                  </a:extLst>
                </p:cNvPr>
                <p:cNvSpPr/>
                <p:nvPr/>
              </p:nvSpPr>
              <p:spPr>
                <a:xfrm rot="3616531">
                  <a:off x="1723298" y="259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BC6C85A3-42C8-43D5-970C-3EBFF29909A9}"/>
                    </a:ext>
                  </a:extLst>
                </p:cNvPr>
                <p:cNvSpPr/>
                <p:nvPr/>
              </p:nvSpPr>
              <p:spPr>
                <a:xfrm rot="3616531">
                  <a:off x="1753672" y="2648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1F95BCC0-9B84-4363-BB66-854BC087702A}"/>
                    </a:ext>
                  </a:extLst>
                </p:cNvPr>
                <p:cNvSpPr/>
                <p:nvPr/>
              </p:nvSpPr>
              <p:spPr>
                <a:xfrm rot="3616531">
                  <a:off x="1784160" y="27021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F2E21977-ED4E-4BB3-9AD2-539AE3EC0D78}"/>
                    </a:ext>
                  </a:extLst>
                </p:cNvPr>
                <p:cNvSpPr/>
                <p:nvPr/>
              </p:nvSpPr>
              <p:spPr>
                <a:xfrm rot="3616531">
                  <a:off x="1816758" y="2755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A84F937A-A017-451B-91C4-4E4BFCA9B72B}"/>
                    </a:ext>
                  </a:extLst>
                </p:cNvPr>
                <p:cNvSpPr/>
                <p:nvPr/>
              </p:nvSpPr>
              <p:spPr>
                <a:xfrm rot="3616531">
                  <a:off x="1848090" y="28106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D401A06E-1640-47A4-BF98-EC04A0DFAC0D}"/>
                    </a:ext>
                  </a:extLst>
                </p:cNvPr>
                <p:cNvSpPr/>
                <p:nvPr/>
              </p:nvSpPr>
              <p:spPr>
                <a:xfrm rot="3616531">
                  <a:off x="1878250" y="28637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F1F75121-C553-416F-A411-12F519E6512C}"/>
                    </a:ext>
                  </a:extLst>
                </p:cNvPr>
                <p:cNvSpPr/>
                <p:nvPr/>
              </p:nvSpPr>
              <p:spPr>
                <a:xfrm rot="3616531">
                  <a:off x="1907505" y="2915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BB8D10BE-4B48-4213-B11E-824E66764102}"/>
                    </a:ext>
                  </a:extLst>
                </p:cNvPr>
                <p:cNvSpPr/>
                <p:nvPr/>
              </p:nvSpPr>
              <p:spPr>
                <a:xfrm rot="3616531">
                  <a:off x="1659900" y="25986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7" name="Oval 1836">
                  <a:extLst>
                    <a:ext uri="{FF2B5EF4-FFF2-40B4-BE49-F238E27FC236}">
                      <a16:creationId xmlns:a16="http://schemas.microsoft.com/office/drawing/2014/main" id="{C1228357-0860-4F15-8CAB-04B856BBF932}"/>
                    </a:ext>
                  </a:extLst>
                </p:cNvPr>
                <p:cNvSpPr/>
                <p:nvPr/>
              </p:nvSpPr>
              <p:spPr>
                <a:xfrm rot="3616531">
                  <a:off x="1689114" y="264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8CED8D65-CA4D-4C2B-930D-BC4AF76D0FD3}"/>
                    </a:ext>
                  </a:extLst>
                </p:cNvPr>
                <p:cNvSpPr/>
                <p:nvPr/>
              </p:nvSpPr>
              <p:spPr>
                <a:xfrm rot="3616531">
                  <a:off x="1719488" y="27030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C4B336E3-95FF-4E0F-9A9E-FBBE74F6844C}"/>
                    </a:ext>
                  </a:extLst>
                </p:cNvPr>
                <p:cNvSpPr/>
                <p:nvPr/>
              </p:nvSpPr>
              <p:spPr>
                <a:xfrm rot="3616531">
                  <a:off x="1749976" y="2756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0" name="Oval 1839">
                  <a:extLst>
                    <a:ext uri="{FF2B5EF4-FFF2-40B4-BE49-F238E27FC236}">
                      <a16:creationId xmlns:a16="http://schemas.microsoft.com/office/drawing/2014/main" id="{179DC839-9B14-4173-B865-23CDED96630F}"/>
                    </a:ext>
                  </a:extLst>
                </p:cNvPr>
                <p:cNvSpPr/>
                <p:nvPr/>
              </p:nvSpPr>
              <p:spPr>
                <a:xfrm rot="3616531">
                  <a:off x="1782574" y="28100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13637844-1414-4E9E-B0BE-3ADFF538E6FC}"/>
                    </a:ext>
                  </a:extLst>
                </p:cNvPr>
                <p:cNvSpPr/>
                <p:nvPr/>
              </p:nvSpPr>
              <p:spPr>
                <a:xfrm rot="3616531">
                  <a:off x="1813906" y="28649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82A285A5-3C9D-4E96-BF70-307CEA70B28B}"/>
                    </a:ext>
                  </a:extLst>
                </p:cNvPr>
                <p:cNvSpPr/>
                <p:nvPr/>
              </p:nvSpPr>
              <p:spPr>
                <a:xfrm rot="3616531">
                  <a:off x="1844066" y="2918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41A48A17-06DB-47A1-935A-E6A80A022AB8}"/>
                    </a:ext>
                  </a:extLst>
                </p:cNvPr>
                <p:cNvSpPr/>
                <p:nvPr/>
              </p:nvSpPr>
              <p:spPr>
                <a:xfrm rot="3616531">
                  <a:off x="1873322" y="29701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ECA69A40-6537-44C2-9BE1-0A18B1F67D89}"/>
                    </a:ext>
                  </a:extLst>
                </p:cNvPr>
                <p:cNvSpPr/>
                <p:nvPr/>
              </p:nvSpPr>
              <p:spPr>
                <a:xfrm rot="3616531">
                  <a:off x="1631420" y="2545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6F7209E-FB13-402F-A7F7-69CB9942514C}"/>
                    </a:ext>
                  </a:extLst>
                </p:cNvPr>
                <p:cNvSpPr/>
                <p:nvPr/>
              </p:nvSpPr>
              <p:spPr>
                <a:xfrm rot="14416531">
                  <a:off x="1965936" y="312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DB725EAB-A6E5-4E04-94BE-72DCEBB05224}"/>
                    </a:ext>
                  </a:extLst>
                </p:cNvPr>
                <p:cNvSpPr/>
                <p:nvPr/>
              </p:nvSpPr>
              <p:spPr>
                <a:xfrm rot="14416531">
                  <a:off x="1935777" y="30756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43A06928-42D6-45D3-8333-8AF992FE7480}"/>
                    </a:ext>
                  </a:extLst>
                </p:cNvPr>
                <p:cNvSpPr/>
                <p:nvPr/>
              </p:nvSpPr>
              <p:spPr>
                <a:xfrm rot="14416531">
                  <a:off x="1906521" y="3023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1" name="Oval 1820">
                  <a:extLst>
                    <a:ext uri="{FF2B5EF4-FFF2-40B4-BE49-F238E27FC236}">
                      <a16:creationId xmlns:a16="http://schemas.microsoft.com/office/drawing/2014/main" id="{1907872D-9B03-4874-BB43-E2035FCCA59B}"/>
                    </a:ext>
                  </a:extLst>
                </p:cNvPr>
                <p:cNvSpPr/>
                <p:nvPr/>
              </p:nvSpPr>
              <p:spPr>
                <a:xfrm rot="14416531">
                  <a:off x="2031452" y="312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2" name="Oval 1821">
                  <a:extLst>
                    <a:ext uri="{FF2B5EF4-FFF2-40B4-BE49-F238E27FC236}">
                      <a16:creationId xmlns:a16="http://schemas.microsoft.com/office/drawing/2014/main" id="{0D82947C-4D25-40A1-AD82-5F7A4D6D2080}"/>
                    </a:ext>
                  </a:extLst>
                </p:cNvPr>
                <p:cNvSpPr/>
                <p:nvPr/>
              </p:nvSpPr>
              <p:spPr>
                <a:xfrm rot="14416531">
                  <a:off x="2000121" y="3074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51CCFE50-E68B-4716-9160-B05012B85FF8}"/>
                    </a:ext>
                  </a:extLst>
                </p:cNvPr>
                <p:cNvSpPr/>
                <p:nvPr/>
              </p:nvSpPr>
              <p:spPr>
                <a:xfrm rot="14416531">
                  <a:off x="1969961" y="3021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4" name="Oval 1823">
                  <a:extLst>
                    <a:ext uri="{FF2B5EF4-FFF2-40B4-BE49-F238E27FC236}">
                      <a16:creationId xmlns:a16="http://schemas.microsoft.com/office/drawing/2014/main" id="{59E24E72-8DF1-4CF5-8D10-D57C31FD733F}"/>
                    </a:ext>
                  </a:extLst>
                </p:cNvPr>
                <p:cNvSpPr/>
                <p:nvPr/>
              </p:nvSpPr>
              <p:spPr>
                <a:xfrm rot="14416531">
                  <a:off x="1940704" y="2969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4" name="Oval 1803">
                  <a:extLst>
                    <a:ext uri="{FF2B5EF4-FFF2-40B4-BE49-F238E27FC236}">
                      <a16:creationId xmlns:a16="http://schemas.microsoft.com/office/drawing/2014/main" id="{594F5B37-50A8-4634-89A6-531D1A8BB16C}"/>
                    </a:ext>
                  </a:extLst>
                </p:cNvPr>
                <p:cNvSpPr/>
                <p:nvPr/>
              </p:nvSpPr>
              <p:spPr>
                <a:xfrm rot="3616531">
                  <a:off x="1143444" y="1804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E66FE3E9-B34C-4472-BD01-8C30B0AB577C}"/>
                    </a:ext>
                  </a:extLst>
                </p:cNvPr>
                <p:cNvSpPr/>
                <p:nvPr/>
              </p:nvSpPr>
              <p:spPr>
                <a:xfrm rot="3616531">
                  <a:off x="1176042" y="18583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BE7D15AA-0FBA-4ADF-A0BB-D58C0F0026D6}"/>
                    </a:ext>
                  </a:extLst>
                </p:cNvPr>
                <p:cNvSpPr/>
                <p:nvPr/>
              </p:nvSpPr>
              <p:spPr>
                <a:xfrm rot="3616531">
                  <a:off x="1207374" y="19132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DF538DF3-F8B7-4375-8A93-A0724B021A02}"/>
                    </a:ext>
                  </a:extLst>
                </p:cNvPr>
                <p:cNvSpPr/>
                <p:nvPr/>
              </p:nvSpPr>
              <p:spPr>
                <a:xfrm rot="3616531">
                  <a:off x="1237534" y="19663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3FDD6C6-C71F-4C8E-89F0-CF4E4FB7471F}"/>
                    </a:ext>
                  </a:extLst>
                </p:cNvPr>
                <p:cNvSpPr/>
                <p:nvPr/>
              </p:nvSpPr>
              <p:spPr>
                <a:xfrm rot="3616531">
                  <a:off x="1266789" y="2018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6" name="Oval 1795">
                  <a:extLst>
                    <a:ext uri="{FF2B5EF4-FFF2-40B4-BE49-F238E27FC236}">
                      <a16:creationId xmlns:a16="http://schemas.microsoft.com/office/drawing/2014/main" id="{B4370AB2-3620-4397-B080-24BB9E22AE07}"/>
                    </a:ext>
                  </a:extLst>
                </p:cNvPr>
                <p:cNvSpPr/>
                <p:nvPr/>
              </p:nvSpPr>
              <p:spPr>
                <a:xfrm rot="3616531">
                  <a:off x="1141858" y="1912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7" name="Oval 1796">
                  <a:extLst>
                    <a:ext uri="{FF2B5EF4-FFF2-40B4-BE49-F238E27FC236}">
                      <a16:creationId xmlns:a16="http://schemas.microsoft.com/office/drawing/2014/main" id="{963C2636-CA7F-469E-86D2-32FDF7B13AE6}"/>
                    </a:ext>
                  </a:extLst>
                </p:cNvPr>
                <p:cNvSpPr/>
                <p:nvPr/>
              </p:nvSpPr>
              <p:spPr>
                <a:xfrm rot="3616531">
                  <a:off x="1173190" y="19675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8" name="Oval 1797">
                  <a:extLst>
                    <a:ext uri="{FF2B5EF4-FFF2-40B4-BE49-F238E27FC236}">
                      <a16:creationId xmlns:a16="http://schemas.microsoft.com/office/drawing/2014/main" id="{6FAE768F-238D-4ADA-BE2D-024CB2B653E1}"/>
                    </a:ext>
                  </a:extLst>
                </p:cNvPr>
                <p:cNvSpPr/>
                <p:nvPr/>
              </p:nvSpPr>
              <p:spPr>
                <a:xfrm rot="3616531">
                  <a:off x="1203350" y="2020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9" name="Oval 1798">
                  <a:extLst>
                    <a:ext uri="{FF2B5EF4-FFF2-40B4-BE49-F238E27FC236}">
                      <a16:creationId xmlns:a16="http://schemas.microsoft.com/office/drawing/2014/main" id="{C14B5375-F718-46EE-8844-121FC6138706}"/>
                    </a:ext>
                  </a:extLst>
                </p:cNvPr>
                <p:cNvSpPr/>
                <p:nvPr/>
              </p:nvSpPr>
              <p:spPr>
                <a:xfrm rot="3616531">
                  <a:off x="1232606" y="2072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BD157140-2A20-40C4-8BF0-2F1D1F23D78F}"/>
                    </a:ext>
                  </a:extLst>
                </p:cNvPr>
                <p:cNvSpPr/>
                <p:nvPr/>
              </p:nvSpPr>
              <p:spPr>
                <a:xfrm rot="14416531">
                  <a:off x="1476611" y="24941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D49BBDD4-18A7-4EF4-9B10-3DBF272B9B00}"/>
                    </a:ext>
                  </a:extLst>
                </p:cNvPr>
                <p:cNvSpPr/>
                <p:nvPr/>
              </p:nvSpPr>
              <p:spPr>
                <a:xfrm rot="14416531">
                  <a:off x="1447397" y="24430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C96A87AA-6168-4CFF-B181-83E62A6042B9}"/>
                    </a:ext>
                  </a:extLst>
                </p:cNvPr>
                <p:cNvSpPr/>
                <p:nvPr/>
              </p:nvSpPr>
              <p:spPr>
                <a:xfrm rot="14416531">
                  <a:off x="1417023" y="2389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32B55448-1A5D-4EC1-9966-D92AEAA0CDBF}"/>
                    </a:ext>
                  </a:extLst>
                </p:cNvPr>
                <p:cNvSpPr/>
                <p:nvPr/>
              </p:nvSpPr>
              <p:spPr>
                <a:xfrm rot="14416531">
                  <a:off x="1386535" y="23364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D679AA88-7E5B-44F1-B5BE-FDD8BA70BE73}"/>
                    </a:ext>
                  </a:extLst>
                </p:cNvPr>
                <p:cNvSpPr/>
                <p:nvPr/>
              </p:nvSpPr>
              <p:spPr>
                <a:xfrm rot="14416531">
                  <a:off x="1353936" y="2282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6A505D9A-FF39-490C-A6F8-F68E2474824A}"/>
                    </a:ext>
                  </a:extLst>
                </p:cNvPr>
                <p:cNvSpPr/>
                <p:nvPr/>
              </p:nvSpPr>
              <p:spPr>
                <a:xfrm rot="14416531">
                  <a:off x="1322605" y="22278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7" name="Oval 1786">
                  <a:extLst>
                    <a:ext uri="{FF2B5EF4-FFF2-40B4-BE49-F238E27FC236}">
                      <a16:creationId xmlns:a16="http://schemas.microsoft.com/office/drawing/2014/main" id="{1458602B-51C4-4E27-B040-3DC342B21D69}"/>
                    </a:ext>
                  </a:extLst>
                </p:cNvPr>
                <p:cNvSpPr/>
                <p:nvPr/>
              </p:nvSpPr>
              <p:spPr>
                <a:xfrm rot="14416531">
                  <a:off x="1292446" y="2174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8" name="Oval 1787">
                  <a:extLst>
                    <a:ext uri="{FF2B5EF4-FFF2-40B4-BE49-F238E27FC236}">
                      <a16:creationId xmlns:a16="http://schemas.microsoft.com/office/drawing/2014/main" id="{E371F2C9-1E7B-4D21-AEC7-981E1D5B4677}"/>
                    </a:ext>
                  </a:extLst>
                </p:cNvPr>
                <p:cNvSpPr/>
                <p:nvPr/>
              </p:nvSpPr>
              <p:spPr>
                <a:xfrm rot="14416531">
                  <a:off x="1263189" y="2122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1" name="Oval 1770">
                  <a:extLst>
                    <a:ext uri="{FF2B5EF4-FFF2-40B4-BE49-F238E27FC236}">
                      <a16:creationId xmlns:a16="http://schemas.microsoft.com/office/drawing/2014/main" id="{A51DFACC-A6AF-4FA6-BBD8-C90E27C32A26}"/>
                    </a:ext>
                  </a:extLst>
                </p:cNvPr>
                <p:cNvSpPr/>
                <p:nvPr/>
              </p:nvSpPr>
              <p:spPr>
                <a:xfrm rot="14416531">
                  <a:off x="1510796" y="24398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3" name="Oval 1772">
                  <a:extLst>
                    <a:ext uri="{FF2B5EF4-FFF2-40B4-BE49-F238E27FC236}">
                      <a16:creationId xmlns:a16="http://schemas.microsoft.com/office/drawing/2014/main" id="{70D865CC-3214-457E-88D0-A72C85DC94B8}"/>
                    </a:ext>
                  </a:extLst>
                </p:cNvPr>
                <p:cNvSpPr/>
                <p:nvPr/>
              </p:nvSpPr>
              <p:spPr>
                <a:xfrm rot="14416531">
                  <a:off x="1481582" y="23887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4" name="Oval 1773">
                  <a:extLst>
                    <a:ext uri="{FF2B5EF4-FFF2-40B4-BE49-F238E27FC236}">
                      <a16:creationId xmlns:a16="http://schemas.microsoft.com/office/drawing/2014/main" id="{A908A681-DA04-4343-9EDB-48D2727CBD66}"/>
                    </a:ext>
                  </a:extLst>
                </p:cNvPr>
                <p:cNvSpPr/>
                <p:nvPr/>
              </p:nvSpPr>
              <p:spPr>
                <a:xfrm rot="14416531">
                  <a:off x="1451208" y="2335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5" name="Oval 1774">
                  <a:extLst>
                    <a:ext uri="{FF2B5EF4-FFF2-40B4-BE49-F238E27FC236}">
                      <a16:creationId xmlns:a16="http://schemas.microsoft.com/office/drawing/2014/main" id="{D922E7B8-6421-4E57-A688-0C5D18E8B081}"/>
                    </a:ext>
                  </a:extLst>
                </p:cNvPr>
                <p:cNvSpPr/>
                <p:nvPr/>
              </p:nvSpPr>
              <p:spPr>
                <a:xfrm rot="14416531">
                  <a:off x="1420719" y="22821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6" name="Oval 1775">
                  <a:extLst>
                    <a:ext uri="{FF2B5EF4-FFF2-40B4-BE49-F238E27FC236}">
                      <a16:creationId xmlns:a16="http://schemas.microsoft.com/office/drawing/2014/main" id="{3518BACC-B146-4DEB-819E-987331B0259E}"/>
                    </a:ext>
                  </a:extLst>
                </p:cNvPr>
                <p:cNvSpPr/>
                <p:nvPr/>
              </p:nvSpPr>
              <p:spPr>
                <a:xfrm rot="14416531">
                  <a:off x="1388121" y="2228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7" name="Oval 1776">
                  <a:extLst>
                    <a:ext uri="{FF2B5EF4-FFF2-40B4-BE49-F238E27FC236}">
                      <a16:creationId xmlns:a16="http://schemas.microsoft.com/office/drawing/2014/main" id="{7C4F27C8-1E29-47C5-9C59-835A5A00935C}"/>
                    </a:ext>
                  </a:extLst>
                </p:cNvPr>
                <p:cNvSpPr/>
                <p:nvPr/>
              </p:nvSpPr>
              <p:spPr>
                <a:xfrm rot="14416531">
                  <a:off x="1356790" y="21735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44D930E-0BC4-4ACA-9604-4911F2D88222}"/>
                    </a:ext>
                  </a:extLst>
                </p:cNvPr>
                <p:cNvSpPr/>
                <p:nvPr/>
              </p:nvSpPr>
              <p:spPr>
                <a:xfrm rot="14416531">
                  <a:off x="1326630" y="21205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9" name="Oval 1778">
                  <a:extLst>
                    <a:ext uri="{FF2B5EF4-FFF2-40B4-BE49-F238E27FC236}">
                      <a16:creationId xmlns:a16="http://schemas.microsoft.com/office/drawing/2014/main" id="{665E84D4-8E79-40BD-8DAA-A38FDAE1F0B5}"/>
                    </a:ext>
                  </a:extLst>
                </p:cNvPr>
                <p:cNvSpPr/>
                <p:nvPr/>
              </p:nvSpPr>
              <p:spPr>
                <a:xfrm rot="14416531">
                  <a:off x="1297374" y="20683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0" name="Oval 1769">
                  <a:extLst>
                    <a:ext uri="{FF2B5EF4-FFF2-40B4-BE49-F238E27FC236}">
                      <a16:creationId xmlns:a16="http://schemas.microsoft.com/office/drawing/2014/main" id="{0F4DD29C-8CD3-4792-8CFF-6ECBDD0B056E}"/>
                    </a:ext>
                  </a:extLst>
                </p:cNvPr>
                <p:cNvSpPr/>
                <p:nvPr/>
              </p:nvSpPr>
              <p:spPr>
                <a:xfrm rot="14416531">
                  <a:off x="1539275" y="24932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025B4E33-2B67-439B-90BA-B1E8B4E20BAF}"/>
                    </a:ext>
                  </a:extLst>
                </p:cNvPr>
                <p:cNvSpPr/>
                <p:nvPr/>
              </p:nvSpPr>
              <p:spPr>
                <a:xfrm rot="3616531">
                  <a:off x="1568159" y="2546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BB179844-55F9-4BB1-B5F1-EED3BBDF4A61}"/>
                    </a:ext>
                  </a:extLst>
                </p:cNvPr>
                <p:cNvSpPr/>
                <p:nvPr/>
              </p:nvSpPr>
              <p:spPr>
                <a:xfrm rot="3616531">
                  <a:off x="1597374" y="2597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D18E7A95-736B-49C5-A981-D15F8EFEFE6D}"/>
                    </a:ext>
                  </a:extLst>
                </p:cNvPr>
                <p:cNvSpPr/>
                <p:nvPr/>
              </p:nvSpPr>
              <p:spPr>
                <a:xfrm rot="3616531">
                  <a:off x="1627747" y="2650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520C74EE-07FE-4795-A98C-8F76B1DA2E9D}"/>
                    </a:ext>
                  </a:extLst>
                </p:cNvPr>
                <p:cNvSpPr/>
                <p:nvPr/>
              </p:nvSpPr>
              <p:spPr>
                <a:xfrm rot="3616531">
                  <a:off x="1658236" y="2704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BBD449C-0DA6-4A53-AEBC-CA1C7CE48CD5}"/>
                    </a:ext>
                  </a:extLst>
                </p:cNvPr>
                <p:cNvSpPr/>
                <p:nvPr/>
              </p:nvSpPr>
              <p:spPr>
                <a:xfrm rot="3616531">
                  <a:off x="1690833" y="27577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D0B138C3-15A2-48C6-8A29-862F66175688}"/>
                    </a:ext>
                  </a:extLst>
                </p:cNvPr>
                <p:cNvSpPr/>
                <p:nvPr/>
              </p:nvSpPr>
              <p:spPr>
                <a:xfrm rot="3616531">
                  <a:off x="1722165" y="28126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7" name="Oval 1766">
                  <a:extLst>
                    <a:ext uri="{FF2B5EF4-FFF2-40B4-BE49-F238E27FC236}">
                      <a16:creationId xmlns:a16="http://schemas.microsoft.com/office/drawing/2014/main" id="{1E3F5C3E-4B37-4728-80D8-184C345B98EC}"/>
                    </a:ext>
                  </a:extLst>
                </p:cNvPr>
                <p:cNvSpPr/>
                <p:nvPr/>
              </p:nvSpPr>
              <p:spPr>
                <a:xfrm rot="3616531">
                  <a:off x="1752325" y="28656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B8069A26-F3C2-4859-AB05-01DB8262C4C1}"/>
                    </a:ext>
                  </a:extLst>
                </p:cNvPr>
                <p:cNvSpPr/>
                <p:nvPr/>
              </p:nvSpPr>
              <p:spPr>
                <a:xfrm rot="3616531">
                  <a:off x="1781581" y="2917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1" name="Oval 1750">
                  <a:extLst>
                    <a:ext uri="{FF2B5EF4-FFF2-40B4-BE49-F238E27FC236}">
                      <a16:creationId xmlns:a16="http://schemas.microsoft.com/office/drawing/2014/main" id="{986A4F0C-2690-4D3F-B4EF-3963FD7F40F4}"/>
                    </a:ext>
                  </a:extLst>
                </p:cNvPr>
                <p:cNvSpPr/>
                <p:nvPr/>
              </p:nvSpPr>
              <p:spPr>
                <a:xfrm rot="3616531">
                  <a:off x="1533975" y="260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D65307DD-5F25-4CA9-9640-40F4B16C7277}"/>
                    </a:ext>
                  </a:extLst>
                </p:cNvPr>
                <p:cNvSpPr/>
                <p:nvPr/>
              </p:nvSpPr>
              <p:spPr>
                <a:xfrm rot="3616531">
                  <a:off x="1563190" y="2651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4" name="Oval 1753">
                  <a:extLst>
                    <a:ext uri="{FF2B5EF4-FFF2-40B4-BE49-F238E27FC236}">
                      <a16:creationId xmlns:a16="http://schemas.microsoft.com/office/drawing/2014/main" id="{C621306F-476C-44E3-A6CE-02ACF9D36BF4}"/>
                    </a:ext>
                  </a:extLst>
                </p:cNvPr>
                <p:cNvSpPr/>
                <p:nvPr/>
              </p:nvSpPr>
              <p:spPr>
                <a:xfrm rot="3616531">
                  <a:off x="1593563" y="27049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5" name="Oval 1754">
                  <a:extLst>
                    <a:ext uri="{FF2B5EF4-FFF2-40B4-BE49-F238E27FC236}">
                      <a16:creationId xmlns:a16="http://schemas.microsoft.com/office/drawing/2014/main" id="{8DC09242-FAE0-4975-9A9A-02BE61163DA5}"/>
                    </a:ext>
                  </a:extLst>
                </p:cNvPr>
                <p:cNvSpPr/>
                <p:nvPr/>
              </p:nvSpPr>
              <p:spPr>
                <a:xfrm rot="3616531">
                  <a:off x="1624052" y="27583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6" name="Oval 1755">
                  <a:extLst>
                    <a:ext uri="{FF2B5EF4-FFF2-40B4-BE49-F238E27FC236}">
                      <a16:creationId xmlns:a16="http://schemas.microsoft.com/office/drawing/2014/main" id="{4569A092-0874-4A75-B829-9D71B5E83683}"/>
                    </a:ext>
                  </a:extLst>
                </p:cNvPr>
                <p:cNvSpPr/>
                <p:nvPr/>
              </p:nvSpPr>
              <p:spPr>
                <a:xfrm rot="3616531">
                  <a:off x="1656649" y="28120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7" name="Oval 1756">
                  <a:extLst>
                    <a:ext uri="{FF2B5EF4-FFF2-40B4-BE49-F238E27FC236}">
                      <a16:creationId xmlns:a16="http://schemas.microsoft.com/office/drawing/2014/main" id="{E038F65F-6EEF-4780-B85E-42B08A464BEC}"/>
                    </a:ext>
                  </a:extLst>
                </p:cNvPr>
                <p:cNvSpPr/>
                <p:nvPr/>
              </p:nvSpPr>
              <p:spPr>
                <a:xfrm rot="3616531">
                  <a:off x="1687982" y="28668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D0275256-6AEE-47B8-B44D-686E21153523}"/>
                    </a:ext>
                  </a:extLst>
                </p:cNvPr>
                <p:cNvSpPr/>
                <p:nvPr/>
              </p:nvSpPr>
              <p:spPr>
                <a:xfrm rot="3616531">
                  <a:off x="1718141" y="29199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9" name="Oval 1758">
                  <a:extLst>
                    <a:ext uri="{FF2B5EF4-FFF2-40B4-BE49-F238E27FC236}">
                      <a16:creationId xmlns:a16="http://schemas.microsoft.com/office/drawing/2014/main" id="{64ADA2A4-720C-43C7-A374-AD207A8D55D9}"/>
                    </a:ext>
                  </a:extLst>
                </p:cNvPr>
                <p:cNvSpPr/>
                <p:nvPr/>
              </p:nvSpPr>
              <p:spPr>
                <a:xfrm rot="3616531">
                  <a:off x="1747397" y="29721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0" name="Oval 1749">
                  <a:extLst>
                    <a:ext uri="{FF2B5EF4-FFF2-40B4-BE49-F238E27FC236}">
                      <a16:creationId xmlns:a16="http://schemas.microsoft.com/office/drawing/2014/main" id="{146A7529-A1B4-46D8-8186-D71259D2F568}"/>
                    </a:ext>
                  </a:extLst>
                </p:cNvPr>
                <p:cNvSpPr/>
                <p:nvPr/>
              </p:nvSpPr>
              <p:spPr>
                <a:xfrm rot="3616531">
                  <a:off x="1505495" y="25472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E66EC33B-9EFC-42F7-BEF0-E965AF9122CF}"/>
                    </a:ext>
                  </a:extLst>
                </p:cNvPr>
                <p:cNvSpPr/>
                <p:nvPr/>
              </p:nvSpPr>
              <p:spPr>
                <a:xfrm rot="14416531">
                  <a:off x="1840012" y="31306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7" name="Oval 1746">
                  <a:extLst>
                    <a:ext uri="{FF2B5EF4-FFF2-40B4-BE49-F238E27FC236}">
                      <a16:creationId xmlns:a16="http://schemas.microsoft.com/office/drawing/2014/main" id="{07B9B824-B8B6-4184-A616-75D8943D90D3}"/>
                    </a:ext>
                  </a:extLst>
                </p:cNvPr>
                <p:cNvSpPr/>
                <p:nvPr/>
              </p:nvSpPr>
              <p:spPr>
                <a:xfrm rot="14416531">
                  <a:off x="1809852" y="307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120667F0-2DA8-4765-844A-CC9EB0B3AC0C}"/>
                    </a:ext>
                  </a:extLst>
                </p:cNvPr>
                <p:cNvSpPr/>
                <p:nvPr/>
              </p:nvSpPr>
              <p:spPr>
                <a:xfrm rot="14416531">
                  <a:off x="1780596" y="30254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7" name="Oval 1736">
                  <a:extLst>
                    <a:ext uri="{FF2B5EF4-FFF2-40B4-BE49-F238E27FC236}">
                      <a16:creationId xmlns:a16="http://schemas.microsoft.com/office/drawing/2014/main" id="{20DDE246-29BD-4002-9690-896342ADD925}"/>
                    </a:ext>
                  </a:extLst>
                </p:cNvPr>
                <p:cNvSpPr/>
                <p:nvPr/>
              </p:nvSpPr>
              <p:spPr>
                <a:xfrm rot="14416531">
                  <a:off x="1905528" y="31312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4EF389F-F084-49CF-92CA-D0FC20DF7D11}"/>
                    </a:ext>
                  </a:extLst>
                </p:cNvPr>
                <p:cNvSpPr/>
                <p:nvPr/>
              </p:nvSpPr>
              <p:spPr>
                <a:xfrm rot="14416531">
                  <a:off x="1874196" y="3076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9" name="Oval 1738">
                  <a:extLst>
                    <a:ext uri="{FF2B5EF4-FFF2-40B4-BE49-F238E27FC236}">
                      <a16:creationId xmlns:a16="http://schemas.microsoft.com/office/drawing/2014/main" id="{16CDE2CA-8466-4A8F-BE13-1F150B8666D2}"/>
                    </a:ext>
                  </a:extLst>
                </p:cNvPr>
                <p:cNvSpPr/>
                <p:nvPr/>
              </p:nvSpPr>
              <p:spPr>
                <a:xfrm rot="14416531">
                  <a:off x="1844036" y="3023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89ABBF6D-D670-4E99-B45B-A724376337A3}"/>
                    </a:ext>
                  </a:extLst>
                </p:cNvPr>
                <p:cNvSpPr/>
                <p:nvPr/>
              </p:nvSpPr>
              <p:spPr>
                <a:xfrm rot="14416531">
                  <a:off x="1814780" y="29711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424EE325-DB14-48A3-A963-445179A29A93}"/>
                    </a:ext>
                  </a:extLst>
                </p:cNvPr>
                <p:cNvSpPr/>
                <p:nvPr/>
              </p:nvSpPr>
              <p:spPr>
                <a:xfrm rot="3616531">
                  <a:off x="1111660" y="1966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C97BA59C-D422-48AA-A5A1-56CB521A06AD}"/>
                    </a:ext>
                  </a:extLst>
                </p:cNvPr>
                <p:cNvSpPr/>
                <p:nvPr/>
              </p:nvSpPr>
              <p:spPr>
                <a:xfrm rot="3616531">
                  <a:off x="1141820" y="20193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11A3D362-6BC6-4EF0-99A7-3A50286AA45D}"/>
                    </a:ext>
                  </a:extLst>
                </p:cNvPr>
                <p:cNvSpPr/>
                <p:nvPr/>
              </p:nvSpPr>
              <p:spPr>
                <a:xfrm rot="3616531">
                  <a:off x="1171076" y="2071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FEF2AED7-3C02-454C-ABC8-3938A8AC291D}"/>
                    </a:ext>
                  </a:extLst>
                </p:cNvPr>
                <p:cNvSpPr/>
                <p:nvPr/>
              </p:nvSpPr>
              <p:spPr>
                <a:xfrm rot="3616531">
                  <a:off x="1046144" y="1965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3" name="Oval 1712">
                  <a:extLst>
                    <a:ext uri="{FF2B5EF4-FFF2-40B4-BE49-F238E27FC236}">
                      <a16:creationId xmlns:a16="http://schemas.microsoft.com/office/drawing/2014/main" id="{426456BA-ACC2-4EBB-89A5-6DFED719F857}"/>
                    </a:ext>
                  </a:extLst>
                </p:cNvPr>
                <p:cNvSpPr/>
                <p:nvPr/>
              </p:nvSpPr>
              <p:spPr>
                <a:xfrm rot="3616531">
                  <a:off x="1077476" y="2020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4" name="Oval 1713">
                  <a:extLst>
                    <a:ext uri="{FF2B5EF4-FFF2-40B4-BE49-F238E27FC236}">
                      <a16:creationId xmlns:a16="http://schemas.microsoft.com/office/drawing/2014/main" id="{B26133CD-06E4-4D56-9140-840D74FF2F82}"/>
                    </a:ext>
                  </a:extLst>
                </p:cNvPr>
                <p:cNvSpPr/>
                <p:nvPr/>
              </p:nvSpPr>
              <p:spPr>
                <a:xfrm rot="3616531">
                  <a:off x="1107636" y="2073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5" name="Oval 1714">
                  <a:extLst>
                    <a:ext uri="{FF2B5EF4-FFF2-40B4-BE49-F238E27FC236}">
                      <a16:creationId xmlns:a16="http://schemas.microsoft.com/office/drawing/2014/main" id="{B4767D31-F1A1-4EAF-A332-8944A3FAAA9B}"/>
                    </a:ext>
                  </a:extLst>
                </p:cNvPr>
                <p:cNvSpPr/>
                <p:nvPr/>
              </p:nvSpPr>
              <p:spPr>
                <a:xfrm rot="3616531">
                  <a:off x="1136892" y="21258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B9EB83D2-76AD-4120-8747-0FF2C6028FCB}"/>
                    </a:ext>
                  </a:extLst>
                </p:cNvPr>
                <p:cNvSpPr/>
                <p:nvPr/>
              </p:nvSpPr>
              <p:spPr>
                <a:xfrm rot="14416531">
                  <a:off x="1380898" y="2547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966FD0C1-7A91-4BAC-AACE-B11424BF6D35}"/>
                    </a:ext>
                  </a:extLst>
                </p:cNvPr>
                <p:cNvSpPr/>
                <p:nvPr/>
              </p:nvSpPr>
              <p:spPr>
                <a:xfrm rot="14416531">
                  <a:off x="1351683" y="2496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4F0359B6-F69F-453B-B1F2-7F4FD1FE0035}"/>
                    </a:ext>
                  </a:extLst>
                </p:cNvPr>
                <p:cNvSpPr/>
                <p:nvPr/>
              </p:nvSpPr>
              <p:spPr>
                <a:xfrm rot="14416531">
                  <a:off x="1321309" y="2442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CEE715DD-0E2F-4D6E-818C-8F51A060CBC0}"/>
                    </a:ext>
                  </a:extLst>
                </p:cNvPr>
                <p:cNvSpPr/>
                <p:nvPr/>
              </p:nvSpPr>
              <p:spPr>
                <a:xfrm rot="14416531">
                  <a:off x="1290821" y="2389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1D4E0BC4-A9D0-4E4E-BFE2-1D4CEF57C858}"/>
                    </a:ext>
                  </a:extLst>
                </p:cNvPr>
                <p:cNvSpPr/>
                <p:nvPr/>
              </p:nvSpPr>
              <p:spPr>
                <a:xfrm rot="14416531">
                  <a:off x="1258222" y="23358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2" name="Oval 1701">
                  <a:extLst>
                    <a:ext uri="{FF2B5EF4-FFF2-40B4-BE49-F238E27FC236}">
                      <a16:creationId xmlns:a16="http://schemas.microsoft.com/office/drawing/2014/main" id="{EEE7FC40-65B3-4F2B-A86C-D82373C378A6}"/>
                    </a:ext>
                  </a:extLst>
                </p:cNvPr>
                <p:cNvSpPr/>
                <p:nvPr/>
              </p:nvSpPr>
              <p:spPr>
                <a:xfrm rot="14416531">
                  <a:off x="1226891" y="2280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3" name="Oval 1702">
                  <a:extLst>
                    <a:ext uri="{FF2B5EF4-FFF2-40B4-BE49-F238E27FC236}">
                      <a16:creationId xmlns:a16="http://schemas.microsoft.com/office/drawing/2014/main" id="{D058ACD6-AB3D-404A-88E0-8AE1F34F5A44}"/>
                    </a:ext>
                  </a:extLst>
                </p:cNvPr>
                <p:cNvSpPr/>
                <p:nvPr/>
              </p:nvSpPr>
              <p:spPr>
                <a:xfrm rot="14416531">
                  <a:off x="1196732" y="22278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4" name="Oval 1703">
                  <a:extLst>
                    <a:ext uri="{FF2B5EF4-FFF2-40B4-BE49-F238E27FC236}">
                      <a16:creationId xmlns:a16="http://schemas.microsoft.com/office/drawing/2014/main" id="{230E4085-75B7-40BE-A90C-143842AED0AC}"/>
                    </a:ext>
                  </a:extLst>
                </p:cNvPr>
                <p:cNvSpPr/>
                <p:nvPr/>
              </p:nvSpPr>
              <p:spPr>
                <a:xfrm rot="14416531">
                  <a:off x="1167476" y="2175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7" name="Oval 1686">
                  <a:extLst>
                    <a:ext uri="{FF2B5EF4-FFF2-40B4-BE49-F238E27FC236}">
                      <a16:creationId xmlns:a16="http://schemas.microsoft.com/office/drawing/2014/main" id="{504977EB-4645-4913-A8CF-F674C27B726D}"/>
                    </a:ext>
                  </a:extLst>
                </p:cNvPr>
                <p:cNvSpPr/>
                <p:nvPr/>
              </p:nvSpPr>
              <p:spPr>
                <a:xfrm rot="14416531">
                  <a:off x="1415082" y="2492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9" name="Oval 1688">
                  <a:extLst>
                    <a:ext uri="{FF2B5EF4-FFF2-40B4-BE49-F238E27FC236}">
                      <a16:creationId xmlns:a16="http://schemas.microsoft.com/office/drawing/2014/main" id="{50F09379-DDEF-4A79-904A-E933B7B6581F}"/>
                    </a:ext>
                  </a:extLst>
                </p:cNvPr>
                <p:cNvSpPr/>
                <p:nvPr/>
              </p:nvSpPr>
              <p:spPr>
                <a:xfrm rot="14416531">
                  <a:off x="1385868" y="24417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0" name="Oval 1689">
                  <a:extLst>
                    <a:ext uri="{FF2B5EF4-FFF2-40B4-BE49-F238E27FC236}">
                      <a16:creationId xmlns:a16="http://schemas.microsoft.com/office/drawing/2014/main" id="{2C7CBD25-D607-4E9F-AD10-F19EA21D46CC}"/>
                    </a:ext>
                  </a:extLst>
                </p:cNvPr>
                <p:cNvSpPr/>
                <p:nvPr/>
              </p:nvSpPr>
              <p:spPr>
                <a:xfrm rot="14416531">
                  <a:off x="1355494" y="2388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1" name="Oval 1690">
                  <a:extLst>
                    <a:ext uri="{FF2B5EF4-FFF2-40B4-BE49-F238E27FC236}">
                      <a16:creationId xmlns:a16="http://schemas.microsoft.com/office/drawing/2014/main" id="{B77710F3-81B1-4D01-9C56-72356854D6D4}"/>
                    </a:ext>
                  </a:extLst>
                </p:cNvPr>
                <p:cNvSpPr/>
                <p:nvPr/>
              </p:nvSpPr>
              <p:spPr>
                <a:xfrm rot="14416531">
                  <a:off x="1325006" y="23351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2" name="Oval 1691">
                  <a:extLst>
                    <a:ext uri="{FF2B5EF4-FFF2-40B4-BE49-F238E27FC236}">
                      <a16:creationId xmlns:a16="http://schemas.microsoft.com/office/drawing/2014/main" id="{D8AAC4E9-A394-40F8-9E5C-B88DC25D8E7D}"/>
                    </a:ext>
                  </a:extLst>
                </p:cNvPr>
                <p:cNvSpPr/>
                <p:nvPr/>
              </p:nvSpPr>
              <p:spPr>
                <a:xfrm rot="14416531">
                  <a:off x="1292407" y="22815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53246A42-54BA-4D17-98F4-B6165DE4A2A1}"/>
                    </a:ext>
                  </a:extLst>
                </p:cNvPr>
                <p:cNvSpPr/>
                <p:nvPr/>
              </p:nvSpPr>
              <p:spPr>
                <a:xfrm rot="14416531">
                  <a:off x="1261076" y="2226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4" name="Oval 1693">
                  <a:extLst>
                    <a:ext uri="{FF2B5EF4-FFF2-40B4-BE49-F238E27FC236}">
                      <a16:creationId xmlns:a16="http://schemas.microsoft.com/office/drawing/2014/main" id="{5139105F-4A19-428F-ACA3-5FE5A47DB3AA}"/>
                    </a:ext>
                  </a:extLst>
                </p:cNvPr>
                <p:cNvSpPr/>
                <p:nvPr/>
              </p:nvSpPr>
              <p:spPr>
                <a:xfrm rot="14416531">
                  <a:off x="1230917" y="21735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4A557403-E98A-46CB-B211-47483E71FD1F}"/>
                    </a:ext>
                  </a:extLst>
                </p:cNvPr>
                <p:cNvSpPr/>
                <p:nvPr/>
              </p:nvSpPr>
              <p:spPr>
                <a:xfrm rot="14416531">
                  <a:off x="1201660" y="2121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6" name="Oval 1685">
                  <a:extLst>
                    <a:ext uri="{FF2B5EF4-FFF2-40B4-BE49-F238E27FC236}">
                      <a16:creationId xmlns:a16="http://schemas.microsoft.com/office/drawing/2014/main" id="{B689723E-D36E-4F47-88B6-382FAE60B56C}"/>
                    </a:ext>
                  </a:extLst>
                </p:cNvPr>
                <p:cNvSpPr/>
                <p:nvPr/>
              </p:nvSpPr>
              <p:spPr>
                <a:xfrm rot="14416531">
                  <a:off x="1443561" y="25462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DC62F4DF-5E99-43AA-9FD5-BEE4A47711EB}"/>
                    </a:ext>
                  </a:extLst>
                </p:cNvPr>
                <p:cNvSpPr/>
                <p:nvPr/>
              </p:nvSpPr>
              <p:spPr>
                <a:xfrm rot="3616531">
                  <a:off x="1472445" y="25993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90C7371D-8A44-43C7-A9FA-7F1A8FB1C491}"/>
                    </a:ext>
                  </a:extLst>
                </p:cNvPr>
                <p:cNvSpPr/>
                <p:nvPr/>
              </p:nvSpPr>
              <p:spPr>
                <a:xfrm rot="3616531">
                  <a:off x="1501660" y="2650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98F51170-90DB-4CF3-97FB-B28901B66C44}"/>
                    </a:ext>
                  </a:extLst>
                </p:cNvPr>
                <p:cNvSpPr/>
                <p:nvPr/>
              </p:nvSpPr>
              <p:spPr>
                <a:xfrm rot="3616531">
                  <a:off x="1532033" y="2703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1EDC5492-332F-42A8-AE66-A98FFE8F42F5}"/>
                    </a:ext>
                  </a:extLst>
                </p:cNvPr>
                <p:cNvSpPr/>
                <p:nvPr/>
              </p:nvSpPr>
              <p:spPr>
                <a:xfrm rot="3616531">
                  <a:off x="1562522" y="27571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1F685E28-F6A7-4B89-8FEF-FEAF4D77D7B6}"/>
                    </a:ext>
                  </a:extLst>
                </p:cNvPr>
                <p:cNvSpPr/>
                <p:nvPr/>
              </p:nvSpPr>
              <p:spPr>
                <a:xfrm rot="3616531">
                  <a:off x="1595120" y="2810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2" name="Oval 1681">
                  <a:extLst>
                    <a:ext uri="{FF2B5EF4-FFF2-40B4-BE49-F238E27FC236}">
                      <a16:creationId xmlns:a16="http://schemas.microsoft.com/office/drawing/2014/main" id="{D3A513ED-2A4A-45EB-8726-C7A3419A997F}"/>
                    </a:ext>
                  </a:extLst>
                </p:cNvPr>
                <p:cNvSpPr/>
                <p:nvPr/>
              </p:nvSpPr>
              <p:spPr>
                <a:xfrm rot="3616531">
                  <a:off x="1626452" y="28656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22CF48B-DCB2-4764-B807-BA4CAABE8564}"/>
                    </a:ext>
                  </a:extLst>
                </p:cNvPr>
                <p:cNvSpPr/>
                <p:nvPr/>
              </p:nvSpPr>
              <p:spPr>
                <a:xfrm rot="3616531">
                  <a:off x="1656611" y="29187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3434A3D6-2A9C-4A01-B45A-696F98C837AD}"/>
                    </a:ext>
                  </a:extLst>
                </p:cNvPr>
                <p:cNvSpPr/>
                <p:nvPr/>
              </p:nvSpPr>
              <p:spPr>
                <a:xfrm rot="3616531">
                  <a:off x="1685867" y="2970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7" name="Oval 1666">
                  <a:extLst>
                    <a:ext uri="{FF2B5EF4-FFF2-40B4-BE49-F238E27FC236}">
                      <a16:creationId xmlns:a16="http://schemas.microsoft.com/office/drawing/2014/main" id="{E9FA32DA-EBDF-4A33-AB4F-5104ACD2C332}"/>
                    </a:ext>
                  </a:extLst>
                </p:cNvPr>
                <p:cNvSpPr/>
                <p:nvPr/>
              </p:nvSpPr>
              <p:spPr>
                <a:xfrm rot="3616531">
                  <a:off x="1438261" y="26536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9" name="Oval 1668">
                  <a:extLst>
                    <a:ext uri="{FF2B5EF4-FFF2-40B4-BE49-F238E27FC236}">
                      <a16:creationId xmlns:a16="http://schemas.microsoft.com/office/drawing/2014/main" id="{9B752D47-37A6-4E50-8ADC-963689CDBDA0}"/>
                    </a:ext>
                  </a:extLst>
                </p:cNvPr>
                <p:cNvSpPr/>
                <p:nvPr/>
              </p:nvSpPr>
              <p:spPr>
                <a:xfrm rot="3616531">
                  <a:off x="1467476" y="2704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0" name="Oval 1669">
                  <a:extLst>
                    <a:ext uri="{FF2B5EF4-FFF2-40B4-BE49-F238E27FC236}">
                      <a16:creationId xmlns:a16="http://schemas.microsoft.com/office/drawing/2014/main" id="{2BF3E17C-C620-4175-9C04-4376D567C313}"/>
                    </a:ext>
                  </a:extLst>
                </p:cNvPr>
                <p:cNvSpPr/>
                <p:nvPr/>
              </p:nvSpPr>
              <p:spPr>
                <a:xfrm rot="3616531">
                  <a:off x="1497850" y="27580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1A883AB6-FE19-4586-BAB8-98964E42C9C1}"/>
                    </a:ext>
                  </a:extLst>
                </p:cNvPr>
                <p:cNvSpPr/>
                <p:nvPr/>
              </p:nvSpPr>
              <p:spPr>
                <a:xfrm rot="3616531">
                  <a:off x="1528338" y="2811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2" name="Oval 1671">
                  <a:extLst>
                    <a:ext uri="{FF2B5EF4-FFF2-40B4-BE49-F238E27FC236}">
                      <a16:creationId xmlns:a16="http://schemas.microsoft.com/office/drawing/2014/main" id="{D48F35B5-53B1-40B9-B882-76DB87F3A42C}"/>
                    </a:ext>
                  </a:extLst>
                </p:cNvPr>
                <p:cNvSpPr/>
                <p:nvPr/>
              </p:nvSpPr>
              <p:spPr>
                <a:xfrm rot="3616531">
                  <a:off x="1560936" y="286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55C02DB7-CAB4-4EAF-9362-01DF8D98DC31}"/>
                    </a:ext>
                  </a:extLst>
                </p:cNvPr>
                <p:cNvSpPr/>
                <p:nvPr/>
              </p:nvSpPr>
              <p:spPr>
                <a:xfrm rot="3616531">
                  <a:off x="1592268" y="29199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4" name="Oval 1673">
                  <a:extLst>
                    <a:ext uri="{FF2B5EF4-FFF2-40B4-BE49-F238E27FC236}">
                      <a16:creationId xmlns:a16="http://schemas.microsoft.com/office/drawing/2014/main" id="{9A6EB968-9357-4D48-9773-C3894E88EFAC}"/>
                    </a:ext>
                  </a:extLst>
                </p:cNvPr>
                <p:cNvSpPr/>
                <p:nvPr/>
              </p:nvSpPr>
              <p:spPr>
                <a:xfrm rot="3616531">
                  <a:off x="1622428" y="2973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6A11A11E-2E6B-421F-A8B2-3D525D968B19}"/>
                    </a:ext>
                  </a:extLst>
                </p:cNvPr>
                <p:cNvSpPr/>
                <p:nvPr/>
              </p:nvSpPr>
              <p:spPr>
                <a:xfrm rot="3616531">
                  <a:off x="1651683" y="30251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6" name="Oval 1665">
                  <a:extLst>
                    <a:ext uri="{FF2B5EF4-FFF2-40B4-BE49-F238E27FC236}">
                      <a16:creationId xmlns:a16="http://schemas.microsoft.com/office/drawing/2014/main" id="{FB414C97-A8F6-41FC-910E-513C659E19A3}"/>
                    </a:ext>
                  </a:extLst>
                </p:cNvPr>
                <p:cNvSpPr/>
                <p:nvPr/>
              </p:nvSpPr>
              <p:spPr>
                <a:xfrm rot="3616531">
                  <a:off x="1409781" y="2600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F64E97E0-1F76-44B2-ADA9-D8E3BDD7072C}"/>
                    </a:ext>
                  </a:extLst>
                </p:cNvPr>
                <p:cNvSpPr/>
                <p:nvPr/>
              </p:nvSpPr>
              <p:spPr>
                <a:xfrm rot="14416531">
                  <a:off x="1808228" y="3292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9712C202-0046-4DAB-AB76-638412DFC680}"/>
                    </a:ext>
                  </a:extLst>
                </p:cNvPr>
                <p:cNvSpPr/>
                <p:nvPr/>
              </p:nvSpPr>
              <p:spPr>
                <a:xfrm rot="14416531">
                  <a:off x="1775629" y="32385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2" name="Oval 1661">
                  <a:extLst>
                    <a:ext uri="{FF2B5EF4-FFF2-40B4-BE49-F238E27FC236}">
                      <a16:creationId xmlns:a16="http://schemas.microsoft.com/office/drawing/2014/main" id="{7190B36F-1F22-41C9-9256-399B599DBF81}"/>
                    </a:ext>
                  </a:extLst>
                </p:cNvPr>
                <p:cNvSpPr/>
                <p:nvPr/>
              </p:nvSpPr>
              <p:spPr>
                <a:xfrm rot="14416531">
                  <a:off x="1744298" y="31837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6B00156A-CFA1-4C2F-830E-E961F0870550}"/>
                    </a:ext>
                  </a:extLst>
                </p:cNvPr>
                <p:cNvSpPr/>
                <p:nvPr/>
              </p:nvSpPr>
              <p:spPr>
                <a:xfrm rot="14416531">
                  <a:off x="1714139" y="313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03D91181-6A2E-4D6F-ADE2-34D64FBE83F2}"/>
                    </a:ext>
                  </a:extLst>
                </p:cNvPr>
                <p:cNvSpPr/>
                <p:nvPr/>
              </p:nvSpPr>
              <p:spPr>
                <a:xfrm rot="14416531">
                  <a:off x="1684882" y="3078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E90D6E96-E381-4F9B-A92C-03030BF6BC1E}"/>
                    </a:ext>
                  </a:extLst>
                </p:cNvPr>
                <p:cNvSpPr/>
                <p:nvPr/>
              </p:nvSpPr>
              <p:spPr>
                <a:xfrm rot="14416531">
                  <a:off x="1809814" y="318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4" name="Oval 1653">
                  <a:extLst>
                    <a:ext uri="{FF2B5EF4-FFF2-40B4-BE49-F238E27FC236}">
                      <a16:creationId xmlns:a16="http://schemas.microsoft.com/office/drawing/2014/main" id="{7608DA66-2580-49AE-B97C-1D932D5F35C4}"/>
                    </a:ext>
                  </a:extLst>
                </p:cNvPr>
                <p:cNvSpPr/>
                <p:nvPr/>
              </p:nvSpPr>
              <p:spPr>
                <a:xfrm rot="14416531">
                  <a:off x="1778483" y="31294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9812A6F5-8090-405F-97A9-FC2E33546ADC}"/>
                    </a:ext>
                  </a:extLst>
                </p:cNvPr>
                <p:cNvSpPr/>
                <p:nvPr/>
              </p:nvSpPr>
              <p:spPr>
                <a:xfrm rot="14416531">
                  <a:off x="1748322" y="30763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02B0756A-13ED-4CF9-9FB1-8AF6134992E7}"/>
                    </a:ext>
                  </a:extLst>
                </p:cNvPr>
                <p:cNvSpPr/>
                <p:nvPr/>
              </p:nvSpPr>
              <p:spPr>
                <a:xfrm rot="14416531">
                  <a:off x="1719066" y="3024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6884FC96-D47C-401D-9945-74F6A037E0C9}"/>
                    </a:ext>
                  </a:extLst>
                </p:cNvPr>
                <p:cNvSpPr/>
                <p:nvPr/>
              </p:nvSpPr>
              <p:spPr>
                <a:xfrm rot="3616531">
                  <a:off x="954404" y="1913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D0ABEE76-7E72-476B-86BC-D7285A5B8387}"/>
                    </a:ext>
                  </a:extLst>
                </p:cNvPr>
                <p:cNvSpPr/>
                <p:nvPr/>
              </p:nvSpPr>
              <p:spPr>
                <a:xfrm rot="3616531">
                  <a:off x="985736" y="1968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6A61E396-595A-4308-B16C-359951803BDF}"/>
                    </a:ext>
                  </a:extLst>
                </p:cNvPr>
                <p:cNvSpPr/>
                <p:nvPr/>
              </p:nvSpPr>
              <p:spPr>
                <a:xfrm rot="3616531">
                  <a:off x="1015895" y="20213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DEFD6F30-6C6D-4D59-A8CD-1417C805CE0F}"/>
                    </a:ext>
                  </a:extLst>
                </p:cNvPr>
                <p:cNvSpPr/>
                <p:nvPr/>
              </p:nvSpPr>
              <p:spPr>
                <a:xfrm rot="3616531">
                  <a:off x="1045151" y="20734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7" name="Oval 1626">
                  <a:extLst>
                    <a:ext uri="{FF2B5EF4-FFF2-40B4-BE49-F238E27FC236}">
                      <a16:creationId xmlns:a16="http://schemas.microsoft.com/office/drawing/2014/main" id="{6F4EB9B4-DD6E-45F5-9297-7D89D420F789}"/>
                    </a:ext>
                  </a:extLst>
                </p:cNvPr>
                <p:cNvSpPr/>
                <p:nvPr/>
              </p:nvSpPr>
              <p:spPr>
                <a:xfrm rot="3616531">
                  <a:off x="887622" y="1914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8" name="Oval 1627">
                  <a:extLst>
                    <a:ext uri="{FF2B5EF4-FFF2-40B4-BE49-F238E27FC236}">
                      <a16:creationId xmlns:a16="http://schemas.microsoft.com/office/drawing/2014/main" id="{7E7069F2-FF9E-42AA-9B8E-F8DDAFABCEFD}"/>
                    </a:ext>
                  </a:extLst>
                </p:cNvPr>
                <p:cNvSpPr/>
                <p:nvPr/>
              </p:nvSpPr>
              <p:spPr>
                <a:xfrm rot="3616531">
                  <a:off x="920220" y="1967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9" name="Oval 1628">
                  <a:extLst>
                    <a:ext uri="{FF2B5EF4-FFF2-40B4-BE49-F238E27FC236}">
                      <a16:creationId xmlns:a16="http://schemas.microsoft.com/office/drawing/2014/main" id="{8EB1B0FE-F92A-4F15-84E4-D8E5EE6A9E66}"/>
                    </a:ext>
                  </a:extLst>
                </p:cNvPr>
                <p:cNvSpPr/>
                <p:nvPr/>
              </p:nvSpPr>
              <p:spPr>
                <a:xfrm rot="3616531">
                  <a:off x="951552" y="2022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5DAB9640-06D8-4EC3-8F62-8EC42C5F7F62}"/>
                    </a:ext>
                  </a:extLst>
                </p:cNvPr>
                <p:cNvSpPr/>
                <p:nvPr/>
              </p:nvSpPr>
              <p:spPr>
                <a:xfrm rot="3616531">
                  <a:off x="981712" y="20756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1" name="Oval 1630">
                  <a:extLst>
                    <a:ext uri="{FF2B5EF4-FFF2-40B4-BE49-F238E27FC236}">
                      <a16:creationId xmlns:a16="http://schemas.microsoft.com/office/drawing/2014/main" id="{DE1374F9-E8E5-4A37-884B-541CE03A92B7}"/>
                    </a:ext>
                  </a:extLst>
                </p:cNvPr>
                <p:cNvSpPr/>
                <p:nvPr/>
              </p:nvSpPr>
              <p:spPr>
                <a:xfrm rot="3616531">
                  <a:off x="1010967" y="21277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4C1A0EA2-F964-4E67-A75A-7C893C513746}"/>
                    </a:ext>
                  </a:extLst>
                </p:cNvPr>
                <p:cNvSpPr/>
                <p:nvPr/>
              </p:nvSpPr>
              <p:spPr>
                <a:xfrm rot="14416531">
                  <a:off x="1254973" y="25491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D049A33B-6AF0-45D1-961D-F781C7CAD238}"/>
                    </a:ext>
                  </a:extLst>
                </p:cNvPr>
                <p:cNvSpPr/>
                <p:nvPr/>
              </p:nvSpPr>
              <p:spPr>
                <a:xfrm rot="14416531">
                  <a:off x="1225759" y="24980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72B0DDAF-3C5D-4C89-AF0C-51879446ABD8}"/>
                    </a:ext>
                  </a:extLst>
                </p:cNvPr>
                <p:cNvSpPr/>
                <p:nvPr/>
              </p:nvSpPr>
              <p:spPr>
                <a:xfrm rot="14416531">
                  <a:off x="1195385" y="2444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1B296F37-DC96-4E2F-B50C-4719E0565B75}"/>
                    </a:ext>
                  </a:extLst>
                </p:cNvPr>
                <p:cNvSpPr/>
                <p:nvPr/>
              </p:nvSpPr>
              <p:spPr>
                <a:xfrm rot="14416531">
                  <a:off x="1164896" y="23914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7" name="Oval 1616">
                  <a:extLst>
                    <a:ext uri="{FF2B5EF4-FFF2-40B4-BE49-F238E27FC236}">
                      <a16:creationId xmlns:a16="http://schemas.microsoft.com/office/drawing/2014/main" id="{39D8581C-DDD7-44C6-A6A1-19A502BD7288}"/>
                    </a:ext>
                  </a:extLst>
                </p:cNvPr>
                <p:cNvSpPr/>
                <p:nvPr/>
              </p:nvSpPr>
              <p:spPr>
                <a:xfrm rot="14416531">
                  <a:off x="1132298" y="23377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8" name="Oval 1617">
                  <a:extLst>
                    <a:ext uri="{FF2B5EF4-FFF2-40B4-BE49-F238E27FC236}">
                      <a16:creationId xmlns:a16="http://schemas.microsoft.com/office/drawing/2014/main" id="{680996B9-CA24-446D-9F38-2263826BFE08}"/>
                    </a:ext>
                  </a:extLst>
                </p:cNvPr>
                <p:cNvSpPr/>
                <p:nvPr/>
              </p:nvSpPr>
              <p:spPr>
                <a:xfrm rot="14416531">
                  <a:off x="1100967" y="22828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9" name="Oval 1618">
                  <a:extLst>
                    <a:ext uri="{FF2B5EF4-FFF2-40B4-BE49-F238E27FC236}">
                      <a16:creationId xmlns:a16="http://schemas.microsoft.com/office/drawing/2014/main" id="{082641FD-56F8-4781-84FD-B82597B52A2C}"/>
                    </a:ext>
                  </a:extLst>
                </p:cNvPr>
                <p:cNvSpPr/>
                <p:nvPr/>
              </p:nvSpPr>
              <p:spPr>
                <a:xfrm rot="14416531">
                  <a:off x="1070807" y="222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0" name="Oval 1619">
                  <a:extLst>
                    <a:ext uri="{FF2B5EF4-FFF2-40B4-BE49-F238E27FC236}">
                      <a16:creationId xmlns:a16="http://schemas.microsoft.com/office/drawing/2014/main" id="{060AAED0-DB20-4290-BA4B-9AFCFE639EA5}"/>
                    </a:ext>
                  </a:extLst>
                </p:cNvPr>
                <p:cNvSpPr/>
                <p:nvPr/>
              </p:nvSpPr>
              <p:spPr>
                <a:xfrm rot="14416531">
                  <a:off x="1041551" y="2177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3" name="Oval 1602">
                  <a:extLst>
                    <a:ext uri="{FF2B5EF4-FFF2-40B4-BE49-F238E27FC236}">
                      <a16:creationId xmlns:a16="http://schemas.microsoft.com/office/drawing/2014/main" id="{354FC9F7-1621-4271-B6BA-F6A45D7EAA08}"/>
                    </a:ext>
                  </a:extLst>
                </p:cNvPr>
                <p:cNvSpPr/>
                <p:nvPr/>
              </p:nvSpPr>
              <p:spPr>
                <a:xfrm rot="14416531">
                  <a:off x="1289158" y="24949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5" name="Oval 1604">
                  <a:extLst>
                    <a:ext uri="{FF2B5EF4-FFF2-40B4-BE49-F238E27FC236}">
                      <a16:creationId xmlns:a16="http://schemas.microsoft.com/office/drawing/2014/main" id="{A6294C61-BA90-4655-BE30-81C6530CD363}"/>
                    </a:ext>
                  </a:extLst>
                </p:cNvPr>
                <p:cNvSpPr/>
                <p:nvPr/>
              </p:nvSpPr>
              <p:spPr>
                <a:xfrm rot="14416531">
                  <a:off x="1259943" y="24437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6" name="Oval 1605">
                  <a:extLst>
                    <a:ext uri="{FF2B5EF4-FFF2-40B4-BE49-F238E27FC236}">
                      <a16:creationId xmlns:a16="http://schemas.microsoft.com/office/drawing/2014/main" id="{CF53ECE2-3FB4-4FFA-9CBD-A9F5957410C3}"/>
                    </a:ext>
                  </a:extLst>
                </p:cNvPr>
                <p:cNvSpPr/>
                <p:nvPr/>
              </p:nvSpPr>
              <p:spPr>
                <a:xfrm rot="14416531">
                  <a:off x="1229570" y="23905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7" name="Oval 1606">
                  <a:extLst>
                    <a:ext uri="{FF2B5EF4-FFF2-40B4-BE49-F238E27FC236}">
                      <a16:creationId xmlns:a16="http://schemas.microsoft.com/office/drawing/2014/main" id="{CA28B0DB-3936-4E15-B0EC-CB2FFBB6B498}"/>
                    </a:ext>
                  </a:extLst>
                </p:cNvPr>
                <p:cNvSpPr/>
                <p:nvPr/>
              </p:nvSpPr>
              <p:spPr>
                <a:xfrm rot="14416531">
                  <a:off x="1199081" y="23371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EA30D82B-CDC2-4A2E-8B09-60E6A912F18C}"/>
                    </a:ext>
                  </a:extLst>
                </p:cNvPr>
                <p:cNvSpPr/>
                <p:nvPr/>
              </p:nvSpPr>
              <p:spPr>
                <a:xfrm rot="14416531">
                  <a:off x="1166483" y="22834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9" name="Oval 1608">
                  <a:extLst>
                    <a:ext uri="{FF2B5EF4-FFF2-40B4-BE49-F238E27FC236}">
                      <a16:creationId xmlns:a16="http://schemas.microsoft.com/office/drawing/2014/main" id="{5BF4E65D-087B-4A4C-B2AA-9D264B44367E}"/>
                    </a:ext>
                  </a:extLst>
                </p:cNvPr>
                <p:cNvSpPr/>
                <p:nvPr/>
              </p:nvSpPr>
              <p:spPr>
                <a:xfrm rot="14416531">
                  <a:off x="1135151" y="22286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EB774CF2-1731-431F-B8A9-0BFAFC2EBAC6}"/>
                    </a:ext>
                  </a:extLst>
                </p:cNvPr>
                <p:cNvSpPr/>
                <p:nvPr/>
              </p:nvSpPr>
              <p:spPr>
                <a:xfrm rot="14416531">
                  <a:off x="1104992" y="217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A3740914-48EE-47E8-B6B0-44E0F2BB33D9}"/>
                    </a:ext>
                  </a:extLst>
                </p:cNvPr>
                <p:cNvSpPr/>
                <p:nvPr/>
              </p:nvSpPr>
              <p:spPr>
                <a:xfrm rot="14416531">
                  <a:off x="1075736" y="21233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2" name="Oval 1601">
                  <a:extLst>
                    <a:ext uri="{FF2B5EF4-FFF2-40B4-BE49-F238E27FC236}">
                      <a16:creationId xmlns:a16="http://schemas.microsoft.com/office/drawing/2014/main" id="{1A3870AC-859B-4A42-AFD7-AF07317014ED}"/>
                    </a:ext>
                  </a:extLst>
                </p:cNvPr>
                <p:cNvSpPr/>
                <p:nvPr/>
              </p:nvSpPr>
              <p:spPr>
                <a:xfrm rot="14416531">
                  <a:off x="1317637" y="25482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2" name="Oval 1591">
                  <a:extLst>
                    <a:ext uri="{FF2B5EF4-FFF2-40B4-BE49-F238E27FC236}">
                      <a16:creationId xmlns:a16="http://schemas.microsoft.com/office/drawing/2014/main" id="{8FF3C580-2437-4C32-9E75-40217B4093A8}"/>
                    </a:ext>
                  </a:extLst>
                </p:cNvPr>
                <p:cNvSpPr/>
                <p:nvPr/>
              </p:nvSpPr>
              <p:spPr>
                <a:xfrm rot="3616531">
                  <a:off x="1346521" y="2601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CCAFA793-A17C-4C20-B58D-BB4F88C8FA9F}"/>
                    </a:ext>
                  </a:extLst>
                </p:cNvPr>
                <p:cNvSpPr/>
                <p:nvPr/>
              </p:nvSpPr>
              <p:spPr>
                <a:xfrm rot="3616531">
                  <a:off x="1375735" y="2652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36BAF59F-40D4-42A1-BB17-88EE45D752D1}"/>
                    </a:ext>
                  </a:extLst>
                </p:cNvPr>
                <p:cNvSpPr/>
                <p:nvPr/>
              </p:nvSpPr>
              <p:spPr>
                <a:xfrm rot="3616531">
                  <a:off x="1406109" y="2705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370402AF-9BEF-47ED-878A-5C71CA753561}"/>
                    </a:ext>
                  </a:extLst>
                </p:cNvPr>
                <p:cNvSpPr/>
                <p:nvPr/>
              </p:nvSpPr>
              <p:spPr>
                <a:xfrm rot="3616531">
                  <a:off x="1436597" y="27590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7" name="Oval 1596">
                  <a:extLst>
                    <a:ext uri="{FF2B5EF4-FFF2-40B4-BE49-F238E27FC236}">
                      <a16:creationId xmlns:a16="http://schemas.microsoft.com/office/drawing/2014/main" id="{65A45835-9D52-4515-BE09-DF226192BDD4}"/>
                    </a:ext>
                  </a:extLst>
                </p:cNvPr>
                <p:cNvSpPr/>
                <p:nvPr/>
              </p:nvSpPr>
              <p:spPr>
                <a:xfrm rot="3616531">
                  <a:off x="1469195" y="28127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7EAB37F7-F82D-4C6F-8178-A876BCDD9BE3}"/>
                    </a:ext>
                  </a:extLst>
                </p:cNvPr>
                <p:cNvSpPr/>
                <p:nvPr/>
              </p:nvSpPr>
              <p:spPr>
                <a:xfrm rot="3616531">
                  <a:off x="1500527" y="28676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ADB56B80-9341-4C5A-AC11-DDA3CA0FCC0C}"/>
                    </a:ext>
                  </a:extLst>
                </p:cNvPr>
                <p:cNvSpPr/>
                <p:nvPr/>
              </p:nvSpPr>
              <p:spPr>
                <a:xfrm rot="3616531">
                  <a:off x="1530687" y="29207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0" name="Oval 1599">
                  <a:extLst>
                    <a:ext uri="{FF2B5EF4-FFF2-40B4-BE49-F238E27FC236}">
                      <a16:creationId xmlns:a16="http://schemas.microsoft.com/office/drawing/2014/main" id="{F49661E6-C37E-47E8-8EFE-A6A573237630}"/>
                    </a:ext>
                  </a:extLst>
                </p:cNvPr>
                <p:cNvSpPr/>
                <p:nvPr/>
              </p:nvSpPr>
              <p:spPr>
                <a:xfrm rot="3616531">
                  <a:off x="1559943" y="2972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3" name="Oval 1582">
                  <a:extLst>
                    <a:ext uri="{FF2B5EF4-FFF2-40B4-BE49-F238E27FC236}">
                      <a16:creationId xmlns:a16="http://schemas.microsoft.com/office/drawing/2014/main" id="{AC6DFC4E-B48F-49A9-81B6-19057A391044}"/>
                    </a:ext>
                  </a:extLst>
                </p:cNvPr>
                <p:cNvSpPr/>
                <p:nvPr/>
              </p:nvSpPr>
              <p:spPr>
                <a:xfrm rot="3616531">
                  <a:off x="1312337" y="26556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5" name="Oval 1584">
                  <a:extLst>
                    <a:ext uri="{FF2B5EF4-FFF2-40B4-BE49-F238E27FC236}">
                      <a16:creationId xmlns:a16="http://schemas.microsoft.com/office/drawing/2014/main" id="{2A83A481-3999-4FBC-BC51-B3156226B599}"/>
                    </a:ext>
                  </a:extLst>
                </p:cNvPr>
                <p:cNvSpPr/>
                <p:nvPr/>
              </p:nvSpPr>
              <p:spPr>
                <a:xfrm rot="3616531">
                  <a:off x="1341551" y="27067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6" name="Oval 1585">
                  <a:extLst>
                    <a:ext uri="{FF2B5EF4-FFF2-40B4-BE49-F238E27FC236}">
                      <a16:creationId xmlns:a16="http://schemas.microsoft.com/office/drawing/2014/main" id="{F130F964-3CAC-45C4-9A7E-81864EE8FD8A}"/>
                    </a:ext>
                  </a:extLst>
                </p:cNvPr>
                <p:cNvSpPr/>
                <p:nvPr/>
              </p:nvSpPr>
              <p:spPr>
                <a:xfrm rot="3616531">
                  <a:off x="1371925" y="27599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7" name="Oval 1586">
                  <a:extLst>
                    <a:ext uri="{FF2B5EF4-FFF2-40B4-BE49-F238E27FC236}">
                      <a16:creationId xmlns:a16="http://schemas.microsoft.com/office/drawing/2014/main" id="{7AC1BDDA-C60B-474C-A461-5EBC24E90CF8}"/>
                    </a:ext>
                  </a:extLst>
                </p:cNvPr>
                <p:cNvSpPr/>
                <p:nvPr/>
              </p:nvSpPr>
              <p:spPr>
                <a:xfrm rot="3616531">
                  <a:off x="1402414" y="2813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27CEA977-2ECC-4718-96F3-23DF13E62A36}"/>
                    </a:ext>
                  </a:extLst>
                </p:cNvPr>
                <p:cNvSpPr/>
                <p:nvPr/>
              </p:nvSpPr>
              <p:spPr>
                <a:xfrm rot="3616531">
                  <a:off x="1435011" y="2867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9" name="Oval 1588">
                  <a:extLst>
                    <a:ext uri="{FF2B5EF4-FFF2-40B4-BE49-F238E27FC236}">
                      <a16:creationId xmlns:a16="http://schemas.microsoft.com/office/drawing/2014/main" id="{71488CF5-1588-42C5-B1FB-ED325607BC39}"/>
                    </a:ext>
                  </a:extLst>
                </p:cNvPr>
                <p:cNvSpPr/>
                <p:nvPr/>
              </p:nvSpPr>
              <p:spPr>
                <a:xfrm rot="3616531">
                  <a:off x="1466343" y="29219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0" name="Oval 1589">
                  <a:extLst>
                    <a:ext uri="{FF2B5EF4-FFF2-40B4-BE49-F238E27FC236}">
                      <a16:creationId xmlns:a16="http://schemas.microsoft.com/office/drawing/2014/main" id="{7DF2A5D5-859E-46ED-8908-185234793358}"/>
                    </a:ext>
                  </a:extLst>
                </p:cNvPr>
                <p:cNvSpPr/>
                <p:nvPr/>
              </p:nvSpPr>
              <p:spPr>
                <a:xfrm rot="3616531">
                  <a:off x="1496503" y="29749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1" name="Oval 1590">
                  <a:extLst>
                    <a:ext uri="{FF2B5EF4-FFF2-40B4-BE49-F238E27FC236}">
                      <a16:creationId xmlns:a16="http://schemas.microsoft.com/office/drawing/2014/main" id="{08522B84-456C-45BE-BC69-B07879AC82D0}"/>
                    </a:ext>
                  </a:extLst>
                </p:cNvPr>
                <p:cNvSpPr/>
                <p:nvPr/>
              </p:nvSpPr>
              <p:spPr>
                <a:xfrm rot="3616531">
                  <a:off x="1525759" y="3027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2" name="Oval 1581">
                  <a:extLst>
                    <a:ext uri="{FF2B5EF4-FFF2-40B4-BE49-F238E27FC236}">
                      <a16:creationId xmlns:a16="http://schemas.microsoft.com/office/drawing/2014/main" id="{63151836-A669-45CC-BBA6-14EF2CB62FFC}"/>
                    </a:ext>
                  </a:extLst>
                </p:cNvPr>
                <p:cNvSpPr/>
                <p:nvPr/>
              </p:nvSpPr>
              <p:spPr>
                <a:xfrm rot="3616531">
                  <a:off x="1283857" y="2602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3" name="Oval 1562">
                  <a:extLst>
                    <a:ext uri="{FF2B5EF4-FFF2-40B4-BE49-F238E27FC236}">
                      <a16:creationId xmlns:a16="http://schemas.microsoft.com/office/drawing/2014/main" id="{3664D733-1775-4C23-8DE4-1204ECA1369D}"/>
                    </a:ext>
                  </a:extLst>
                </p:cNvPr>
                <p:cNvSpPr/>
                <p:nvPr/>
              </p:nvSpPr>
              <p:spPr>
                <a:xfrm rot="14416531">
                  <a:off x="1772380" y="3451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4" name="Oval 1573">
                  <a:extLst>
                    <a:ext uri="{FF2B5EF4-FFF2-40B4-BE49-F238E27FC236}">
                      <a16:creationId xmlns:a16="http://schemas.microsoft.com/office/drawing/2014/main" id="{AFFB7315-A175-4352-96B1-D563F6C8A55F}"/>
                    </a:ext>
                  </a:extLst>
                </p:cNvPr>
                <p:cNvSpPr/>
                <p:nvPr/>
              </p:nvSpPr>
              <p:spPr>
                <a:xfrm rot="14416531">
                  <a:off x="1743165" y="340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5" name="Oval 1574">
                  <a:extLst>
                    <a:ext uri="{FF2B5EF4-FFF2-40B4-BE49-F238E27FC236}">
                      <a16:creationId xmlns:a16="http://schemas.microsoft.com/office/drawing/2014/main" id="{FFE7D39F-F7DF-41BE-9A0C-3E7C3188065C}"/>
                    </a:ext>
                  </a:extLst>
                </p:cNvPr>
                <p:cNvSpPr/>
                <p:nvPr/>
              </p:nvSpPr>
              <p:spPr>
                <a:xfrm rot="14416531">
                  <a:off x="1712792" y="33476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6" name="Oval 1575">
                  <a:extLst>
                    <a:ext uri="{FF2B5EF4-FFF2-40B4-BE49-F238E27FC236}">
                      <a16:creationId xmlns:a16="http://schemas.microsoft.com/office/drawing/2014/main" id="{F6B4D704-3604-4988-9B93-16C3EEA9410F}"/>
                    </a:ext>
                  </a:extLst>
                </p:cNvPr>
                <p:cNvSpPr/>
                <p:nvPr/>
              </p:nvSpPr>
              <p:spPr>
                <a:xfrm rot="14416531">
                  <a:off x="1682303" y="32942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7" name="Oval 1576">
                  <a:extLst>
                    <a:ext uri="{FF2B5EF4-FFF2-40B4-BE49-F238E27FC236}">
                      <a16:creationId xmlns:a16="http://schemas.microsoft.com/office/drawing/2014/main" id="{EC6087D0-71F8-4496-980D-B7E1A9AA4797}"/>
                    </a:ext>
                  </a:extLst>
                </p:cNvPr>
                <p:cNvSpPr/>
                <p:nvPr/>
              </p:nvSpPr>
              <p:spPr>
                <a:xfrm rot="14416531">
                  <a:off x="1649705" y="32405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999015DA-180B-4D90-A19C-5B16C37F39F9}"/>
                    </a:ext>
                  </a:extLst>
                </p:cNvPr>
                <p:cNvSpPr/>
                <p:nvPr/>
              </p:nvSpPr>
              <p:spPr>
                <a:xfrm rot="14416531">
                  <a:off x="1618373" y="3185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9" name="Oval 1578">
                  <a:extLst>
                    <a:ext uri="{FF2B5EF4-FFF2-40B4-BE49-F238E27FC236}">
                      <a16:creationId xmlns:a16="http://schemas.microsoft.com/office/drawing/2014/main" id="{93428E75-D617-4C82-B610-3B337800C5C4}"/>
                    </a:ext>
                  </a:extLst>
                </p:cNvPr>
                <p:cNvSpPr/>
                <p:nvPr/>
              </p:nvSpPr>
              <p:spPr>
                <a:xfrm rot="14416531">
                  <a:off x="1588214" y="313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0" name="Oval 1579">
                  <a:extLst>
                    <a:ext uri="{FF2B5EF4-FFF2-40B4-BE49-F238E27FC236}">
                      <a16:creationId xmlns:a16="http://schemas.microsoft.com/office/drawing/2014/main" id="{E0D762DF-37F2-4BF0-9721-62FCA00522C7}"/>
                    </a:ext>
                  </a:extLst>
                </p:cNvPr>
                <p:cNvSpPr/>
                <p:nvPr/>
              </p:nvSpPr>
              <p:spPr>
                <a:xfrm rot="14416531">
                  <a:off x="1558958" y="30804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5" name="Oval 1564">
                  <a:extLst>
                    <a:ext uri="{FF2B5EF4-FFF2-40B4-BE49-F238E27FC236}">
                      <a16:creationId xmlns:a16="http://schemas.microsoft.com/office/drawing/2014/main" id="{6BE1A108-AAB4-4A1E-B171-1AFABEF935D8}"/>
                    </a:ext>
                  </a:extLst>
                </p:cNvPr>
                <p:cNvSpPr/>
                <p:nvPr/>
              </p:nvSpPr>
              <p:spPr>
                <a:xfrm rot="14416531">
                  <a:off x="1806564" y="3397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6" name="Oval 1565">
                  <a:extLst>
                    <a:ext uri="{FF2B5EF4-FFF2-40B4-BE49-F238E27FC236}">
                      <a16:creationId xmlns:a16="http://schemas.microsoft.com/office/drawing/2014/main" id="{6DB4FC2C-3D1B-4DBB-8B38-4980B608A5FB}"/>
                    </a:ext>
                  </a:extLst>
                </p:cNvPr>
                <p:cNvSpPr/>
                <p:nvPr/>
              </p:nvSpPr>
              <p:spPr>
                <a:xfrm rot="14416531">
                  <a:off x="1777349" y="334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7" name="Oval 1566">
                  <a:extLst>
                    <a:ext uri="{FF2B5EF4-FFF2-40B4-BE49-F238E27FC236}">
                      <a16:creationId xmlns:a16="http://schemas.microsoft.com/office/drawing/2014/main" id="{10EB2EA6-6506-456B-9328-6067741F4420}"/>
                    </a:ext>
                  </a:extLst>
                </p:cNvPr>
                <p:cNvSpPr/>
                <p:nvPr/>
              </p:nvSpPr>
              <p:spPr>
                <a:xfrm rot="14416531">
                  <a:off x="1746976" y="32933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F762467A-F1CA-49CB-B3F3-559E5F6C857D}"/>
                    </a:ext>
                  </a:extLst>
                </p:cNvPr>
                <p:cNvSpPr/>
                <p:nvPr/>
              </p:nvSpPr>
              <p:spPr>
                <a:xfrm rot="14416531">
                  <a:off x="1716487" y="32399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9" name="Oval 1568">
                  <a:extLst>
                    <a:ext uri="{FF2B5EF4-FFF2-40B4-BE49-F238E27FC236}">
                      <a16:creationId xmlns:a16="http://schemas.microsoft.com/office/drawing/2014/main" id="{BD0B7F04-9749-4F28-9522-AF545C4AB699}"/>
                    </a:ext>
                  </a:extLst>
                </p:cNvPr>
                <p:cNvSpPr/>
                <p:nvPr/>
              </p:nvSpPr>
              <p:spPr>
                <a:xfrm rot="14416531">
                  <a:off x="1683889" y="3186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0" name="Oval 1569">
                  <a:extLst>
                    <a:ext uri="{FF2B5EF4-FFF2-40B4-BE49-F238E27FC236}">
                      <a16:creationId xmlns:a16="http://schemas.microsoft.com/office/drawing/2014/main" id="{F1299442-D7D8-49C0-87BF-E7250CFC1C67}"/>
                    </a:ext>
                  </a:extLst>
                </p:cNvPr>
                <p:cNvSpPr/>
                <p:nvPr/>
              </p:nvSpPr>
              <p:spPr>
                <a:xfrm rot="14416531">
                  <a:off x="1652558" y="3131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1" name="Oval 1570">
                  <a:extLst>
                    <a:ext uri="{FF2B5EF4-FFF2-40B4-BE49-F238E27FC236}">
                      <a16:creationId xmlns:a16="http://schemas.microsoft.com/office/drawing/2014/main" id="{35938E8B-46DD-41F3-99DB-EF54CDB05823}"/>
                    </a:ext>
                  </a:extLst>
                </p:cNvPr>
                <p:cNvSpPr/>
                <p:nvPr/>
              </p:nvSpPr>
              <p:spPr>
                <a:xfrm rot="14416531">
                  <a:off x="1622398" y="3078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2" name="Oval 1571">
                  <a:extLst>
                    <a:ext uri="{FF2B5EF4-FFF2-40B4-BE49-F238E27FC236}">
                      <a16:creationId xmlns:a16="http://schemas.microsoft.com/office/drawing/2014/main" id="{C79C5565-2347-4CE0-A539-7E31870B6901}"/>
                    </a:ext>
                  </a:extLst>
                </p:cNvPr>
                <p:cNvSpPr/>
                <p:nvPr/>
              </p:nvSpPr>
              <p:spPr>
                <a:xfrm rot="14416531">
                  <a:off x="1593142" y="30261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5A6989FF-506A-4CC2-9AC5-D315D709C325}"/>
                    </a:ext>
                  </a:extLst>
                </p:cNvPr>
                <p:cNvSpPr/>
                <p:nvPr/>
              </p:nvSpPr>
              <p:spPr>
                <a:xfrm rot="3616531">
                  <a:off x="829151" y="19161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E5F8CFDF-22BA-4212-9D7F-7FCAE7873EC6}"/>
                    </a:ext>
                  </a:extLst>
                </p:cNvPr>
                <p:cNvSpPr/>
                <p:nvPr/>
              </p:nvSpPr>
              <p:spPr>
                <a:xfrm rot="3616531">
                  <a:off x="859639" y="1969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3C0D008A-08C8-4D12-BA9B-E308907F5EA2}"/>
                    </a:ext>
                  </a:extLst>
                </p:cNvPr>
                <p:cNvSpPr/>
                <p:nvPr/>
              </p:nvSpPr>
              <p:spPr>
                <a:xfrm rot="3616531">
                  <a:off x="892237" y="20232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EDAEF6C2-74FD-4E2E-9D20-7EC1AD4FB573}"/>
                    </a:ext>
                  </a:extLst>
                </p:cNvPr>
                <p:cNvSpPr/>
                <p:nvPr/>
              </p:nvSpPr>
              <p:spPr>
                <a:xfrm rot="3616531">
                  <a:off x="923569" y="2078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16D14E17-DDE8-4D02-9028-21EA5036A38A}"/>
                    </a:ext>
                  </a:extLst>
                </p:cNvPr>
                <p:cNvSpPr/>
                <p:nvPr/>
              </p:nvSpPr>
              <p:spPr>
                <a:xfrm rot="3616531">
                  <a:off x="953729" y="2131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4C68F223-09F4-40F9-B1EE-3AEB92FC280B}"/>
                    </a:ext>
                  </a:extLst>
                </p:cNvPr>
                <p:cNvSpPr/>
                <p:nvPr/>
              </p:nvSpPr>
              <p:spPr>
                <a:xfrm rot="3616531">
                  <a:off x="982984" y="21833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9" name="Oval 1538">
                  <a:extLst>
                    <a:ext uri="{FF2B5EF4-FFF2-40B4-BE49-F238E27FC236}">
                      <a16:creationId xmlns:a16="http://schemas.microsoft.com/office/drawing/2014/main" id="{33C80C70-8176-46A8-ADF8-94F71372D46B}"/>
                    </a:ext>
                  </a:extLst>
                </p:cNvPr>
                <p:cNvSpPr/>
                <p:nvPr/>
              </p:nvSpPr>
              <p:spPr>
                <a:xfrm rot="3616531">
                  <a:off x="735379" y="18660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1" name="Oval 1540">
                  <a:extLst>
                    <a:ext uri="{FF2B5EF4-FFF2-40B4-BE49-F238E27FC236}">
                      <a16:creationId xmlns:a16="http://schemas.microsoft.com/office/drawing/2014/main" id="{9978CBFE-F439-419B-B0EF-186BF2B54566}"/>
                    </a:ext>
                  </a:extLst>
                </p:cNvPr>
                <p:cNvSpPr/>
                <p:nvPr/>
              </p:nvSpPr>
              <p:spPr>
                <a:xfrm rot="3616531">
                  <a:off x="764593" y="19172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2" name="Oval 1541">
                  <a:extLst>
                    <a:ext uri="{FF2B5EF4-FFF2-40B4-BE49-F238E27FC236}">
                      <a16:creationId xmlns:a16="http://schemas.microsoft.com/office/drawing/2014/main" id="{BE1D87D8-147D-4AF1-B5E8-B509AD249B9E}"/>
                    </a:ext>
                  </a:extLst>
                </p:cNvPr>
                <p:cNvSpPr/>
                <p:nvPr/>
              </p:nvSpPr>
              <p:spPr>
                <a:xfrm rot="3616531">
                  <a:off x="794967" y="19704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3" name="Oval 1542">
                  <a:extLst>
                    <a:ext uri="{FF2B5EF4-FFF2-40B4-BE49-F238E27FC236}">
                      <a16:creationId xmlns:a16="http://schemas.microsoft.com/office/drawing/2014/main" id="{B5107C61-87FF-4A57-951E-223F2C277E13}"/>
                    </a:ext>
                  </a:extLst>
                </p:cNvPr>
                <p:cNvSpPr/>
                <p:nvPr/>
              </p:nvSpPr>
              <p:spPr>
                <a:xfrm rot="3616531">
                  <a:off x="825455" y="20238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4" name="Oval 1543">
                  <a:extLst>
                    <a:ext uri="{FF2B5EF4-FFF2-40B4-BE49-F238E27FC236}">
                      <a16:creationId xmlns:a16="http://schemas.microsoft.com/office/drawing/2014/main" id="{3352B4C6-6AB3-4B8B-A3AC-7BC66F845092}"/>
                    </a:ext>
                  </a:extLst>
                </p:cNvPr>
                <p:cNvSpPr/>
                <p:nvPr/>
              </p:nvSpPr>
              <p:spPr>
                <a:xfrm rot="3616531">
                  <a:off x="858053" y="20775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5" name="Oval 1544">
                  <a:extLst>
                    <a:ext uri="{FF2B5EF4-FFF2-40B4-BE49-F238E27FC236}">
                      <a16:creationId xmlns:a16="http://schemas.microsoft.com/office/drawing/2014/main" id="{F2317B30-427F-48DA-8DE4-82E060AE86F5}"/>
                    </a:ext>
                  </a:extLst>
                </p:cNvPr>
                <p:cNvSpPr/>
                <p:nvPr/>
              </p:nvSpPr>
              <p:spPr>
                <a:xfrm rot="3616531">
                  <a:off x="889385" y="21323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6" name="Oval 1545">
                  <a:extLst>
                    <a:ext uri="{FF2B5EF4-FFF2-40B4-BE49-F238E27FC236}">
                      <a16:creationId xmlns:a16="http://schemas.microsoft.com/office/drawing/2014/main" id="{83C6EC1B-523E-40FC-9870-6AD991B76068}"/>
                    </a:ext>
                  </a:extLst>
                </p:cNvPr>
                <p:cNvSpPr/>
                <p:nvPr/>
              </p:nvSpPr>
              <p:spPr>
                <a:xfrm rot="3616531">
                  <a:off x="919545" y="2185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7" name="Oval 1546">
                  <a:extLst>
                    <a:ext uri="{FF2B5EF4-FFF2-40B4-BE49-F238E27FC236}">
                      <a16:creationId xmlns:a16="http://schemas.microsoft.com/office/drawing/2014/main" id="{85EE9B55-7461-40A2-A66E-DFFF3DD8DB7F}"/>
                    </a:ext>
                  </a:extLst>
                </p:cNvPr>
                <p:cNvSpPr/>
                <p:nvPr/>
              </p:nvSpPr>
              <p:spPr>
                <a:xfrm rot="3616531">
                  <a:off x="948801" y="2237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8" name="Oval 1527">
                  <a:extLst>
                    <a:ext uri="{FF2B5EF4-FFF2-40B4-BE49-F238E27FC236}">
                      <a16:creationId xmlns:a16="http://schemas.microsoft.com/office/drawing/2014/main" id="{3CE0366E-FA1F-4D66-B489-798A777B07E1}"/>
                    </a:ext>
                  </a:extLst>
                </p:cNvPr>
                <p:cNvSpPr/>
                <p:nvPr/>
              </p:nvSpPr>
              <p:spPr>
                <a:xfrm rot="14416531">
                  <a:off x="1192806" y="2659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0" name="Oval 1529">
                  <a:extLst>
                    <a:ext uri="{FF2B5EF4-FFF2-40B4-BE49-F238E27FC236}">
                      <a16:creationId xmlns:a16="http://schemas.microsoft.com/office/drawing/2014/main" id="{6B655AF8-C791-4EE1-8655-9EEB15742EE5}"/>
                    </a:ext>
                  </a:extLst>
                </p:cNvPr>
                <p:cNvSpPr/>
                <p:nvPr/>
              </p:nvSpPr>
              <p:spPr>
                <a:xfrm rot="14416531">
                  <a:off x="1163592" y="26078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091E1A0F-B8BE-457A-BA69-72069138BC00}"/>
                    </a:ext>
                  </a:extLst>
                </p:cNvPr>
                <p:cNvSpPr/>
                <p:nvPr/>
              </p:nvSpPr>
              <p:spPr>
                <a:xfrm rot="14416531">
                  <a:off x="1133218" y="2554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2" name="Oval 1531">
                  <a:extLst>
                    <a:ext uri="{FF2B5EF4-FFF2-40B4-BE49-F238E27FC236}">
                      <a16:creationId xmlns:a16="http://schemas.microsoft.com/office/drawing/2014/main" id="{4A8E964D-E17B-4329-8467-CDD293A2E9DB}"/>
                    </a:ext>
                  </a:extLst>
                </p:cNvPr>
                <p:cNvSpPr/>
                <p:nvPr/>
              </p:nvSpPr>
              <p:spPr>
                <a:xfrm rot="14416531">
                  <a:off x="1102729" y="25012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3" name="Oval 1532">
                  <a:extLst>
                    <a:ext uri="{FF2B5EF4-FFF2-40B4-BE49-F238E27FC236}">
                      <a16:creationId xmlns:a16="http://schemas.microsoft.com/office/drawing/2014/main" id="{2069BA91-5EE6-41A6-8FCB-41304F22FA4B}"/>
                    </a:ext>
                  </a:extLst>
                </p:cNvPr>
                <p:cNvSpPr/>
                <p:nvPr/>
              </p:nvSpPr>
              <p:spPr>
                <a:xfrm rot="14416531">
                  <a:off x="1070131" y="24476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4" name="Oval 1533">
                  <a:extLst>
                    <a:ext uri="{FF2B5EF4-FFF2-40B4-BE49-F238E27FC236}">
                      <a16:creationId xmlns:a16="http://schemas.microsoft.com/office/drawing/2014/main" id="{3662F6A4-D576-48CE-B147-B9D3306229FA}"/>
                    </a:ext>
                  </a:extLst>
                </p:cNvPr>
                <p:cNvSpPr/>
                <p:nvPr/>
              </p:nvSpPr>
              <p:spPr>
                <a:xfrm rot="14416531">
                  <a:off x="1038800" y="23927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5" name="Oval 1534">
                  <a:extLst>
                    <a:ext uri="{FF2B5EF4-FFF2-40B4-BE49-F238E27FC236}">
                      <a16:creationId xmlns:a16="http://schemas.microsoft.com/office/drawing/2014/main" id="{6C756A48-4413-4644-8AEE-CBDC0ACD0D61}"/>
                    </a:ext>
                  </a:extLst>
                </p:cNvPr>
                <p:cNvSpPr/>
                <p:nvPr/>
              </p:nvSpPr>
              <p:spPr>
                <a:xfrm rot="14416531">
                  <a:off x="1008640" y="23396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6" name="Oval 1535">
                  <a:extLst>
                    <a:ext uri="{FF2B5EF4-FFF2-40B4-BE49-F238E27FC236}">
                      <a16:creationId xmlns:a16="http://schemas.microsoft.com/office/drawing/2014/main" id="{D740C5F4-A9E1-44AA-86FD-E249FD7490CD}"/>
                    </a:ext>
                  </a:extLst>
                </p:cNvPr>
                <p:cNvSpPr/>
                <p:nvPr/>
              </p:nvSpPr>
              <p:spPr>
                <a:xfrm rot="14416531">
                  <a:off x="979384" y="2287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9" name="Oval 1518">
                  <a:extLst>
                    <a:ext uri="{FF2B5EF4-FFF2-40B4-BE49-F238E27FC236}">
                      <a16:creationId xmlns:a16="http://schemas.microsoft.com/office/drawing/2014/main" id="{C7CC6FCD-0DD4-45AF-BA80-A2EC9A74950E}"/>
                    </a:ext>
                  </a:extLst>
                </p:cNvPr>
                <p:cNvSpPr/>
                <p:nvPr/>
              </p:nvSpPr>
              <p:spPr>
                <a:xfrm rot="14416531">
                  <a:off x="1226991" y="2604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1" name="Oval 1520">
                  <a:extLst>
                    <a:ext uri="{FF2B5EF4-FFF2-40B4-BE49-F238E27FC236}">
                      <a16:creationId xmlns:a16="http://schemas.microsoft.com/office/drawing/2014/main" id="{C00AA3D2-3722-43A8-9F21-02E3F33C2DD2}"/>
                    </a:ext>
                  </a:extLst>
                </p:cNvPr>
                <p:cNvSpPr/>
                <p:nvPr/>
              </p:nvSpPr>
              <p:spPr>
                <a:xfrm rot="14416531">
                  <a:off x="1197776" y="25535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2" name="Oval 1521">
                  <a:extLst>
                    <a:ext uri="{FF2B5EF4-FFF2-40B4-BE49-F238E27FC236}">
                      <a16:creationId xmlns:a16="http://schemas.microsoft.com/office/drawing/2014/main" id="{27ADE36B-FD6E-4EBC-B0BB-3F0DF2FB91D0}"/>
                    </a:ext>
                  </a:extLst>
                </p:cNvPr>
                <p:cNvSpPr/>
                <p:nvPr/>
              </p:nvSpPr>
              <p:spPr>
                <a:xfrm rot="14416531">
                  <a:off x="1167403" y="25003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6D97B5D-449C-4440-BA84-4787D6319349}"/>
                    </a:ext>
                  </a:extLst>
                </p:cNvPr>
                <p:cNvSpPr/>
                <p:nvPr/>
              </p:nvSpPr>
              <p:spPr>
                <a:xfrm rot="14416531">
                  <a:off x="1136914" y="24469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4" name="Oval 1523">
                  <a:extLst>
                    <a:ext uri="{FF2B5EF4-FFF2-40B4-BE49-F238E27FC236}">
                      <a16:creationId xmlns:a16="http://schemas.microsoft.com/office/drawing/2014/main" id="{C888F6A3-1E7D-43EF-B22D-BB1AF6929FA5}"/>
                    </a:ext>
                  </a:extLst>
                </p:cNvPr>
                <p:cNvSpPr/>
                <p:nvPr/>
              </p:nvSpPr>
              <p:spPr>
                <a:xfrm rot="14416531">
                  <a:off x="1104316" y="23933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5" name="Oval 1524">
                  <a:extLst>
                    <a:ext uri="{FF2B5EF4-FFF2-40B4-BE49-F238E27FC236}">
                      <a16:creationId xmlns:a16="http://schemas.microsoft.com/office/drawing/2014/main" id="{202BA061-B9EF-40A7-A66A-A4748514A947}"/>
                    </a:ext>
                  </a:extLst>
                </p:cNvPr>
                <p:cNvSpPr/>
                <p:nvPr/>
              </p:nvSpPr>
              <p:spPr>
                <a:xfrm rot="14416531">
                  <a:off x="1072985" y="2338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6" name="Oval 1525">
                  <a:extLst>
                    <a:ext uri="{FF2B5EF4-FFF2-40B4-BE49-F238E27FC236}">
                      <a16:creationId xmlns:a16="http://schemas.microsoft.com/office/drawing/2014/main" id="{77B2F9E3-B558-4D9F-BEDB-6516398EC4BD}"/>
                    </a:ext>
                  </a:extLst>
                </p:cNvPr>
                <p:cNvSpPr/>
                <p:nvPr/>
              </p:nvSpPr>
              <p:spPr>
                <a:xfrm rot="14416531">
                  <a:off x="1042825" y="22853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7" name="Oval 1526">
                  <a:extLst>
                    <a:ext uri="{FF2B5EF4-FFF2-40B4-BE49-F238E27FC236}">
                      <a16:creationId xmlns:a16="http://schemas.microsoft.com/office/drawing/2014/main" id="{D61AD18B-E848-4583-AB96-90A594F678E6}"/>
                    </a:ext>
                  </a:extLst>
                </p:cNvPr>
                <p:cNvSpPr/>
                <p:nvPr/>
              </p:nvSpPr>
              <p:spPr>
                <a:xfrm rot="14416531">
                  <a:off x="1013569" y="2233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8" name="Oval 1517">
                  <a:extLst>
                    <a:ext uri="{FF2B5EF4-FFF2-40B4-BE49-F238E27FC236}">
                      <a16:creationId xmlns:a16="http://schemas.microsoft.com/office/drawing/2014/main" id="{243D271A-EB5A-4632-8001-818A1D034343}"/>
                    </a:ext>
                  </a:extLst>
                </p:cNvPr>
                <p:cNvSpPr/>
                <p:nvPr/>
              </p:nvSpPr>
              <p:spPr>
                <a:xfrm rot="14416531">
                  <a:off x="1255470" y="2658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8" name="Oval 1507">
                  <a:extLst>
                    <a:ext uri="{FF2B5EF4-FFF2-40B4-BE49-F238E27FC236}">
                      <a16:creationId xmlns:a16="http://schemas.microsoft.com/office/drawing/2014/main" id="{76E5C151-7588-452E-AA33-D1E4555211CE}"/>
                    </a:ext>
                  </a:extLst>
                </p:cNvPr>
                <p:cNvSpPr/>
                <p:nvPr/>
              </p:nvSpPr>
              <p:spPr>
                <a:xfrm rot="3616531">
                  <a:off x="1284354" y="27111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4A0CD8A0-7345-4C0A-B7DA-080D36D2D21E}"/>
                    </a:ext>
                  </a:extLst>
                </p:cNvPr>
                <p:cNvSpPr/>
                <p:nvPr/>
              </p:nvSpPr>
              <p:spPr>
                <a:xfrm rot="3616531">
                  <a:off x="1313568" y="2762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3EF0F327-52DA-4387-BF0F-AB1440415AE2}"/>
                    </a:ext>
                  </a:extLst>
                </p:cNvPr>
                <p:cNvSpPr/>
                <p:nvPr/>
              </p:nvSpPr>
              <p:spPr>
                <a:xfrm rot="3616531">
                  <a:off x="1343942" y="2815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2" name="Oval 1511">
                  <a:extLst>
                    <a:ext uri="{FF2B5EF4-FFF2-40B4-BE49-F238E27FC236}">
                      <a16:creationId xmlns:a16="http://schemas.microsoft.com/office/drawing/2014/main" id="{4BEF9445-695D-4A25-B505-0C014A7D117D}"/>
                    </a:ext>
                  </a:extLst>
                </p:cNvPr>
                <p:cNvSpPr/>
                <p:nvPr/>
              </p:nvSpPr>
              <p:spPr>
                <a:xfrm rot="3616531">
                  <a:off x="1374431" y="2868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D92AEE1E-0644-460A-8C43-18624D3D70E1}"/>
                    </a:ext>
                  </a:extLst>
                </p:cNvPr>
                <p:cNvSpPr/>
                <p:nvPr/>
              </p:nvSpPr>
              <p:spPr>
                <a:xfrm rot="3616531">
                  <a:off x="1407028" y="2922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FAC4DFE3-D9ED-44EA-9F57-810DB4A725E2}"/>
                    </a:ext>
                  </a:extLst>
                </p:cNvPr>
                <p:cNvSpPr/>
                <p:nvPr/>
              </p:nvSpPr>
              <p:spPr>
                <a:xfrm rot="3616531">
                  <a:off x="1438360" y="29774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5" name="Oval 1514">
                  <a:extLst>
                    <a:ext uri="{FF2B5EF4-FFF2-40B4-BE49-F238E27FC236}">
                      <a16:creationId xmlns:a16="http://schemas.microsoft.com/office/drawing/2014/main" id="{930587DC-A9AC-49C9-9806-019706F13CB0}"/>
                    </a:ext>
                  </a:extLst>
                </p:cNvPr>
                <p:cNvSpPr/>
                <p:nvPr/>
              </p:nvSpPr>
              <p:spPr>
                <a:xfrm rot="3616531">
                  <a:off x="1468520" y="303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6" name="Oval 1515">
                  <a:extLst>
                    <a:ext uri="{FF2B5EF4-FFF2-40B4-BE49-F238E27FC236}">
                      <a16:creationId xmlns:a16="http://schemas.microsoft.com/office/drawing/2014/main" id="{44E1025E-BE93-4B59-ADA3-570BBDBBE7D3}"/>
                    </a:ext>
                  </a:extLst>
                </p:cNvPr>
                <p:cNvSpPr/>
                <p:nvPr/>
              </p:nvSpPr>
              <p:spPr>
                <a:xfrm rot="3616531">
                  <a:off x="1497776" y="3082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9" name="Oval 1498">
                  <a:extLst>
                    <a:ext uri="{FF2B5EF4-FFF2-40B4-BE49-F238E27FC236}">
                      <a16:creationId xmlns:a16="http://schemas.microsoft.com/office/drawing/2014/main" id="{2771C387-22EA-4D43-A7AD-41A01FB08911}"/>
                    </a:ext>
                  </a:extLst>
                </p:cNvPr>
                <p:cNvSpPr/>
                <p:nvPr/>
              </p:nvSpPr>
              <p:spPr>
                <a:xfrm rot="3616531">
                  <a:off x="1250170" y="2765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1" name="Oval 1500">
                  <a:extLst>
                    <a:ext uri="{FF2B5EF4-FFF2-40B4-BE49-F238E27FC236}">
                      <a16:creationId xmlns:a16="http://schemas.microsoft.com/office/drawing/2014/main" id="{41C2A2AF-A1C8-4992-B447-172DB10A933A}"/>
                    </a:ext>
                  </a:extLst>
                </p:cNvPr>
                <p:cNvSpPr/>
                <p:nvPr/>
              </p:nvSpPr>
              <p:spPr>
                <a:xfrm rot="3616531">
                  <a:off x="1279385" y="28166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2" name="Oval 1501">
                  <a:extLst>
                    <a:ext uri="{FF2B5EF4-FFF2-40B4-BE49-F238E27FC236}">
                      <a16:creationId xmlns:a16="http://schemas.microsoft.com/office/drawing/2014/main" id="{DBEF2381-A56D-4D06-86FB-2CDB1D426705}"/>
                    </a:ext>
                  </a:extLst>
                </p:cNvPr>
                <p:cNvSpPr/>
                <p:nvPr/>
              </p:nvSpPr>
              <p:spPr>
                <a:xfrm rot="3616531">
                  <a:off x="1309758" y="28698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3CDE3D7E-6665-441D-9FF7-0E5DAA643283}"/>
                    </a:ext>
                  </a:extLst>
                </p:cNvPr>
                <p:cNvSpPr/>
                <p:nvPr/>
              </p:nvSpPr>
              <p:spPr>
                <a:xfrm rot="3616531">
                  <a:off x="1340247" y="29232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4" name="Oval 1503">
                  <a:extLst>
                    <a:ext uri="{FF2B5EF4-FFF2-40B4-BE49-F238E27FC236}">
                      <a16:creationId xmlns:a16="http://schemas.microsoft.com/office/drawing/2014/main" id="{01B7D9BB-9F37-47A4-A047-FC0F99F623CB}"/>
                    </a:ext>
                  </a:extLst>
                </p:cNvPr>
                <p:cNvSpPr/>
                <p:nvPr/>
              </p:nvSpPr>
              <p:spPr>
                <a:xfrm rot="3616531">
                  <a:off x="1372844" y="297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5" name="Oval 1504">
                  <a:extLst>
                    <a:ext uri="{FF2B5EF4-FFF2-40B4-BE49-F238E27FC236}">
                      <a16:creationId xmlns:a16="http://schemas.microsoft.com/office/drawing/2014/main" id="{258E89A4-2D8F-49E6-943F-C941A34E8D4D}"/>
                    </a:ext>
                  </a:extLst>
                </p:cNvPr>
                <p:cNvSpPr/>
                <p:nvPr/>
              </p:nvSpPr>
              <p:spPr>
                <a:xfrm rot="3616531">
                  <a:off x="1404176" y="30317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6" name="Oval 1505">
                  <a:extLst>
                    <a:ext uri="{FF2B5EF4-FFF2-40B4-BE49-F238E27FC236}">
                      <a16:creationId xmlns:a16="http://schemas.microsoft.com/office/drawing/2014/main" id="{1C886A84-779A-4F56-BCD7-BABBA05344EB}"/>
                    </a:ext>
                  </a:extLst>
                </p:cNvPr>
                <p:cNvSpPr/>
                <p:nvPr/>
              </p:nvSpPr>
              <p:spPr>
                <a:xfrm rot="3616531">
                  <a:off x="1434336" y="308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784F3739-EC98-433B-A89D-6B12B78E43DD}"/>
                    </a:ext>
                  </a:extLst>
                </p:cNvPr>
                <p:cNvSpPr/>
                <p:nvPr/>
              </p:nvSpPr>
              <p:spPr>
                <a:xfrm rot="3616531">
                  <a:off x="1463592" y="31369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8" name="Oval 1497">
                  <a:extLst>
                    <a:ext uri="{FF2B5EF4-FFF2-40B4-BE49-F238E27FC236}">
                      <a16:creationId xmlns:a16="http://schemas.microsoft.com/office/drawing/2014/main" id="{B7357438-8B87-45FF-9928-22DC8F3BBAD6}"/>
                    </a:ext>
                  </a:extLst>
                </p:cNvPr>
                <p:cNvSpPr/>
                <p:nvPr/>
              </p:nvSpPr>
              <p:spPr>
                <a:xfrm rot="3616531">
                  <a:off x="1221690" y="2712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9" name="Oval 1478">
                  <a:extLst>
                    <a:ext uri="{FF2B5EF4-FFF2-40B4-BE49-F238E27FC236}">
                      <a16:creationId xmlns:a16="http://schemas.microsoft.com/office/drawing/2014/main" id="{182524D3-54D0-4A3C-AF2C-3671BD52CBA4}"/>
                    </a:ext>
                  </a:extLst>
                </p:cNvPr>
                <p:cNvSpPr/>
                <p:nvPr/>
              </p:nvSpPr>
              <p:spPr>
                <a:xfrm rot="14416531">
                  <a:off x="1710213" y="3561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6D3E5C47-7778-4436-B005-F12508913F92}"/>
                    </a:ext>
                  </a:extLst>
                </p:cNvPr>
                <p:cNvSpPr/>
                <p:nvPr/>
              </p:nvSpPr>
              <p:spPr>
                <a:xfrm rot="14416531">
                  <a:off x="1680998" y="35106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F6CB4CC0-B706-4E45-BB63-2883B3AAE1CC}"/>
                    </a:ext>
                  </a:extLst>
                </p:cNvPr>
                <p:cNvSpPr/>
                <p:nvPr/>
              </p:nvSpPr>
              <p:spPr>
                <a:xfrm rot="14416531">
                  <a:off x="1650625" y="3457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2" name="Oval 1491">
                  <a:extLst>
                    <a:ext uri="{FF2B5EF4-FFF2-40B4-BE49-F238E27FC236}">
                      <a16:creationId xmlns:a16="http://schemas.microsoft.com/office/drawing/2014/main" id="{1ED595D1-3A41-49EA-8329-6B8816EE7429}"/>
                    </a:ext>
                  </a:extLst>
                </p:cNvPr>
                <p:cNvSpPr/>
                <p:nvPr/>
              </p:nvSpPr>
              <p:spPr>
                <a:xfrm rot="14416531">
                  <a:off x="1620136" y="3404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481E0DE4-A791-4011-9A54-A50E45DFCC8E}"/>
                    </a:ext>
                  </a:extLst>
                </p:cNvPr>
                <p:cNvSpPr/>
                <p:nvPr/>
              </p:nvSpPr>
              <p:spPr>
                <a:xfrm rot="14416531">
                  <a:off x="1587538" y="3350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4" name="Oval 1493">
                  <a:extLst>
                    <a:ext uri="{FF2B5EF4-FFF2-40B4-BE49-F238E27FC236}">
                      <a16:creationId xmlns:a16="http://schemas.microsoft.com/office/drawing/2014/main" id="{B5CE4B16-E29F-49E0-8FE3-B06373ADE58B}"/>
                    </a:ext>
                  </a:extLst>
                </p:cNvPr>
                <p:cNvSpPr/>
                <p:nvPr/>
              </p:nvSpPr>
              <p:spPr>
                <a:xfrm rot="14416531">
                  <a:off x="1556207" y="3295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5" name="Oval 1494">
                  <a:extLst>
                    <a:ext uri="{FF2B5EF4-FFF2-40B4-BE49-F238E27FC236}">
                      <a16:creationId xmlns:a16="http://schemas.microsoft.com/office/drawing/2014/main" id="{89A73241-8FDD-4644-B5E4-9A0B2DD1882B}"/>
                    </a:ext>
                  </a:extLst>
                </p:cNvPr>
                <p:cNvSpPr/>
                <p:nvPr/>
              </p:nvSpPr>
              <p:spPr>
                <a:xfrm rot="14416531">
                  <a:off x="1526047" y="32424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6" name="Oval 1495">
                  <a:extLst>
                    <a:ext uri="{FF2B5EF4-FFF2-40B4-BE49-F238E27FC236}">
                      <a16:creationId xmlns:a16="http://schemas.microsoft.com/office/drawing/2014/main" id="{EC99C7F2-F472-4DEE-B694-EDEE944C50BB}"/>
                    </a:ext>
                  </a:extLst>
                </p:cNvPr>
                <p:cNvSpPr/>
                <p:nvPr/>
              </p:nvSpPr>
              <p:spPr>
                <a:xfrm rot="14416531">
                  <a:off x="1496791" y="3190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1" name="Oval 1480">
                  <a:extLst>
                    <a:ext uri="{FF2B5EF4-FFF2-40B4-BE49-F238E27FC236}">
                      <a16:creationId xmlns:a16="http://schemas.microsoft.com/office/drawing/2014/main" id="{72805ED5-F6CC-4F3D-8ABF-221C1785547D}"/>
                    </a:ext>
                  </a:extLst>
                </p:cNvPr>
                <p:cNvSpPr/>
                <p:nvPr/>
              </p:nvSpPr>
              <p:spPr>
                <a:xfrm rot="14416531">
                  <a:off x="1744398" y="35075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2" name="Oval 1481">
                  <a:extLst>
                    <a:ext uri="{FF2B5EF4-FFF2-40B4-BE49-F238E27FC236}">
                      <a16:creationId xmlns:a16="http://schemas.microsoft.com/office/drawing/2014/main" id="{AB1C1B82-F011-4AD6-8F47-D5BB14355346}"/>
                    </a:ext>
                  </a:extLst>
                </p:cNvPr>
                <p:cNvSpPr/>
                <p:nvPr/>
              </p:nvSpPr>
              <p:spPr>
                <a:xfrm rot="14416531">
                  <a:off x="1715182" y="3456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A10023DC-1747-4D64-B6D6-33F3627F34EA}"/>
                    </a:ext>
                  </a:extLst>
                </p:cNvPr>
                <p:cNvSpPr/>
                <p:nvPr/>
              </p:nvSpPr>
              <p:spPr>
                <a:xfrm rot="14416531">
                  <a:off x="1684810" y="3403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4" name="Oval 1483">
                  <a:extLst>
                    <a:ext uri="{FF2B5EF4-FFF2-40B4-BE49-F238E27FC236}">
                      <a16:creationId xmlns:a16="http://schemas.microsoft.com/office/drawing/2014/main" id="{591B429E-7204-4551-9CE8-9F8B59C4C651}"/>
                    </a:ext>
                  </a:extLst>
                </p:cNvPr>
                <p:cNvSpPr/>
                <p:nvPr/>
              </p:nvSpPr>
              <p:spPr>
                <a:xfrm rot="14416531">
                  <a:off x="1654320" y="33497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5E0A1A02-B57D-4267-83CB-2BA31512E87E}"/>
                    </a:ext>
                  </a:extLst>
                </p:cNvPr>
                <p:cNvSpPr/>
                <p:nvPr/>
              </p:nvSpPr>
              <p:spPr>
                <a:xfrm rot="14416531">
                  <a:off x="1621723" y="32961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D416A6D3-7C68-4D35-A24C-EC3DEDC90348}"/>
                    </a:ext>
                  </a:extLst>
                </p:cNvPr>
                <p:cNvSpPr/>
                <p:nvPr/>
              </p:nvSpPr>
              <p:spPr>
                <a:xfrm rot="14416531">
                  <a:off x="1590391" y="3241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51A23A5F-5828-4CD6-B1B8-08E22A63B64F}"/>
                    </a:ext>
                  </a:extLst>
                </p:cNvPr>
                <p:cNvSpPr/>
                <p:nvPr/>
              </p:nvSpPr>
              <p:spPr>
                <a:xfrm rot="14416531">
                  <a:off x="1560231" y="31881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DAE184E2-D5F5-4F70-BFCE-BFE3E960DC20}"/>
                    </a:ext>
                  </a:extLst>
                </p:cNvPr>
                <p:cNvSpPr/>
                <p:nvPr/>
              </p:nvSpPr>
              <p:spPr>
                <a:xfrm rot="14416531">
                  <a:off x="1530975" y="3136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A0F07208-46F2-4C13-B2D4-854DB83D3D3F}"/>
                    </a:ext>
                  </a:extLst>
                </p:cNvPr>
                <p:cNvSpPr/>
                <p:nvPr/>
              </p:nvSpPr>
              <p:spPr>
                <a:xfrm rot="14416531">
                  <a:off x="1772877" y="35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29D32905-3622-4D84-BCE0-1F3EB899CC78}"/>
                    </a:ext>
                  </a:extLst>
                </p:cNvPr>
                <p:cNvSpPr/>
                <p:nvPr/>
              </p:nvSpPr>
              <p:spPr>
                <a:xfrm rot="3616531">
                  <a:off x="672852" y="18649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B77DCF8A-E960-457B-AB4E-98674C6FAD6B}"/>
                    </a:ext>
                  </a:extLst>
                </p:cNvPr>
                <p:cNvSpPr/>
                <p:nvPr/>
              </p:nvSpPr>
              <p:spPr>
                <a:xfrm rot="3616531">
                  <a:off x="703226" y="1918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7A05F6A3-CED2-4554-A700-883737FC66CC}"/>
                    </a:ext>
                  </a:extLst>
                </p:cNvPr>
                <p:cNvSpPr/>
                <p:nvPr/>
              </p:nvSpPr>
              <p:spPr>
                <a:xfrm rot="3616531">
                  <a:off x="733715" y="1971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1B3708A1-90BA-4F7D-A0BA-6A22A7C68337}"/>
                    </a:ext>
                  </a:extLst>
                </p:cNvPr>
                <p:cNvSpPr/>
                <p:nvPr/>
              </p:nvSpPr>
              <p:spPr>
                <a:xfrm rot="3616531">
                  <a:off x="766312" y="20251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2A6A8FAC-3734-48BD-9E13-3818E2E326FB}"/>
                    </a:ext>
                  </a:extLst>
                </p:cNvPr>
                <p:cNvSpPr/>
                <p:nvPr/>
              </p:nvSpPr>
              <p:spPr>
                <a:xfrm rot="3616531">
                  <a:off x="797644" y="2080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9307573F-F1DF-485C-9361-1EDE088CFE8B}"/>
                    </a:ext>
                  </a:extLst>
                </p:cNvPr>
                <p:cNvSpPr/>
                <p:nvPr/>
              </p:nvSpPr>
              <p:spPr>
                <a:xfrm rot="3616531">
                  <a:off x="827804" y="21331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62DBF394-1F31-4D0E-A1C0-22EC42CFDD6C}"/>
                    </a:ext>
                  </a:extLst>
                </p:cNvPr>
                <p:cNvSpPr/>
                <p:nvPr/>
              </p:nvSpPr>
              <p:spPr>
                <a:xfrm rot="3616531">
                  <a:off x="857060" y="2185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5" name="Oval 1454">
                  <a:extLst>
                    <a:ext uri="{FF2B5EF4-FFF2-40B4-BE49-F238E27FC236}">
                      <a16:creationId xmlns:a16="http://schemas.microsoft.com/office/drawing/2014/main" id="{C48F8152-0B26-4B4D-BDCC-CBF125952E3E}"/>
                    </a:ext>
                  </a:extLst>
                </p:cNvPr>
                <p:cNvSpPr/>
                <p:nvPr/>
              </p:nvSpPr>
              <p:spPr>
                <a:xfrm rot="3616531">
                  <a:off x="609454" y="18680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7" name="Oval 1456">
                  <a:extLst>
                    <a:ext uri="{FF2B5EF4-FFF2-40B4-BE49-F238E27FC236}">
                      <a16:creationId xmlns:a16="http://schemas.microsoft.com/office/drawing/2014/main" id="{5100D37D-2739-4417-AD84-5552EC29D7AB}"/>
                    </a:ext>
                  </a:extLst>
                </p:cNvPr>
                <p:cNvSpPr/>
                <p:nvPr/>
              </p:nvSpPr>
              <p:spPr>
                <a:xfrm rot="3616531">
                  <a:off x="638669" y="19192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8" name="Oval 1457">
                  <a:extLst>
                    <a:ext uri="{FF2B5EF4-FFF2-40B4-BE49-F238E27FC236}">
                      <a16:creationId xmlns:a16="http://schemas.microsoft.com/office/drawing/2014/main" id="{4E0BEAF8-3A4C-46EA-A7A2-5F9CFBF96FF9}"/>
                    </a:ext>
                  </a:extLst>
                </p:cNvPr>
                <p:cNvSpPr/>
                <p:nvPr/>
              </p:nvSpPr>
              <p:spPr>
                <a:xfrm rot="3616531">
                  <a:off x="669042" y="19724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9" name="Oval 1458">
                  <a:extLst>
                    <a:ext uri="{FF2B5EF4-FFF2-40B4-BE49-F238E27FC236}">
                      <a16:creationId xmlns:a16="http://schemas.microsoft.com/office/drawing/2014/main" id="{8D6E713C-6EA0-4C19-9A43-3CC4E903F8F5}"/>
                    </a:ext>
                  </a:extLst>
                </p:cNvPr>
                <p:cNvSpPr/>
                <p:nvPr/>
              </p:nvSpPr>
              <p:spPr>
                <a:xfrm rot="3616531">
                  <a:off x="699531" y="20258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0" name="Oval 1459">
                  <a:extLst>
                    <a:ext uri="{FF2B5EF4-FFF2-40B4-BE49-F238E27FC236}">
                      <a16:creationId xmlns:a16="http://schemas.microsoft.com/office/drawing/2014/main" id="{949BBE65-3E31-4C7C-8A23-41087DC892D3}"/>
                    </a:ext>
                  </a:extLst>
                </p:cNvPr>
                <p:cNvSpPr/>
                <p:nvPr/>
              </p:nvSpPr>
              <p:spPr>
                <a:xfrm rot="3616531">
                  <a:off x="732128" y="2079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1" name="Oval 1460">
                  <a:extLst>
                    <a:ext uri="{FF2B5EF4-FFF2-40B4-BE49-F238E27FC236}">
                      <a16:creationId xmlns:a16="http://schemas.microsoft.com/office/drawing/2014/main" id="{82D129A2-1207-4230-A52F-765E6E33495B}"/>
                    </a:ext>
                  </a:extLst>
                </p:cNvPr>
                <p:cNvSpPr/>
                <p:nvPr/>
              </p:nvSpPr>
              <p:spPr>
                <a:xfrm rot="3616531">
                  <a:off x="763461" y="2134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2" name="Oval 1461">
                  <a:extLst>
                    <a:ext uri="{FF2B5EF4-FFF2-40B4-BE49-F238E27FC236}">
                      <a16:creationId xmlns:a16="http://schemas.microsoft.com/office/drawing/2014/main" id="{FCB8D69B-A7C7-4D54-BA4C-2037B884240D}"/>
                    </a:ext>
                  </a:extLst>
                </p:cNvPr>
                <p:cNvSpPr/>
                <p:nvPr/>
              </p:nvSpPr>
              <p:spPr>
                <a:xfrm rot="3616531">
                  <a:off x="793620" y="21874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3" name="Oval 1462">
                  <a:extLst>
                    <a:ext uri="{FF2B5EF4-FFF2-40B4-BE49-F238E27FC236}">
                      <a16:creationId xmlns:a16="http://schemas.microsoft.com/office/drawing/2014/main" id="{2B541351-441F-4AFB-A13A-F6341B4D5254}"/>
                    </a:ext>
                  </a:extLst>
                </p:cNvPr>
                <p:cNvSpPr/>
                <p:nvPr/>
              </p:nvSpPr>
              <p:spPr>
                <a:xfrm rot="3616531">
                  <a:off x="822876" y="22395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4" name="Oval 1443">
                  <a:extLst>
                    <a:ext uri="{FF2B5EF4-FFF2-40B4-BE49-F238E27FC236}">
                      <a16:creationId xmlns:a16="http://schemas.microsoft.com/office/drawing/2014/main" id="{0287822E-03DD-4A9D-963C-15B8F2F8D75E}"/>
                    </a:ext>
                  </a:extLst>
                </p:cNvPr>
                <p:cNvSpPr/>
                <p:nvPr/>
              </p:nvSpPr>
              <p:spPr>
                <a:xfrm rot="14416531">
                  <a:off x="1066882" y="2661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6" name="Oval 1445">
                  <a:extLst>
                    <a:ext uri="{FF2B5EF4-FFF2-40B4-BE49-F238E27FC236}">
                      <a16:creationId xmlns:a16="http://schemas.microsoft.com/office/drawing/2014/main" id="{9050D7F5-E360-4891-BC99-357B6067D1DB}"/>
                    </a:ext>
                  </a:extLst>
                </p:cNvPr>
                <p:cNvSpPr/>
                <p:nvPr/>
              </p:nvSpPr>
              <p:spPr>
                <a:xfrm rot="14416531">
                  <a:off x="1037667" y="26098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7" name="Oval 1446">
                  <a:extLst>
                    <a:ext uri="{FF2B5EF4-FFF2-40B4-BE49-F238E27FC236}">
                      <a16:creationId xmlns:a16="http://schemas.microsoft.com/office/drawing/2014/main" id="{C9B62D8F-5D05-46B2-896B-FEA81C1EF834}"/>
                    </a:ext>
                  </a:extLst>
                </p:cNvPr>
                <p:cNvSpPr/>
                <p:nvPr/>
              </p:nvSpPr>
              <p:spPr>
                <a:xfrm rot="14416531">
                  <a:off x="1007294" y="2556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8" name="Oval 1447">
                  <a:extLst>
                    <a:ext uri="{FF2B5EF4-FFF2-40B4-BE49-F238E27FC236}">
                      <a16:creationId xmlns:a16="http://schemas.microsoft.com/office/drawing/2014/main" id="{4129C558-7093-44E2-ABF4-2B77B20F885B}"/>
                    </a:ext>
                  </a:extLst>
                </p:cNvPr>
                <p:cNvSpPr/>
                <p:nvPr/>
              </p:nvSpPr>
              <p:spPr>
                <a:xfrm rot="14416531">
                  <a:off x="976805" y="2503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9" name="Oval 1448">
                  <a:extLst>
                    <a:ext uri="{FF2B5EF4-FFF2-40B4-BE49-F238E27FC236}">
                      <a16:creationId xmlns:a16="http://schemas.microsoft.com/office/drawing/2014/main" id="{86B2B150-B25E-47A9-9022-E9BBD787EFF9}"/>
                    </a:ext>
                  </a:extLst>
                </p:cNvPr>
                <p:cNvSpPr/>
                <p:nvPr/>
              </p:nvSpPr>
              <p:spPr>
                <a:xfrm rot="14416531">
                  <a:off x="944207" y="2449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0" name="Oval 1449">
                  <a:extLst>
                    <a:ext uri="{FF2B5EF4-FFF2-40B4-BE49-F238E27FC236}">
                      <a16:creationId xmlns:a16="http://schemas.microsoft.com/office/drawing/2014/main" id="{39867F29-CEE1-4921-AAF8-2E6866114E8C}"/>
                    </a:ext>
                  </a:extLst>
                </p:cNvPr>
                <p:cNvSpPr/>
                <p:nvPr/>
              </p:nvSpPr>
              <p:spPr>
                <a:xfrm rot="14416531">
                  <a:off x="912875" y="23947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1" name="Oval 1450">
                  <a:extLst>
                    <a:ext uri="{FF2B5EF4-FFF2-40B4-BE49-F238E27FC236}">
                      <a16:creationId xmlns:a16="http://schemas.microsoft.com/office/drawing/2014/main" id="{53D731F2-061E-46FA-8111-450408FA09A1}"/>
                    </a:ext>
                  </a:extLst>
                </p:cNvPr>
                <p:cNvSpPr/>
                <p:nvPr/>
              </p:nvSpPr>
              <p:spPr>
                <a:xfrm rot="14416531">
                  <a:off x="882716" y="23416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2" name="Oval 1451">
                  <a:extLst>
                    <a:ext uri="{FF2B5EF4-FFF2-40B4-BE49-F238E27FC236}">
                      <a16:creationId xmlns:a16="http://schemas.microsoft.com/office/drawing/2014/main" id="{95FA19A5-DC71-4182-B499-994F4851E634}"/>
                    </a:ext>
                  </a:extLst>
                </p:cNvPr>
                <p:cNvSpPr/>
                <p:nvPr/>
              </p:nvSpPr>
              <p:spPr>
                <a:xfrm rot="14416531">
                  <a:off x="853460" y="2289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5" name="Oval 1434">
                  <a:extLst>
                    <a:ext uri="{FF2B5EF4-FFF2-40B4-BE49-F238E27FC236}">
                      <a16:creationId xmlns:a16="http://schemas.microsoft.com/office/drawing/2014/main" id="{D4983AFF-E63D-450A-B18A-21ECB0928B8C}"/>
                    </a:ext>
                  </a:extLst>
                </p:cNvPr>
                <p:cNvSpPr/>
                <p:nvPr/>
              </p:nvSpPr>
              <p:spPr>
                <a:xfrm rot="14416531">
                  <a:off x="1101066" y="2606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7" name="Oval 1436">
                  <a:extLst>
                    <a:ext uri="{FF2B5EF4-FFF2-40B4-BE49-F238E27FC236}">
                      <a16:creationId xmlns:a16="http://schemas.microsoft.com/office/drawing/2014/main" id="{C2B1804C-22BF-4654-A436-A8CD6C99A53C}"/>
                    </a:ext>
                  </a:extLst>
                </p:cNvPr>
                <p:cNvSpPr/>
                <p:nvPr/>
              </p:nvSpPr>
              <p:spPr>
                <a:xfrm rot="14416531">
                  <a:off x="1071852" y="2555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1B4A908C-6E48-4B78-AF7B-8E24362D7B54}"/>
                    </a:ext>
                  </a:extLst>
                </p:cNvPr>
                <p:cNvSpPr/>
                <p:nvPr/>
              </p:nvSpPr>
              <p:spPr>
                <a:xfrm rot="14416531">
                  <a:off x="1041478" y="25023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9" name="Oval 1438">
                  <a:extLst>
                    <a:ext uri="{FF2B5EF4-FFF2-40B4-BE49-F238E27FC236}">
                      <a16:creationId xmlns:a16="http://schemas.microsoft.com/office/drawing/2014/main" id="{34E674FA-925B-4115-98FB-7FB2F50B7829}"/>
                    </a:ext>
                  </a:extLst>
                </p:cNvPr>
                <p:cNvSpPr/>
                <p:nvPr/>
              </p:nvSpPr>
              <p:spPr>
                <a:xfrm rot="14416531">
                  <a:off x="1010990" y="2448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F2D864FC-D204-45E1-B1DD-A221409B49DC}"/>
                    </a:ext>
                  </a:extLst>
                </p:cNvPr>
                <p:cNvSpPr/>
                <p:nvPr/>
              </p:nvSpPr>
              <p:spPr>
                <a:xfrm rot="14416531">
                  <a:off x="978391" y="2395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7391E138-A5DC-4F2A-A726-4D08C18A5A8D}"/>
                    </a:ext>
                  </a:extLst>
                </p:cNvPr>
                <p:cNvSpPr/>
                <p:nvPr/>
              </p:nvSpPr>
              <p:spPr>
                <a:xfrm rot="14416531">
                  <a:off x="947060" y="23404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D3202526-1E1B-4358-B485-A5E6478DB8BB}"/>
                    </a:ext>
                  </a:extLst>
                </p:cNvPr>
                <p:cNvSpPr/>
                <p:nvPr/>
              </p:nvSpPr>
              <p:spPr>
                <a:xfrm rot="14416531">
                  <a:off x="916901" y="2287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3" name="Oval 1442">
                  <a:extLst>
                    <a:ext uri="{FF2B5EF4-FFF2-40B4-BE49-F238E27FC236}">
                      <a16:creationId xmlns:a16="http://schemas.microsoft.com/office/drawing/2014/main" id="{41A4ED11-2258-4C52-B1BE-077252D91E0A}"/>
                    </a:ext>
                  </a:extLst>
                </p:cNvPr>
                <p:cNvSpPr/>
                <p:nvPr/>
              </p:nvSpPr>
              <p:spPr>
                <a:xfrm rot="14416531">
                  <a:off x="887645" y="22351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4" name="Oval 1433">
                  <a:extLst>
                    <a:ext uri="{FF2B5EF4-FFF2-40B4-BE49-F238E27FC236}">
                      <a16:creationId xmlns:a16="http://schemas.microsoft.com/office/drawing/2014/main" id="{F8F7764A-2BF5-40FD-A01D-957179B23A85}"/>
                    </a:ext>
                  </a:extLst>
                </p:cNvPr>
                <p:cNvSpPr/>
                <p:nvPr/>
              </p:nvSpPr>
              <p:spPr>
                <a:xfrm rot="14416531">
                  <a:off x="1129546" y="2660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4" name="Oval 1423">
                  <a:extLst>
                    <a:ext uri="{FF2B5EF4-FFF2-40B4-BE49-F238E27FC236}">
                      <a16:creationId xmlns:a16="http://schemas.microsoft.com/office/drawing/2014/main" id="{6E47CCF5-FCE2-4E4F-B19C-BA0165E7F076}"/>
                    </a:ext>
                  </a:extLst>
                </p:cNvPr>
                <p:cNvSpPr/>
                <p:nvPr/>
              </p:nvSpPr>
              <p:spPr>
                <a:xfrm rot="3616531">
                  <a:off x="1158429" y="27131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6" name="Oval 1425">
                  <a:extLst>
                    <a:ext uri="{FF2B5EF4-FFF2-40B4-BE49-F238E27FC236}">
                      <a16:creationId xmlns:a16="http://schemas.microsoft.com/office/drawing/2014/main" id="{F6DB1745-2941-4648-920B-313C6846503E}"/>
                    </a:ext>
                  </a:extLst>
                </p:cNvPr>
                <p:cNvSpPr/>
                <p:nvPr/>
              </p:nvSpPr>
              <p:spPr>
                <a:xfrm rot="3616531">
                  <a:off x="1187644" y="27642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7" name="Oval 1426">
                  <a:extLst>
                    <a:ext uri="{FF2B5EF4-FFF2-40B4-BE49-F238E27FC236}">
                      <a16:creationId xmlns:a16="http://schemas.microsoft.com/office/drawing/2014/main" id="{F505EF98-49B0-419D-AF1B-7C0C6FC18A81}"/>
                    </a:ext>
                  </a:extLst>
                </p:cNvPr>
                <p:cNvSpPr/>
                <p:nvPr/>
              </p:nvSpPr>
              <p:spPr>
                <a:xfrm rot="3616531">
                  <a:off x="1218018" y="2817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8B8C027-4094-4748-BC1D-61C5DBEEE242}"/>
                    </a:ext>
                  </a:extLst>
                </p:cNvPr>
                <p:cNvSpPr/>
                <p:nvPr/>
              </p:nvSpPr>
              <p:spPr>
                <a:xfrm rot="3616531">
                  <a:off x="1248506" y="2870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9" name="Oval 1428">
                  <a:extLst>
                    <a:ext uri="{FF2B5EF4-FFF2-40B4-BE49-F238E27FC236}">
                      <a16:creationId xmlns:a16="http://schemas.microsoft.com/office/drawing/2014/main" id="{E80C7456-A642-4131-837D-6508E907F3C6}"/>
                    </a:ext>
                  </a:extLst>
                </p:cNvPr>
                <p:cNvSpPr/>
                <p:nvPr/>
              </p:nvSpPr>
              <p:spPr>
                <a:xfrm rot="3616531">
                  <a:off x="1281104" y="2924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0" name="Oval 1429">
                  <a:extLst>
                    <a:ext uri="{FF2B5EF4-FFF2-40B4-BE49-F238E27FC236}">
                      <a16:creationId xmlns:a16="http://schemas.microsoft.com/office/drawing/2014/main" id="{2AAB3017-F0CC-4586-A831-AED726DC539B}"/>
                    </a:ext>
                  </a:extLst>
                </p:cNvPr>
                <p:cNvSpPr/>
                <p:nvPr/>
              </p:nvSpPr>
              <p:spPr>
                <a:xfrm rot="3616531">
                  <a:off x="1312436" y="2979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1" name="Oval 1430">
                  <a:extLst>
                    <a:ext uri="{FF2B5EF4-FFF2-40B4-BE49-F238E27FC236}">
                      <a16:creationId xmlns:a16="http://schemas.microsoft.com/office/drawing/2014/main" id="{AEBDFFED-0531-4CD2-AF53-26E9382CC3BA}"/>
                    </a:ext>
                  </a:extLst>
                </p:cNvPr>
                <p:cNvSpPr/>
                <p:nvPr/>
              </p:nvSpPr>
              <p:spPr>
                <a:xfrm rot="3616531">
                  <a:off x="1342596" y="30325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2" name="Oval 1431">
                  <a:extLst>
                    <a:ext uri="{FF2B5EF4-FFF2-40B4-BE49-F238E27FC236}">
                      <a16:creationId xmlns:a16="http://schemas.microsoft.com/office/drawing/2014/main" id="{82CA2F57-8CF6-47C2-8F0D-2AE5B53B271E}"/>
                    </a:ext>
                  </a:extLst>
                </p:cNvPr>
                <p:cNvSpPr/>
                <p:nvPr/>
              </p:nvSpPr>
              <p:spPr>
                <a:xfrm rot="3616531">
                  <a:off x="1371851" y="3084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5" name="Oval 1414">
                  <a:extLst>
                    <a:ext uri="{FF2B5EF4-FFF2-40B4-BE49-F238E27FC236}">
                      <a16:creationId xmlns:a16="http://schemas.microsoft.com/office/drawing/2014/main" id="{1A275A82-9D03-40B8-BB95-996710BCC90A}"/>
                    </a:ext>
                  </a:extLst>
                </p:cNvPr>
                <p:cNvSpPr/>
                <p:nvPr/>
              </p:nvSpPr>
              <p:spPr>
                <a:xfrm rot="3616531">
                  <a:off x="1124246" y="2767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7" name="Oval 1416">
                  <a:extLst>
                    <a:ext uri="{FF2B5EF4-FFF2-40B4-BE49-F238E27FC236}">
                      <a16:creationId xmlns:a16="http://schemas.microsoft.com/office/drawing/2014/main" id="{59E3E99C-803C-40D7-83F7-5C736602A311}"/>
                    </a:ext>
                  </a:extLst>
                </p:cNvPr>
                <p:cNvSpPr/>
                <p:nvPr/>
              </p:nvSpPr>
              <p:spPr>
                <a:xfrm rot="3616531">
                  <a:off x="1153460" y="28185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5E2A9EF6-45CF-4DF6-8830-2EC60F08BAB0}"/>
                    </a:ext>
                  </a:extLst>
                </p:cNvPr>
                <p:cNvSpPr/>
                <p:nvPr/>
              </p:nvSpPr>
              <p:spPr>
                <a:xfrm rot="3616531">
                  <a:off x="1183834" y="28717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9" name="Oval 1418">
                  <a:extLst>
                    <a:ext uri="{FF2B5EF4-FFF2-40B4-BE49-F238E27FC236}">
                      <a16:creationId xmlns:a16="http://schemas.microsoft.com/office/drawing/2014/main" id="{D9445620-02DB-423D-87A9-10263137537A}"/>
                    </a:ext>
                  </a:extLst>
                </p:cNvPr>
                <p:cNvSpPr/>
                <p:nvPr/>
              </p:nvSpPr>
              <p:spPr>
                <a:xfrm rot="3616531">
                  <a:off x="1214322" y="2925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0" name="Oval 1419">
                  <a:extLst>
                    <a:ext uri="{FF2B5EF4-FFF2-40B4-BE49-F238E27FC236}">
                      <a16:creationId xmlns:a16="http://schemas.microsoft.com/office/drawing/2014/main" id="{9EF6C8DE-D5EC-4951-82CC-1F92B17E271C}"/>
                    </a:ext>
                  </a:extLst>
                </p:cNvPr>
                <p:cNvSpPr/>
                <p:nvPr/>
              </p:nvSpPr>
              <p:spPr>
                <a:xfrm rot="3616531">
                  <a:off x="1246920" y="29788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1" name="Oval 1420">
                  <a:extLst>
                    <a:ext uri="{FF2B5EF4-FFF2-40B4-BE49-F238E27FC236}">
                      <a16:creationId xmlns:a16="http://schemas.microsoft.com/office/drawing/2014/main" id="{079441B5-CCE5-4440-9BE4-A1E75BF261C4}"/>
                    </a:ext>
                  </a:extLst>
                </p:cNvPr>
                <p:cNvSpPr/>
                <p:nvPr/>
              </p:nvSpPr>
              <p:spPr>
                <a:xfrm rot="3616531">
                  <a:off x="1278252" y="30337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2" name="Oval 1421">
                  <a:extLst>
                    <a:ext uri="{FF2B5EF4-FFF2-40B4-BE49-F238E27FC236}">
                      <a16:creationId xmlns:a16="http://schemas.microsoft.com/office/drawing/2014/main" id="{351F8399-4FD6-4B19-82EF-1C240217F8CC}"/>
                    </a:ext>
                  </a:extLst>
                </p:cNvPr>
                <p:cNvSpPr/>
                <p:nvPr/>
              </p:nvSpPr>
              <p:spPr>
                <a:xfrm rot="3616531">
                  <a:off x="1308412" y="30868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3" name="Oval 1422">
                  <a:extLst>
                    <a:ext uri="{FF2B5EF4-FFF2-40B4-BE49-F238E27FC236}">
                      <a16:creationId xmlns:a16="http://schemas.microsoft.com/office/drawing/2014/main" id="{01014431-8681-40BE-BD1E-3FA4B99B2449}"/>
                    </a:ext>
                  </a:extLst>
                </p:cNvPr>
                <p:cNvSpPr/>
                <p:nvPr/>
              </p:nvSpPr>
              <p:spPr>
                <a:xfrm rot="3616531">
                  <a:off x="1337668" y="31389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4" name="Oval 1413">
                  <a:extLst>
                    <a:ext uri="{FF2B5EF4-FFF2-40B4-BE49-F238E27FC236}">
                      <a16:creationId xmlns:a16="http://schemas.microsoft.com/office/drawing/2014/main" id="{301C22D1-AD22-4DB6-8F15-825D2BAB80B8}"/>
                    </a:ext>
                  </a:extLst>
                </p:cNvPr>
                <p:cNvSpPr/>
                <p:nvPr/>
              </p:nvSpPr>
              <p:spPr>
                <a:xfrm rot="3616531">
                  <a:off x="1095766" y="2714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5" name="Oval 1394">
                  <a:extLst>
                    <a:ext uri="{FF2B5EF4-FFF2-40B4-BE49-F238E27FC236}">
                      <a16:creationId xmlns:a16="http://schemas.microsoft.com/office/drawing/2014/main" id="{13F7BDF0-661F-406E-B23F-B45654657CCC}"/>
                    </a:ext>
                  </a:extLst>
                </p:cNvPr>
                <p:cNvSpPr/>
                <p:nvPr/>
              </p:nvSpPr>
              <p:spPr>
                <a:xfrm rot="14416531">
                  <a:off x="1584288" y="35637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6" name="Oval 1405">
                  <a:extLst>
                    <a:ext uri="{FF2B5EF4-FFF2-40B4-BE49-F238E27FC236}">
                      <a16:creationId xmlns:a16="http://schemas.microsoft.com/office/drawing/2014/main" id="{765B4298-7C9E-4A65-A242-0A2F90411C44}"/>
                    </a:ext>
                  </a:extLst>
                </p:cNvPr>
                <p:cNvSpPr/>
                <p:nvPr/>
              </p:nvSpPr>
              <p:spPr>
                <a:xfrm rot="14416531">
                  <a:off x="1555074" y="35126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7" name="Oval 1406">
                  <a:extLst>
                    <a:ext uri="{FF2B5EF4-FFF2-40B4-BE49-F238E27FC236}">
                      <a16:creationId xmlns:a16="http://schemas.microsoft.com/office/drawing/2014/main" id="{67182201-16DC-453A-A651-0D57704D343C}"/>
                    </a:ext>
                  </a:extLst>
                </p:cNvPr>
                <p:cNvSpPr/>
                <p:nvPr/>
              </p:nvSpPr>
              <p:spPr>
                <a:xfrm rot="14416531">
                  <a:off x="1524700" y="3459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8299388F-D569-47F9-A072-3160A07F6187}"/>
                    </a:ext>
                  </a:extLst>
                </p:cNvPr>
                <p:cNvSpPr/>
                <p:nvPr/>
              </p:nvSpPr>
              <p:spPr>
                <a:xfrm rot="14416531">
                  <a:off x="1494212" y="34060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9" name="Oval 1408">
                  <a:extLst>
                    <a:ext uri="{FF2B5EF4-FFF2-40B4-BE49-F238E27FC236}">
                      <a16:creationId xmlns:a16="http://schemas.microsoft.com/office/drawing/2014/main" id="{990B7ADC-0EF1-436E-9944-23E9E4FE764E}"/>
                    </a:ext>
                  </a:extLst>
                </p:cNvPr>
                <p:cNvSpPr/>
                <p:nvPr/>
              </p:nvSpPr>
              <p:spPr>
                <a:xfrm rot="14416531">
                  <a:off x="1461613" y="33523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0" name="Oval 1409">
                  <a:extLst>
                    <a:ext uri="{FF2B5EF4-FFF2-40B4-BE49-F238E27FC236}">
                      <a16:creationId xmlns:a16="http://schemas.microsoft.com/office/drawing/2014/main" id="{A3CA5DAC-19D7-4E08-92FF-8DEF3A3A6950}"/>
                    </a:ext>
                  </a:extLst>
                </p:cNvPr>
                <p:cNvSpPr/>
                <p:nvPr/>
              </p:nvSpPr>
              <p:spPr>
                <a:xfrm rot="14416531">
                  <a:off x="1430282" y="32974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1" name="Oval 1410">
                  <a:extLst>
                    <a:ext uri="{FF2B5EF4-FFF2-40B4-BE49-F238E27FC236}">
                      <a16:creationId xmlns:a16="http://schemas.microsoft.com/office/drawing/2014/main" id="{66079719-0309-4C39-9033-5911129AFBC6}"/>
                    </a:ext>
                  </a:extLst>
                </p:cNvPr>
                <p:cNvSpPr/>
                <p:nvPr/>
              </p:nvSpPr>
              <p:spPr>
                <a:xfrm rot="14416531">
                  <a:off x="1400123" y="32443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2" name="Oval 1411">
                  <a:extLst>
                    <a:ext uri="{FF2B5EF4-FFF2-40B4-BE49-F238E27FC236}">
                      <a16:creationId xmlns:a16="http://schemas.microsoft.com/office/drawing/2014/main" id="{B6B2DE1D-0B33-4227-99A9-A9715A5B10E0}"/>
                    </a:ext>
                  </a:extLst>
                </p:cNvPr>
                <p:cNvSpPr/>
                <p:nvPr/>
              </p:nvSpPr>
              <p:spPr>
                <a:xfrm rot="14416531">
                  <a:off x="1370867" y="31922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7" name="Oval 1396">
                  <a:extLst>
                    <a:ext uri="{FF2B5EF4-FFF2-40B4-BE49-F238E27FC236}">
                      <a16:creationId xmlns:a16="http://schemas.microsoft.com/office/drawing/2014/main" id="{FB0FEE2F-15D5-426C-8042-1D6758812891}"/>
                    </a:ext>
                  </a:extLst>
                </p:cNvPr>
                <p:cNvSpPr/>
                <p:nvPr/>
              </p:nvSpPr>
              <p:spPr>
                <a:xfrm rot="14416531">
                  <a:off x="1618473" y="3509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6C568ED1-2846-4AB9-ADF7-8D822A54FBE2}"/>
                    </a:ext>
                  </a:extLst>
                </p:cNvPr>
                <p:cNvSpPr/>
                <p:nvPr/>
              </p:nvSpPr>
              <p:spPr>
                <a:xfrm rot="14416531">
                  <a:off x="1589258" y="34583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9" name="Oval 1398">
                  <a:extLst>
                    <a:ext uri="{FF2B5EF4-FFF2-40B4-BE49-F238E27FC236}">
                      <a16:creationId xmlns:a16="http://schemas.microsoft.com/office/drawing/2014/main" id="{9CAE8075-1B6E-4446-B3F2-2800C0E33C49}"/>
                    </a:ext>
                  </a:extLst>
                </p:cNvPr>
                <p:cNvSpPr/>
                <p:nvPr/>
              </p:nvSpPr>
              <p:spPr>
                <a:xfrm rot="14416531">
                  <a:off x="1558885" y="34051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0" name="Oval 1399">
                  <a:extLst>
                    <a:ext uri="{FF2B5EF4-FFF2-40B4-BE49-F238E27FC236}">
                      <a16:creationId xmlns:a16="http://schemas.microsoft.com/office/drawing/2014/main" id="{91598C26-C65A-4570-96CF-4586D04301E8}"/>
                    </a:ext>
                  </a:extLst>
                </p:cNvPr>
                <p:cNvSpPr/>
                <p:nvPr/>
              </p:nvSpPr>
              <p:spPr>
                <a:xfrm rot="14416531">
                  <a:off x="1528396" y="33517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1" name="Oval 1400">
                  <a:extLst>
                    <a:ext uri="{FF2B5EF4-FFF2-40B4-BE49-F238E27FC236}">
                      <a16:creationId xmlns:a16="http://schemas.microsoft.com/office/drawing/2014/main" id="{DEB074E6-8CE2-487D-95A3-3D8063CE98C4}"/>
                    </a:ext>
                  </a:extLst>
                </p:cNvPr>
                <p:cNvSpPr/>
                <p:nvPr/>
              </p:nvSpPr>
              <p:spPr>
                <a:xfrm rot="14416531">
                  <a:off x="1495798" y="3298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2" name="Oval 1401">
                  <a:extLst>
                    <a:ext uri="{FF2B5EF4-FFF2-40B4-BE49-F238E27FC236}">
                      <a16:creationId xmlns:a16="http://schemas.microsoft.com/office/drawing/2014/main" id="{EF9CD231-2EB9-4609-AA15-8DDFF925DE30}"/>
                    </a:ext>
                  </a:extLst>
                </p:cNvPr>
                <p:cNvSpPr/>
                <p:nvPr/>
              </p:nvSpPr>
              <p:spPr>
                <a:xfrm rot="14416531">
                  <a:off x="1464467" y="32431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3" name="Oval 1402">
                  <a:extLst>
                    <a:ext uri="{FF2B5EF4-FFF2-40B4-BE49-F238E27FC236}">
                      <a16:creationId xmlns:a16="http://schemas.microsoft.com/office/drawing/2014/main" id="{7FA3E20A-BE57-45AA-A394-D404697A30CD}"/>
                    </a:ext>
                  </a:extLst>
                </p:cNvPr>
                <p:cNvSpPr/>
                <p:nvPr/>
              </p:nvSpPr>
              <p:spPr>
                <a:xfrm rot="14416531">
                  <a:off x="1434307" y="31900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4" name="Oval 1403">
                  <a:extLst>
                    <a:ext uri="{FF2B5EF4-FFF2-40B4-BE49-F238E27FC236}">
                      <a16:creationId xmlns:a16="http://schemas.microsoft.com/office/drawing/2014/main" id="{432D72B6-09AF-4F7B-84B4-955AAE726E6A}"/>
                    </a:ext>
                  </a:extLst>
                </p:cNvPr>
                <p:cNvSpPr/>
                <p:nvPr/>
              </p:nvSpPr>
              <p:spPr>
                <a:xfrm rot="14416531">
                  <a:off x="1405050" y="31379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5" name="Oval 1404">
                  <a:extLst>
                    <a:ext uri="{FF2B5EF4-FFF2-40B4-BE49-F238E27FC236}">
                      <a16:creationId xmlns:a16="http://schemas.microsoft.com/office/drawing/2014/main" id="{8F15838E-E782-4FC8-8813-2FBC07B3333D}"/>
                    </a:ext>
                  </a:extLst>
                </p:cNvPr>
                <p:cNvSpPr/>
                <p:nvPr/>
              </p:nvSpPr>
              <p:spPr>
                <a:xfrm rot="14416531">
                  <a:off x="1646952" y="35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3E3B5766-B80F-496E-A342-B34F610CDDE2}"/>
                    </a:ext>
                  </a:extLst>
                </p:cNvPr>
                <p:cNvSpPr/>
                <p:nvPr/>
              </p:nvSpPr>
              <p:spPr>
                <a:xfrm rot="3616531">
                  <a:off x="547923" y="18668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9B4F58AE-A230-4141-8AEC-DD5DB4F1A8A2}"/>
                    </a:ext>
                  </a:extLst>
                </p:cNvPr>
                <p:cNvSpPr/>
                <p:nvPr/>
              </p:nvSpPr>
              <p:spPr>
                <a:xfrm rot="3616531">
                  <a:off x="577138" y="1917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B5C135F3-F63D-4D31-989F-447021DE6305}"/>
                    </a:ext>
                  </a:extLst>
                </p:cNvPr>
                <p:cNvSpPr/>
                <p:nvPr/>
              </p:nvSpPr>
              <p:spPr>
                <a:xfrm rot="3616531">
                  <a:off x="607511" y="1971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FE078130-C0D9-4919-96F4-2E7307361309}"/>
                    </a:ext>
                  </a:extLst>
                </p:cNvPr>
                <p:cNvSpPr/>
                <p:nvPr/>
              </p:nvSpPr>
              <p:spPr>
                <a:xfrm rot="3616531">
                  <a:off x="638000" y="20245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AF69FB21-1449-40E4-BB86-4DD4068B2F53}"/>
                    </a:ext>
                  </a:extLst>
                </p:cNvPr>
                <p:cNvSpPr/>
                <p:nvPr/>
              </p:nvSpPr>
              <p:spPr>
                <a:xfrm rot="3616531">
                  <a:off x="670598" y="2078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662D5B31-7DE7-4344-A76F-53E9430F76C7}"/>
                    </a:ext>
                  </a:extLst>
                </p:cNvPr>
                <p:cNvSpPr/>
                <p:nvPr/>
              </p:nvSpPr>
              <p:spPr>
                <a:xfrm rot="3616531">
                  <a:off x="701930" y="2133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7" name="Oval 1386">
                  <a:extLst>
                    <a:ext uri="{FF2B5EF4-FFF2-40B4-BE49-F238E27FC236}">
                      <a16:creationId xmlns:a16="http://schemas.microsoft.com/office/drawing/2014/main" id="{38792D3D-C289-4B69-BC92-D358CA1A3310}"/>
                    </a:ext>
                  </a:extLst>
                </p:cNvPr>
                <p:cNvSpPr/>
                <p:nvPr/>
              </p:nvSpPr>
              <p:spPr>
                <a:xfrm rot="3616531">
                  <a:off x="732089" y="21862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9AA9EAB6-8736-4C7D-940B-4004D3A91F29}"/>
                    </a:ext>
                  </a:extLst>
                </p:cNvPr>
                <p:cNvSpPr/>
                <p:nvPr/>
              </p:nvSpPr>
              <p:spPr>
                <a:xfrm rot="3616531">
                  <a:off x="761345" y="2238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1" name="Oval 1370">
                  <a:extLst>
                    <a:ext uri="{FF2B5EF4-FFF2-40B4-BE49-F238E27FC236}">
                      <a16:creationId xmlns:a16="http://schemas.microsoft.com/office/drawing/2014/main" id="{153BFDEB-D307-465F-8D9F-03FDBC169C7D}"/>
                    </a:ext>
                  </a:extLst>
                </p:cNvPr>
                <p:cNvSpPr/>
                <p:nvPr/>
              </p:nvSpPr>
              <p:spPr>
                <a:xfrm rot="3616531">
                  <a:off x="513740" y="19211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3" name="Oval 1372">
                  <a:extLst>
                    <a:ext uri="{FF2B5EF4-FFF2-40B4-BE49-F238E27FC236}">
                      <a16:creationId xmlns:a16="http://schemas.microsoft.com/office/drawing/2014/main" id="{C295FB5A-322C-4B1A-81A2-C3ADA4A09173}"/>
                    </a:ext>
                  </a:extLst>
                </p:cNvPr>
                <p:cNvSpPr/>
                <p:nvPr/>
              </p:nvSpPr>
              <p:spPr>
                <a:xfrm rot="3616531">
                  <a:off x="542954" y="19722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4" name="Oval 1373">
                  <a:extLst>
                    <a:ext uri="{FF2B5EF4-FFF2-40B4-BE49-F238E27FC236}">
                      <a16:creationId xmlns:a16="http://schemas.microsoft.com/office/drawing/2014/main" id="{2F7C199E-7264-408D-9177-0C01A2A7D0ED}"/>
                    </a:ext>
                  </a:extLst>
                </p:cNvPr>
                <p:cNvSpPr/>
                <p:nvPr/>
              </p:nvSpPr>
              <p:spPr>
                <a:xfrm rot="3616531">
                  <a:off x="573328" y="2025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5" name="Oval 1374">
                  <a:extLst>
                    <a:ext uri="{FF2B5EF4-FFF2-40B4-BE49-F238E27FC236}">
                      <a16:creationId xmlns:a16="http://schemas.microsoft.com/office/drawing/2014/main" id="{0CCE16A3-B766-4715-B67A-43BDF00B81E6}"/>
                    </a:ext>
                  </a:extLst>
                </p:cNvPr>
                <p:cNvSpPr/>
                <p:nvPr/>
              </p:nvSpPr>
              <p:spPr>
                <a:xfrm rot="3616531">
                  <a:off x="603816" y="20788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6" name="Oval 1375">
                  <a:extLst>
                    <a:ext uri="{FF2B5EF4-FFF2-40B4-BE49-F238E27FC236}">
                      <a16:creationId xmlns:a16="http://schemas.microsoft.com/office/drawing/2014/main" id="{203D6396-611B-4869-A5F4-EEFD748C8B39}"/>
                    </a:ext>
                  </a:extLst>
                </p:cNvPr>
                <p:cNvSpPr/>
                <p:nvPr/>
              </p:nvSpPr>
              <p:spPr>
                <a:xfrm rot="3616531">
                  <a:off x="636414" y="21325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7" name="Oval 1376">
                  <a:extLst>
                    <a:ext uri="{FF2B5EF4-FFF2-40B4-BE49-F238E27FC236}">
                      <a16:creationId xmlns:a16="http://schemas.microsoft.com/office/drawing/2014/main" id="{AC0E038F-3D26-49E4-B231-22CCBDD296AD}"/>
                    </a:ext>
                  </a:extLst>
                </p:cNvPr>
                <p:cNvSpPr/>
                <p:nvPr/>
              </p:nvSpPr>
              <p:spPr>
                <a:xfrm rot="3616531">
                  <a:off x="667746" y="2187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8" name="Oval 1377">
                  <a:extLst>
                    <a:ext uri="{FF2B5EF4-FFF2-40B4-BE49-F238E27FC236}">
                      <a16:creationId xmlns:a16="http://schemas.microsoft.com/office/drawing/2014/main" id="{98E9A154-6D34-4145-9277-B67D6B899030}"/>
                    </a:ext>
                  </a:extLst>
                </p:cNvPr>
                <p:cNvSpPr/>
                <p:nvPr/>
              </p:nvSpPr>
              <p:spPr>
                <a:xfrm rot="3616531">
                  <a:off x="697906" y="22404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9" name="Oval 1378">
                  <a:extLst>
                    <a:ext uri="{FF2B5EF4-FFF2-40B4-BE49-F238E27FC236}">
                      <a16:creationId xmlns:a16="http://schemas.microsoft.com/office/drawing/2014/main" id="{90A51B36-87F9-486D-915B-B3C037D5A223}"/>
                    </a:ext>
                  </a:extLst>
                </p:cNvPr>
                <p:cNvSpPr/>
                <p:nvPr/>
              </p:nvSpPr>
              <p:spPr>
                <a:xfrm rot="3616531">
                  <a:off x="727161" y="22926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0" name="Oval 1369">
                  <a:extLst>
                    <a:ext uri="{FF2B5EF4-FFF2-40B4-BE49-F238E27FC236}">
                      <a16:creationId xmlns:a16="http://schemas.microsoft.com/office/drawing/2014/main" id="{121AD1FD-8008-45B8-9BCF-E1B5B76E1B79}"/>
                    </a:ext>
                  </a:extLst>
                </p:cNvPr>
                <p:cNvSpPr/>
                <p:nvPr/>
              </p:nvSpPr>
              <p:spPr>
                <a:xfrm rot="3616531">
                  <a:off x="485259" y="1867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0" name="Oval 1359">
                  <a:extLst>
                    <a:ext uri="{FF2B5EF4-FFF2-40B4-BE49-F238E27FC236}">
                      <a16:creationId xmlns:a16="http://schemas.microsoft.com/office/drawing/2014/main" id="{BFAF34B7-3EDA-4496-876E-E0508A401A6C}"/>
                    </a:ext>
                  </a:extLst>
                </p:cNvPr>
                <p:cNvSpPr/>
                <p:nvPr/>
              </p:nvSpPr>
              <p:spPr>
                <a:xfrm rot="14416531">
                  <a:off x="971167" y="2714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2" name="Oval 1361">
                  <a:extLst>
                    <a:ext uri="{FF2B5EF4-FFF2-40B4-BE49-F238E27FC236}">
                      <a16:creationId xmlns:a16="http://schemas.microsoft.com/office/drawing/2014/main" id="{9CDF0C5A-8528-45DA-9AEB-26BA0E7A6BBE}"/>
                    </a:ext>
                  </a:extLst>
                </p:cNvPr>
                <p:cNvSpPr/>
                <p:nvPr/>
              </p:nvSpPr>
              <p:spPr>
                <a:xfrm rot="14416531">
                  <a:off x="941953" y="26628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3" name="Oval 1362">
                  <a:extLst>
                    <a:ext uri="{FF2B5EF4-FFF2-40B4-BE49-F238E27FC236}">
                      <a16:creationId xmlns:a16="http://schemas.microsoft.com/office/drawing/2014/main" id="{7FBF30B0-A857-4A5E-9AC4-1F8DBC75B7BF}"/>
                    </a:ext>
                  </a:extLst>
                </p:cNvPr>
                <p:cNvSpPr/>
                <p:nvPr/>
              </p:nvSpPr>
              <p:spPr>
                <a:xfrm rot="14416531">
                  <a:off x="911579" y="26096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4" name="Oval 1363">
                  <a:extLst>
                    <a:ext uri="{FF2B5EF4-FFF2-40B4-BE49-F238E27FC236}">
                      <a16:creationId xmlns:a16="http://schemas.microsoft.com/office/drawing/2014/main" id="{BEA14BA4-4B1C-4A3E-8A8E-1968B6B492C6}"/>
                    </a:ext>
                  </a:extLst>
                </p:cNvPr>
                <p:cNvSpPr/>
                <p:nvPr/>
              </p:nvSpPr>
              <p:spPr>
                <a:xfrm rot="14416531">
                  <a:off x="881090" y="2556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5" name="Oval 1364">
                  <a:extLst>
                    <a:ext uri="{FF2B5EF4-FFF2-40B4-BE49-F238E27FC236}">
                      <a16:creationId xmlns:a16="http://schemas.microsoft.com/office/drawing/2014/main" id="{6B498CC6-20D0-4992-97CC-252E7FB0FFFB}"/>
                    </a:ext>
                  </a:extLst>
                </p:cNvPr>
                <p:cNvSpPr/>
                <p:nvPr/>
              </p:nvSpPr>
              <p:spPr>
                <a:xfrm rot="14416531">
                  <a:off x="848492" y="25026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6" name="Oval 1365">
                  <a:extLst>
                    <a:ext uri="{FF2B5EF4-FFF2-40B4-BE49-F238E27FC236}">
                      <a16:creationId xmlns:a16="http://schemas.microsoft.com/office/drawing/2014/main" id="{8A09BD93-B881-4D44-8625-75F505BC8349}"/>
                    </a:ext>
                  </a:extLst>
                </p:cNvPr>
                <p:cNvSpPr/>
                <p:nvPr/>
              </p:nvSpPr>
              <p:spPr>
                <a:xfrm rot="14416531">
                  <a:off x="817161" y="24477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7" name="Oval 1366">
                  <a:extLst>
                    <a:ext uri="{FF2B5EF4-FFF2-40B4-BE49-F238E27FC236}">
                      <a16:creationId xmlns:a16="http://schemas.microsoft.com/office/drawing/2014/main" id="{70F8FE62-9D4F-473F-86BD-5D095E431E94}"/>
                    </a:ext>
                  </a:extLst>
                </p:cNvPr>
                <p:cNvSpPr/>
                <p:nvPr/>
              </p:nvSpPr>
              <p:spPr>
                <a:xfrm rot="14416531">
                  <a:off x="787001" y="23946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8" name="Oval 1367">
                  <a:extLst>
                    <a:ext uri="{FF2B5EF4-FFF2-40B4-BE49-F238E27FC236}">
                      <a16:creationId xmlns:a16="http://schemas.microsoft.com/office/drawing/2014/main" id="{03874376-4F4C-4356-86F2-79E39FA41DFD}"/>
                    </a:ext>
                  </a:extLst>
                </p:cNvPr>
                <p:cNvSpPr/>
                <p:nvPr/>
              </p:nvSpPr>
              <p:spPr>
                <a:xfrm rot="14416531">
                  <a:off x="757745" y="2342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1" name="Oval 1350">
                  <a:extLst>
                    <a:ext uri="{FF2B5EF4-FFF2-40B4-BE49-F238E27FC236}">
                      <a16:creationId xmlns:a16="http://schemas.microsoft.com/office/drawing/2014/main" id="{7446EB99-D9E4-4C59-8CB0-EECD920E8D40}"/>
                    </a:ext>
                  </a:extLst>
                </p:cNvPr>
                <p:cNvSpPr/>
                <p:nvPr/>
              </p:nvSpPr>
              <p:spPr>
                <a:xfrm rot="14416531">
                  <a:off x="1005352" y="2659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41AA2304-FC4C-4F9C-B361-FD4096F94D67}"/>
                    </a:ext>
                  </a:extLst>
                </p:cNvPr>
                <p:cNvSpPr/>
                <p:nvPr/>
              </p:nvSpPr>
              <p:spPr>
                <a:xfrm rot="14416531">
                  <a:off x="976137" y="26085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4" name="Oval 1353">
                  <a:extLst>
                    <a:ext uri="{FF2B5EF4-FFF2-40B4-BE49-F238E27FC236}">
                      <a16:creationId xmlns:a16="http://schemas.microsoft.com/office/drawing/2014/main" id="{FBAC1C60-CFE6-435B-A55F-204FFDA6A869}"/>
                    </a:ext>
                  </a:extLst>
                </p:cNvPr>
                <p:cNvSpPr/>
                <p:nvPr/>
              </p:nvSpPr>
              <p:spPr>
                <a:xfrm rot="14416531">
                  <a:off x="945764" y="25553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5" name="Oval 1354">
                  <a:extLst>
                    <a:ext uri="{FF2B5EF4-FFF2-40B4-BE49-F238E27FC236}">
                      <a16:creationId xmlns:a16="http://schemas.microsoft.com/office/drawing/2014/main" id="{29E00E45-2002-489E-BC2D-6DA44576D670}"/>
                    </a:ext>
                  </a:extLst>
                </p:cNvPr>
                <p:cNvSpPr/>
                <p:nvPr/>
              </p:nvSpPr>
              <p:spPr>
                <a:xfrm rot="14416531">
                  <a:off x="915275" y="25019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6" name="Oval 1355">
                  <a:extLst>
                    <a:ext uri="{FF2B5EF4-FFF2-40B4-BE49-F238E27FC236}">
                      <a16:creationId xmlns:a16="http://schemas.microsoft.com/office/drawing/2014/main" id="{0D1F4F9A-18DF-4096-A29D-D9DABEA6993A}"/>
                    </a:ext>
                  </a:extLst>
                </p:cNvPr>
                <p:cNvSpPr/>
                <p:nvPr/>
              </p:nvSpPr>
              <p:spPr>
                <a:xfrm rot="14416531">
                  <a:off x="882677" y="24483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7" name="Oval 1356">
                  <a:extLst>
                    <a:ext uri="{FF2B5EF4-FFF2-40B4-BE49-F238E27FC236}">
                      <a16:creationId xmlns:a16="http://schemas.microsoft.com/office/drawing/2014/main" id="{261BA85E-15A4-48BA-A71B-93B09A1A5A11}"/>
                    </a:ext>
                  </a:extLst>
                </p:cNvPr>
                <p:cNvSpPr/>
                <p:nvPr/>
              </p:nvSpPr>
              <p:spPr>
                <a:xfrm rot="14416531">
                  <a:off x="851345" y="23934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8" name="Oval 1357">
                  <a:extLst>
                    <a:ext uri="{FF2B5EF4-FFF2-40B4-BE49-F238E27FC236}">
                      <a16:creationId xmlns:a16="http://schemas.microsoft.com/office/drawing/2014/main" id="{672450BA-0AFC-4F85-A688-E43813906DC9}"/>
                    </a:ext>
                  </a:extLst>
                </p:cNvPr>
                <p:cNvSpPr/>
                <p:nvPr/>
              </p:nvSpPr>
              <p:spPr>
                <a:xfrm rot="14416531">
                  <a:off x="821186" y="23403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9" name="Oval 1358">
                  <a:extLst>
                    <a:ext uri="{FF2B5EF4-FFF2-40B4-BE49-F238E27FC236}">
                      <a16:creationId xmlns:a16="http://schemas.microsoft.com/office/drawing/2014/main" id="{C0F3E314-0FD9-4ECD-9626-3DB11B74C738}"/>
                    </a:ext>
                  </a:extLst>
                </p:cNvPr>
                <p:cNvSpPr/>
                <p:nvPr/>
              </p:nvSpPr>
              <p:spPr>
                <a:xfrm rot="14416531">
                  <a:off x="791930" y="22882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0" name="Oval 1349">
                  <a:extLst>
                    <a:ext uri="{FF2B5EF4-FFF2-40B4-BE49-F238E27FC236}">
                      <a16:creationId xmlns:a16="http://schemas.microsoft.com/office/drawing/2014/main" id="{8D716C90-72CC-4CAA-9823-838A4D1BBC81}"/>
                    </a:ext>
                  </a:extLst>
                </p:cNvPr>
                <p:cNvSpPr/>
                <p:nvPr/>
              </p:nvSpPr>
              <p:spPr>
                <a:xfrm rot="14416531">
                  <a:off x="1033831" y="27130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0" name="Oval 1339">
                  <a:extLst>
                    <a:ext uri="{FF2B5EF4-FFF2-40B4-BE49-F238E27FC236}">
                      <a16:creationId xmlns:a16="http://schemas.microsoft.com/office/drawing/2014/main" id="{04717B04-3D8F-446C-8EBA-CC22A6CAEF4E}"/>
                    </a:ext>
                  </a:extLst>
                </p:cNvPr>
                <p:cNvSpPr/>
                <p:nvPr/>
              </p:nvSpPr>
              <p:spPr>
                <a:xfrm rot="3616531">
                  <a:off x="1062715" y="2766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2" name="Oval 1341">
                  <a:extLst>
                    <a:ext uri="{FF2B5EF4-FFF2-40B4-BE49-F238E27FC236}">
                      <a16:creationId xmlns:a16="http://schemas.microsoft.com/office/drawing/2014/main" id="{A612092A-E849-4C89-8367-40F4D39D050E}"/>
                    </a:ext>
                  </a:extLst>
                </p:cNvPr>
                <p:cNvSpPr/>
                <p:nvPr/>
              </p:nvSpPr>
              <p:spPr>
                <a:xfrm rot="3616531">
                  <a:off x="1091929" y="2817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B6CF988-B72B-42B6-B3D7-E12C5587D6A7}"/>
                    </a:ext>
                  </a:extLst>
                </p:cNvPr>
                <p:cNvSpPr/>
                <p:nvPr/>
              </p:nvSpPr>
              <p:spPr>
                <a:xfrm rot="3616531">
                  <a:off x="1122303" y="2870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4" name="Oval 1343">
                  <a:extLst>
                    <a:ext uri="{FF2B5EF4-FFF2-40B4-BE49-F238E27FC236}">
                      <a16:creationId xmlns:a16="http://schemas.microsoft.com/office/drawing/2014/main" id="{E112151E-4F9A-4971-8276-E003D5C85438}"/>
                    </a:ext>
                  </a:extLst>
                </p:cNvPr>
                <p:cNvSpPr/>
                <p:nvPr/>
              </p:nvSpPr>
              <p:spPr>
                <a:xfrm rot="3616531">
                  <a:off x="1152791" y="29239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5" name="Oval 1344">
                  <a:extLst>
                    <a:ext uri="{FF2B5EF4-FFF2-40B4-BE49-F238E27FC236}">
                      <a16:creationId xmlns:a16="http://schemas.microsoft.com/office/drawing/2014/main" id="{A7093736-1BAE-49F3-8D5B-902DD06A0B6D}"/>
                    </a:ext>
                  </a:extLst>
                </p:cNvPr>
                <p:cNvSpPr/>
                <p:nvPr/>
              </p:nvSpPr>
              <p:spPr>
                <a:xfrm rot="3616531">
                  <a:off x="1185389" y="29775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6" name="Oval 1345">
                  <a:extLst>
                    <a:ext uri="{FF2B5EF4-FFF2-40B4-BE49-F238E27FC236}">
                      <a16:creationId xmlns:a16="http://schemas.microsoft.com/office/drawing/2014/main" id="{D17CEDB5-4C38-464C-B7E5-84EAFC862AD8}"/>
                    </a:ext>
                  </a:extLst>
                </p:cNvPr>
                <p:cNvSpPr/>
                <p:nvPr/>
              </p:nvSpPr>
              <p:spPr>
                <a:xfrm rot="3616531">
                  <a:off x="1216721" y="30324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7" name="Oval 1346">
                  <a:extLst>
                    <a:ext uri="{FF2B5EF4-FFF2-40B4-BE49-F238E27FC236}">
                      <a16:creationId xmlns:a16="http://schemas.microsoft.com/office/drawing/2014/main" id="{817517BF-4630-4104-BFDF-96928D873BFB}"/>
                    </a:ext>
                  </a:extLst>
                </p:cNvPr>
                <p:cNvSpPr/>
                <p:nvPr/>
              </p:nvSpPr>
              <p:spPr>
                <a:xfrm rot="3616531">
                  <a:off x="1246881" y="30855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8" name="Oval 1347">
                  <a:extLst>
                    <a:ext uri="{FF2B5EF4-FFF2-40B4-BE49-F238E27FC236}">
                      <a16:creationId xmlns:a16="http://schemas.microsoft.com/office/drawing/2014/main" id="{17B353CD-73DA-440D-8E9D-D46D33017373}"/>
                    </a:ext>
                  </a:extLst>
                </p:cNvPr>
                <p:cNvSpPr/>
                <p:nvPr/>
              </p:nvSpPr>
              <p:spPr>
                <a:xfrm rot="3616531">
                  <a:off x="1276137" y="3137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1" name="Oval 1330">
                  <a:extLst>
                    <a:ext uri="{FF2B5EF4-FFF2-40B4-BE49-F238E27FC236}">
                      <a16:creationId xmlns:a16="http://schemas.microsoft.com/office/drawing/2014/main" id="{4BE7E599-6AFA-4751-982E-C27FDD9C6122}"/>
                    </a:ext>
                  </a:extLst>
                </p:cNvPr>
                <p:cNvSpPr/>
                <p:nvPr/>
              </p:nvSpPr>
              <p:spPr>
                <a:xfrm rot="3616531">
                  <a:off x="1028531" y="2820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AF41D41B-F248-4C1D-A3EE-A0ECC19D46D0}"/>
                    </a:ext>
                  </a:extLst>
                </p:cNvPr>
                <p:cNvSpPr/>
                <p:nvPr/>
              </p:nvSpPr>
              <p:spPr>
                <a:xfrm rot="3616531">
                  <a:off x="1057745" y="28716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4" name="Oval 1333">
                  <a:extLst>
                    <a:ext uri="{FF2B5EF4-FFF2-40B4-BE49-F238E27FC236}">
                      <a16:creationId xmlns:a16="http://schemas.microsoft.com/office/drawing/2014/main" id="{9018D4AF-D68A-4EFD-917B-0AC13AA06661}"/>
                    </a:ext>
                  </a:extLst>
                </p:cNvPr>
                <p:cNvSpPr/>
                <p:nvPr/>
              </p:nvSpPr>
              <p:spPr>
                <a:xfrm rot="3616531">
                  <a:off x="1088119" y="2924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5" name="Oval 1334">
                  <a:extLst>
                    <a:ext uri="{FF2B5EF4-FFF2-40B4-BE49-F238E27FC236}">
                      <a16:creationId xmlns:a16="http://schemas.microsoft.com/office/drawing/2014/main" id="{0DBC5C8D-9585-4913-8D4F-B20A64C42B1D}"/>
                    </a:ext>
                  </a:extLst>
                </p:cNvPr>
                <p:cNvSpPr/>
                <p:nvPr/>
              </p:nvSpPr>
              <p:spPr>
                <a:xfrm rot="3616531">
                  <a:off x="1118608" y="29782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6" name="Oval 1335">
                  <a:extLst>
                    <a:ext uri="{FF2B5EF4-FFF2-40B4-BE49-F238E27FC236}">
                      <a16:creationId xmlns:a16="http://schemas.microsoft.com/office/drawing/2014/main" id="{2A758C70-29E6-4C5D-A091-D1C986302C76}"/>
                    </a:ext>
                  </a:extLst>
                </p:cNvPr>
                <p:cNvSpPr/>
                <p:nvPr/>
              </p:nvSpPr>
              <p:spPr>
                <a:xfrm rot="3616531">
                  <a:off x="1151205" y="3031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7" name="Oval 1336">
                  <a:extLst>
                    <a:ext uri="{FF2B5EF4-FFF2-40B4-BE49-F238E27FC236}">
                      <a16:creationId xmlns:a16="http://schemas.microsoft.com/office/drawing/2014/main" id="{513BEFAB-AA92-436B-9076-BB13FF97A53F}"/>
                    </a:ext>
                  </a:extLst>
                </p:cNvPr>
                <p:cNvSpPr/>
                <p:nvPr/>
              </p:nvSpPr>
              <p:spPr>
                <a:xfrm rot="3616531">
                  <a:off x="1182537" y="30867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0" name="Oval 1329">
                  <a:extLst>
                    <a:ext uri="{FF2B5EF4-FFF2-40B4-BE49-F238E27FC236}">
                      <a16:creationId xmlns:a16="http://schemas.microsoft.com/office/drawing/2014/main" id="{734F2289-C06A-4676-88C6-65FA89B19B60}"/>
                    </a:ext>
                  </a:extLst>
                </p:cNvPr>
                <p:cNvSpPr/>
                <p:nvPr/>
              </p:nvSpPr>
              <p:spPr>
                <a:xfrm rot="3616531">
                  <a:off x="1000051" y="2767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2" name="Oval 1321">
                  <a:extLst>
                    <a:ext uri="{FF2B5EF4-FFF2-40B4-BE49-F238E27FC236}">
                      <a16:creationId xmlns:a16="http://schemas.microsoft.com/office/drawing/2014/main" id="{51ED4E92-5FB5-448E-8234-CE2DB08EE155}"/>
                    </a:ext>
                  </a:extLst>
                </p:cNvPr>
                <p:cNvSpPr/>
                <p:nvPr/>
              </p:nvSpPr>
              <p:spPr>
                <a:xfrm rot="14416531">
                  <a:off x="1459359" y="35656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1A79FD53-B290-4343-A429-D007A67759D4}"/>
                    </a:ext>
                  </a:extLst>
                </p:cNvPr>
                <p:cNvSpPr/>
                <p:nvPr/>
              </p:nvSpPr>
              <p:spPr>
                <a:xfrm rot="14416531">
                  <a:off x="1428986" y="35124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4" name="Oval 1323">
                  <a:extLst>
                    <a:ext uri="{FF2B5EF4-FFF2-40B4-BE49-F238E27FC236}">
                      <a16:creationId xmlns:a16="http://schemas.microsoft.com/office/drawing/2014/main" id="{C95530F0-76C0-46B9-A12E-AC0FCDE2164F}"/>
                    </a:ext>
                  </a:extLst>
                </p:cNvPr>
                <p:cNvSpPr/>
                <p:nvPr/>
              </p:nvSpPr>
              <p:spPr>
                <a:xfrm rot="14416531">
                  <a:off x="1398497" y="3459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5" name="Oval 1324">
                  <a:extLst>
                    <a:ext uri="{FF2B5EF4-FFF2-40B4-BE49-F238E27FC236}">
                      <a16:creationId xmlns:a16="http://schemas.microsoft.com/office/drawing/2014/main" id="{BC705DCD-1B9C-4768-87E6-280DD5F555A2}"/>
                    </a:ext>
                  </a:extLst>
                </p:cNvPr>
                <p:cNvSpPr/>
                <p:nvPr/>
              </p:nvSpPr>
              <p:spPr>
                <a:xfrm rot="14416531">
                  <a:off x="1365899" y="34054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6" name="Oval 1325">
                  <a:extLst>
                    <a:ext uri="{FF2B5EF4-FFF2-40B4-BE49-F238E27FC236}">
                      <a16:creationId xmlns:a16="http://schemas.microsoft.com/office/drawing/2014/main" id="{18A96028-623D-482F-BBC0-8F5222730D52}"/>
                    </a:ext>
                  </a:extLst>
                </p:cNvPr>
                <p:cNvSpPr/>
                <p:nvPr/>
              </p:nvSpPr>
              <p:spPr>
                <a:xfrm rot="14416531">
                  <a:off x="1334567" y="33505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7" name="Oval 1326">
                  <a:extLst>
                    <a:ext uri="{FF2B5EF4-FFF2-40B4-BE49-F238E27FC236}">
                      <a16:creationId xmlns:a16="http://schemas.microsoft.com/office/drawing/2014/main" id="{4C52E3D4-49C1-4F59-A75B-ECE9BCAE06BC}"/>
                    </a:ext>
                  </a:extLst>
                </p:cNvPr>
                <p:cNvSpPr/>
                <p:nvPr/>
              </p:nvSpPr>
              <p:spPr>
                <a:xfrm rot="14416531">
                  <a:off x="1304408" y="32974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8" name="Oval 1327">
                  <a:extLst>
                    <a:ext uri="{FF2B5EF4-FFF2-40B4-BE49-F238E27FC236}">
                      <a16:creationId xmlns:a16="http://schemas.microsoft.com/office/drawing/2014/main" id="{EE4E44F2-481B-4FD7-AA5B-BAEA0A1E42B9}"/>
                    </a:ext>
                  </a:extLst>
                </p:cNvPr>
                <p:cNvSpPr/>
                <p:nvPr/>
              </p:nvSpPr>
              <p:spPr>
                <a:xfrm rot="14416531">
                  <a:off x="1275152" y="3245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8E86281A-D52D-494E-8178-01F16E61F697}"/>
                    </a:ext>
                  </a:extLst>
                </p:cNvPr>
                <p:cNvSpPr/>
                <p:nvPr/>
              </p:nvSpPr>
              <p:spPr>
                <a:xfrm rot="14416531">
                  <a:off x="1522758" y="35625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4" name="Oval 1313">
                  <a:extLst>
                    <a:ext uri="{FF2B5EF4-FFF2-40B4-BE49-F238E27FC236}">
                      <a16:creationId xmlns:a16="http://schemas.microsoft.com/office/drawing/2014/main" id="{B39FFE12-C6F4-474A-8731-61F0261BC1A7}"/>
                    </a:ext>
                  </a:extLst>
                </p:cNvPr>
                <p:cNvSpPr/>
                <p:nvPr/>
              </p:nvSpPr>
              <p:spPr>
                <a:xfrm rot="14416531">
                  <a:off x="1493543" y="35113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5" name="Oval 1314">
                  <a:extLst>
                    <a:ext uri="{FF2B5EF4-FFF2-40B4-BE49-F238E27FC236}">
                      <a16:creationId xmlns:a16="http://schemas.microsoft.com/office/drawing/2014/main" id="{EA9F352E-3CE4-48FF-A9C4-25491318DD5A}"/>
                    </a:ext>
                  </a:extLst>
                </p:cNvPr>
                <p:cNvSpPr/>
                <p:nvPr/>
              </p:nvSpPr>
              <p:spPr>
                <a:xfrm rot="14416531">
                  <a:off x="1463170" y="3458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6" name="Oval 1315">
                  <a:extLst>
                    <a:ext uri="{FF2B5EF4-FFF2-40B4-BE49-F238E27FC236}">
                      <a16:creationId xmlns:a16="http://schemas.microsoft.com/office/drawing/2014/main" id="{71742754-294A-450C-90E3-602915DA2229}"/>
                    </a:ext>
                  </a:extLst>
                </p:cNvPr>
                <p:cNvSpPr/>
                <p:nvPr/>
              </p:nvSpPr>
              <p:spPr>
                <a:xfrm rot="14416531">
                  <a:off x="1432681" y="34047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7" name="Oval 1316">
                  <a:extLst>
                    <a:ext uri="{FF2B5EF4-FFF2-40B4-BE49-F238E27FC236}">
                      <a16:creationId xmlns:a16="http://schemas.microsoft.com/office/drawing/2014/main" id="{3EB9BF21-C97F-42E7-824E-E4BB580600EE}"/>
                    </a:ext>
                  </a:extLst>
                </p:cNvPr>
                <p:cNvSpPr/>
                <p:nvPr/>
              </p:nvSpPr>
              <p:spPr>
                <a:xfrm rot="14416531">
                  <a:off x="1400083" y="33511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8" name="Oval 1317">
                  <a:extLst>
                    <a:ext uri="{FF2B5EF4-FFF2-40B4-BE49-F238E27FC236}">
                      <a16:creationId xmlns:a16="http://schemas.microsoft.com/office/drawing/2014/main" id="{4AA0355E-3393-4504-A496-D8923D282C0A}"/>
                    </a:ext>
                  </a:extLst>
                </p:cNvPr>
                <p:cNvSpPr/>
                <p:nvPr/>
              </p:nvSpPr>
              <p:spPr>
                <a:xfrm rot="14416531">
                  <a:off x="1368752" y="3296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9" name="Oval 1318">
                  <a:extLst>
                    <a:ext uri="{FF2B5EF4-FFF2-40B4-BE49-F238E27FC236}">
                      <a16:creationId xmlns:a16="http://schemas.microsoft.com/office/drawing/2014/main" id="{9BAF5C2A-ABAF-4669-84B3-379D78CF54B6}"/>
                    </a:ext>
                  </a:extLst>
                </p:cNvPr>
                <p:cNvSpPr/>
                <p:nvPr/>
              </p:nvSpPr>
              <p:spPr>
                <a:xfrm rot="14416531">
                  <a:off x="1338592" y="32431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0" name="Oval 1319">
                  <a:extLst>
                    <a:ext uri="{FF2B5EF4-FFF2-40B4-BE49-F238E27FC236}">
                      <a16:creationId xmlns:a16="http://schemas.microsoft.com/office/drawing/2014/main" id="{B14ADCAC-DCBA-4667-A395-CB0F909636EF}"/>
                    </a:ext>
                  </a:extLst>
                </p:cNvPr>
                <p:cNvSpPr/>
                <p:nvPr/>
              </p:nvSpPr>
              <p:spPr>
                <a:xfrm rot="14416531">
                  <a:off x="1309336" y="3191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C2945DB7-FCBF-47E1-BF1A-B15253713B63}"/>
                    </a:ext>
                  </a:extLst>
                </p:cNvPr>
                <p:cNvSpPr/>
                <p:nvPr/>
              </p:nvSpPr>
              <p:spPr>
                <a:xfrm rot="3616531">
                  <a:off x="422000" y="1868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0079F451-F790-4210-9FBD-E9440E2FAF69}"/>
                    </a:ext>
                  </a:extLst>
                </p:cNvPr>
                <p:cNvSpPr/>
                <p:nvPr/>
              </p:nvSpPr>
              <p:spPr>
                <a:xfrm rot="3616531">
                  <a:off x="451215" y="1919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F247D9D7-54B4-4CDF-9B54-E3A1808DD661}"/>
                    </a:ext>
                  </a:extLst>
                </p:cNvPr>
                <p:cNvSpPr/>
                <p:nvPr/>
              </p:nvSpPr>
              <p:spPr>
                <a:xfrm rot="3616531">
                  <a:off x="481588" y="19731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361D449B-0EF2-4A70-931A-03306CCF2966}"/>
                    </a:ext>
                  </a:extLst>
                </p:cNvPr>
                <p:cNvSpPr/>
                <p:nvPr/>
              </p:nvSpPr>
              <p:spPr>
                <a:xfrm rot="3616531">
                  <a:off x="512077" y="20265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A5331D5F-EDAD-4290-8EBB-338AE5AF5AC1}"/>
                    </a:ext>
                  </a:extLst>
                </p:cNvPr>
                <p:cNvSpPr/>
                <p:nvPr/>
              </p:nvSpPr>
              <p:spPr>
                <a:xfrm rot="3616531">
                  <a:off x="544674" y="2080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2" name="Oval 1301">
                  <a:extLst>
                    <a:ext uri="{FF2B5EF4-FFF2-40B4-BE49-F238E27FC236}">
                      <a16:creationId xmlns:a16="http://schemas.microsoft.com/office/drawing/2014/main" id="{1925CD32-1630-4B61-91A3-825707A978E8}"/>
                    </a:ext>
                  </a:extLst>
                </p:cNvPr>
                <p:cNvSpPr/>
                <p:nvPr/>
              </p:nvSpPr>
              <p:spPr>
                <a:xfrm rot="3616531">
                  <a:off x="576006" y="213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074230AC-B5D0-4DC4-B8EA-972F9137D9C0}"/>
                    </a:ext>
                  </a:extLst>
                </p:cNvPr>
                <p:cNvSpPr/>
                <p:nvPr/>
              </p:nvSpPr>
              <p:spPr>
                <a:xfrm rot="3616531">
                  <a:off x="606166" y="21881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0" name="Oval 1289">
                  <a:extLst>
                    <a:ext uri="{FF2B5EF4-FFF2-40B4-BE49-F238E27FC236}">
                      <a16:creationId xmlns:a16="http://schemas.microsoft.com/office/drawing/2014/main" id="{E18030E5-E701-4311-853F-9A91BAF7FCDD}"/>
                    </a:ext>
                  </a:extLst>
                </p:cNvPr>
                <p:cNvSpPr/>
                <p:nvPr/>
              </p:nvSpPr>
              <p:spPr>
                <a:xfrm rot="3616531">
                  <a:off x="447404" y="20274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1" name="Oval 1290">
                  <a:extLst>
                    <a:ext uri="{FF2B5EF4-FFF2-40B4-BE49-F238E27FC236}">
                      <a16:creationId xmlns:a16="http://schemas.microsoft.com/office/drawing/2014/main" id="{1667D940-D935-4D30-91CE-24E8183E8FE7}"/>
                    </a:ext>
                  </a:extLst>
                </p:cNvPr>
                <p:cNvSpPr/>
                <p:nvPr/>
              </p:nvSpPr>
              <p:spPr>
                <a:xfrm rot="3616531">
                  <a:off x="477893" y="20808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2" name="Oval 1291">
                  <a:extLst>
                    <a:ext uri="{FF2B5EF4-FFF2-40B4-BE49-F238E27FC236}">
                      <a16:creationId xmlns:a16="http://schemas.microsoft.com/office/drawing/2014/main" id="{C75BDD5E-278F-4590-ABCB-D8AD0B24717A}"/>
                    </a:ext>
                  </a:extLst>
                </p:cNvPr>
                <p:cNvSpPr/>
                <p:nvPr/>
              </p:nvSpPr>
              <p:spPr>
                <a:xfrm rot="3616531">
                  <a:off x="510491" y="2134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EAC86D1F-D00C-4775-B23D-5DEF731F44F8}"/>
                    </a:ext>
                  </a:extLst>
                </p:cNvPr>
                <p:cNvSpPr/>
                <p:nvPr/>
              </p:nvSpPr>
              <p:spPr>
                <a:xfrm rot="14416531">
                  <a:off x="845244" y="2716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8" name="Oval 1277">
                  <a:extLst>
                    <a:ext uri="{FF2B5EF4-FFF2-40B4-BE49-F238E27FC236}">
                      <a16:creationId xmlns:a16="http://schemas.microsoft.com/office/drawing/2014/main" id="{AF3E6032-AA13-49DD-8774-FD1B61E8E94D}"/>
                    </a:ext>
                  </a:extLst>
                </p:cNvPr>
                <p:cNvSpPr/>
                <p:nvPr/>
              </p:nvSpPr>
              <p:spPr>
                <a:xfrm rot="14416531">
                  <a:off x="816029" y="266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9" name="Oval 1278">
                  <a:extLst>
                    <a:ext uri="{FF2B5EF4-FFF2-40B4-BE49-F238E27FC236}">
                      <a16:creationId xmlns:a16="http://schemas.microsoft.com/office/drawing/2014/main" id="{32096A12-8A7B-4DDA-A034-0CD301B242ED}"/>
                    </a:ext>
                  </a:extLst>
                </p:cNvPr>
                <p:cNvSpPr/>
                <p:nvPr/>
              </p:nvSpPr>
              <p:spPr>
                <a:xfrm rot="14416531">
                  <a:off x="785656" y="2611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0" name="Oval 1279">
                  <a:extLst>
                    <a:ext uri="{FF2B5EF4-FFF2-40B4-BE49-F238E27FC236}">
                      <a16:creationId xmlns:a16="http://schemas.microsoft.com/office/drawing/2014/main" id="{C981A496-5EF2-434F-93D3-2A6AEEB919FD}"/>
                    </a:ext>
                  </a:extLst>
                </p:cNvPr>
                <p:cNvSpPr/>
                <p:nvPr/>
              </p:nvSpPr>
              <p:spPr>
                <a:xfrm rot="14416531">
                  <a:off x="755167" y="25582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1" name="Oval 1280">
                  <a:extLst>
                    <a:ext uri="{FF2B5EF4-FFF2-40B4-BE49-F238E27FC236}">
                      <a16:creationId xmlns:a16="http://schemas.microsoft.com/office/drawing/2014/main" id="{853CA3D7-5AEC-485F-9458-6C785C7BF5B1}"/>
                    </a:ext>
                  </a:extLst>
                </p:cNvPr>
                <p:cNvSpPr/>
                <p:nvPr/>
              </p:nvSpPr>
              <p:spPr>
                <a:xfrm rot="14416531">
                  <a:off x="722569" y="25045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2" name="Oval 1281">
                  <a:extLst>
                    <a:ext uri="{FF2B5EF4-FFF2-40B4-BE49-F238E27FC236}">
                      <a16:creationId xmlns:a16="http://schemas.microsoft.com/office/drawing/2014/main" id="{12C5AB4D-F062-4077-BA8B-F36B15179FF9}"/>
                    </a:ext>
                  </a:extLst>
                </p:cNvPr>
                <p:cNvSpPr/>
                <p:nvPr/>
              </p:nvSpPr>
              <p:spPr>
                <a:xfrm rot="14416531">
                  <a:off x="691237" y="24497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4" name="Oval 1283">
                  <a:extLst>
                    <a:ext uri="{FF2B5EF4-FFF2-40B4-BE49-F238E27FC236}">
                      <a16:creationId xmlns:a16="http://schemas.microsoft.com/office/drawing/2014/main" id="{8520C554-8F18-4998-A0F1-AEAA9C4BFCAC}"/>
                    </a:ext>
                  </a:extLst>
                </p:cNvPr>
                <p:cNvSpPr/>
                <p:nvPr/>
              </p:nvSpPr>
              <p:spPr>
                <a:xfrm rot="14416531">
                  <a:off x="631822" y="2344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7" name="Oval 1266">
                  <a:extLst>
                    <a:ext uri="{FF2B5EF4-FFF2-40B4-BE49-F238E27FC236}">
                      <a16:creationId xmlns:a16="http://schemas.microsoft.com/office/drawing/2014/main" id="{9A25038D-361B-48CE-A26C-02649870697B}"/>
                    </a:ext>
                  </a:extLst>
                </p:cNvPr>
                <p:cNvSpPr/>
                <p:nvPr/>
              </p:nvSpPr>
              <p:spPr>
                <a:xfrm rot="14416531">
                  <a:off x="879429" y="26617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9" name="Oval 1268">
                  <a:extLst>
                    <a:ext uri="{FF2B5EF4-FFF2-40B4-BE49-F238E27FC236}">
                      <a16:creationId xmlns:a16="http://schemas.microsoft.com/office/drawing/2014/main" id="{3A44579E-843F-4994-8B68-CAFD908A9587}"/>
                    </a:ext>
                  </a:extLst>
                </p:cNvPr>
                <p:cNvSpPr/>
                <p:nvPr/>
              </p:nvSpPr>
              <p:spPr>
                <a:xfrm rot="14416531">
                  <a:off x="850214" y="261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4CFDA786-8087-41DF-BE5F-2F1F54DDE08E}"/>
                    </a:ext>
                  </a:extLst>
                </p:cNvPr>
                <p:cNvSpPr/>
                <p:nvPr/>
              </p:nvSpPr>
              <p:spPr>
                <a:xfrm rot="14416531">
                  <a:off x="819840" y="25573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275A7CD4-FA4E-4FFB-9C6D-D18395DD65F9}"/>
                    </a:ext>
                  </a:extLst>
                </p:cNvPr>
                <p:cNvSpPr/>
                <p:nvPr/>
              </p:nvSpPr>
              <p:spPr>
                <a:xfrm rot="14416531">
                  <a:off x="789352" y="25039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2" name="Oval 1271">
                  <a:extLst>
                    <a:ext uri="{FF2B5EF4-FFF2-40B4-BE49-F238E27FC236}">
                      <a16:creationId xmlns:a16="http://schemas.microsoft.com/office/drawing/2014/main" id="{624988A3-F498-4E2B-8229-F782DDAF8130}"/>
                    </a:ext>
                  </a:extLst>
                </p:cNvPr>
                <p:cNvSpPr/>
                <p:nvPr/>
              </p:nvSpPr>
              <p:spPr>
                <a:xfrm rot="14416531">
                  <a:off x="756753" y="24502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3362DCA0-9695-4BA1-BF6D-C200EE271093}"/>
                    </a:ext>
                  </a:extLst>
                </p:cNvPr>
                <p:cNvSpPr/>
                <p:nvPr/>
              </p:nvSpPr>
              <p:spPr>
                <a:xfrm rot="14416531">
                  <a:off x="725422" y="23954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58CD8154-7F5A-4C2A-A59D-EBB3F9C722CE}"/>
                    </a:ext>
                  </a:extLst>
                </p:cNvPr>
                <p:cNvSpPr/>
                <p:nvPr/>
              </p:nvSpPr>
              <p:spPr>
                <a:xfrm rot="14416531">
                  <a:off x="695263" y="23423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5" name="Oval 1274">
                  <a:extLst>
                    <a:ext uri="{FF2B5EF4-FFF2-40B4-BE49-F238E27FC236}">
                      <a16:creationId xmlns:a16="http://schemas.microsoft.com/office/drawing/2014/main" id="{C3295E90-4B7A-42AB-975F-0306CDE143BD}"/>
                    </a:ext>
                  </a:extLst>
                </p:cNvPr>
                <p:cNvSpPr/>
                <p:nvPr/>
              </p:nvSpPr>
              <p:spPr>
                <a:xfrm rot="14416531">
                  <a:off x="666007" y="2290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6" name="Oval 1265">
                  <a:extLst>
                    <a:ext uri="{FF2B5EF4-FFF2-40B4-BE49-F238E27FC236}">
                      <a16:creationId xmlns:a16="http://schemas.microsoft.com/office/drawing/2014/main" id="{05108C0A-CED6-42BC-AB85-2DB210659A2F}"/>
                    </a:ext>
                  </a:extLst>
                </p:cNvPr>
                <p:cNvSpPr/>
                <p:nvPr/>
              </p:nvSpPr>
              <p:spPr>
                <a:xfrm rot="14416531">
                  <a:off x="907908" y="2715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9AFCBD5D-763B-4B15-B957-D4A4B3AD2D8B}"/>
                    </a:ext>
                  </a:extLst>
                </p:cNvPr>
                <p:cNvSpPr/>
                <p:nvPr/>
              </p:nvSpPr>
              <p:spPr>
                <a:xfrm rot="3616531">
                  <a:off x="936792" y="27681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C3270BC3-E02F-4302-BE79-46385231AD9A}"/>
                    </a:ext>
                  </a:extLst>
                </p:cNvPr>
                <p:cNvSpPr/>
                <p:nvPr/>
              </p:nvSpPr>
              <p:spPr>
                <a:xfrm rot="3616531">
                  <a:off x="966006" y="281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9" name="Oval 1258">
                  <a:extLst>
                    <a:ext uri="{FF2B5EF4-FFF2-40B4-BE49-F238E27FC236}">
                      <a16:creationId xmlns:a16="http://schemas.microsoft.com/office/drawing/2014/main" id="{88E2A3B6-CCB9-4612-8D7C-34498131414C}"/>
                    </a:ext>
                  </a:extLst>
                </p:cNvPr>
                <p:cNvSpPr/>
                <p:nvPr/>
              </p:nvSpPr>
              <p:spPr>
                <a:xfrm rot="3616531">
                  <a:off x="996380" y="2872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0" name="Oval 1259">
                  <a:extLst>
                    <a:ext uri="{FF2B5EF4-FFF2-40B4-BE49-F238E27FC236}">
                      <a16:creationId xmlns:a16="http://schemas.microsoft.com/office/drawing/2014/main" id="{8E7D96E4-F857-4169-9423-D40A9F84C903}"/>
                    </a:ext>
                  </a:extLst>
                </p:cNvPr>
                <p:cNvSpPr/>
                <p:nvPr/>
              </p:nvSpPr>
              <p:spPr>
                <a:xfrm rot="3616531">
                  <a:off x="1026868" y="29258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1" name="Oval 1260">
                  <a:extLst>
                    <a:ext uri="{FF2B5EF4-FFF2-40B4-BE49-F238E27FC236}">
                      <a16:creationId xmlns:a16="http://schemas.microsoft.com/office/drawing/2014/main" id="{561186A7-D7BA-4960-BCE1-087E9CEDC79B}"/>
                    </a:ext>
                  </a:extLst>
                </p:cNvPr>
                <p:cNvSpPr/>
                <p:nvPr/>
              </p:nvSpPr>
              <p:spPr>
                <a:xfrm rot="3616531">
                  <a:off x="1059466" y="29795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2" name="Oval 1261">
                  <a:extLst>
                    <a:ext uri="{FF2B5EF4-FFF2-40B4-BE49-F238E27FC236}">
                      <a16:creationId xmlns:a16="http://schemas.microsoft.com/office/drawing/2014/main" id="{AFB11CA6-30F9-4FDC-ACE3-719ED3DC8CB1}"/>
                    </a:ext>
                  </a:extLst>
                </p:cNvPr>
                <p:cNvSpPr/>
                <p:nvPr/>
              </p:nvSpPr>
              <p:spPr>
                <a:xfrm rot="3616531">
                  <a:off x="1090798" y="3034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3" name="Oval 1262">
                  <a:extLst>
                    <a:ext uri="{FF2B5EF4-FFF2-40B4-BE49-F238E27FC236}">
                      <a16:creationId xmlns:a16="http://schemas.microsoft.com/office/drawing/2014/main" id="{F5F7B148-B6BC-4942-8726-D1BE654F2663}"/>
                    </a:ext>
                  </a:extLst>
                </p:cNvPr>
                <p:cNvSpPr/>
                <p:nvPr/>
              </p:nvSpPr>
              <p:spPr>
                <a:xfrm rot="3616531">
                  <a:off x="1120958" y="3087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7" name="Oval 1246">
                  <a:extLst>
                    <a:ext uri="{FF2B5EF4-FFF2-40B4-BE49-F238E27FC236}">
                      <a16:creationId xmlns:a16="http://schemas.microsoft.com/office/drawing/2014/main" id="{05B951D8-174A-476A-820A-8E5BF78AA75A}"/>
                    </a:ext>
                  </a:extLst>
                </p:cNvPr>
                <p:cNvSpPr/>
                <p:nvPr/>
              </p:nvSpPr>
              <p:spPr>
                <a:xfrm rot="3616531">
                  <a:off x="902608" y="2822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9" name="Oval 1248">
                  <a:extLst>
                    <a:ext uri="{FF2B5EF4-FFF2-40B4-BE49-F238E27FC236}">
                      <a16:creationId xmlns:a16="http://schemas.microsoft.com/office/drawing/2014/main" id="{C3FBC9CE-B4A4-4869-9339-DD109EEE5C30}"/>
                    </a:ext>
                  </a:extLst>
                </p:cNvPr>
                <p:cNvSpPr/>
                <p:nvPr/>
              </p:nvSpPr>
              <p:spPr>
                <a:xfrm rot="3616531">
                  <a:off x="931822" y="2873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925803D5-C8D5-40D1-91A6-F46030839A27}"/>
                    </a:ext>
                  </a:extLst>
                </p:cNvPr>
                <p:cNvSpPr/>
                <p:nvPr/>
              </p:nvSpPr>
              <p:spPr>
                <a:xfrm rot="3616531">
                  <a:off x="962196" y="29267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6" name="Oval 1245">
                  <a:extLst>
                    <a:ext uri="{FF2B5EF4-FFF2-40B4-BE49-F238E27FC236}">
                      <a16:creationId xmlns:a16="http://schemas.microsoft.com/office/drawing/2014/main" id="{A20C00EC-E9D0-4DD3-BFD5-AF57B2857079}"/>
                    </a:ext>
                  </a:extLst>
                </p:cNvPr>
                <p:cNvSpPr/>
                <p:nvPr/>
              </p:nvSpPr>
              <p:spPr>
                <a:xfrm rot="3616531">
                  <a:off x="874128" y="2769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0" name="Oval 1239">
                  <a:extLst>
                    <a:ext uri="{FF2B5EF4-FFF2-40B4-BE49-F238E27FC236}">
                      <a16:creationId xmlns:a16="http://schemas.microsoft.com/office/drawing/2014/main" id="{789BD00E-4DE5-4BC8-8E4C-3D532B879E9E}"/>
                    </a:ext>
                  </a:extLst>
                </p:cNvPr>
                <p:cNvSpPr/>
                <p:nvPr/>
              </p:nvSpPr>
              <p:spPr>
                <a:xfrm rot="14416531">
                  <a:off x="1272574" y="34610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1" name="Oval 1240">
                  <a:extLst>
                    <a:ext uri="{FF2B5EF4-FFF2-40B4-BE49-F238E27FC236}">
                      <a16:creationId xmlns:a16="http://schemas.microsoft.com/office/drawing/2014/main" id="{CF162741-BF4E-4D92-88F1-558F53EAAE1B}"/>
                    </a:ext>
                  </a:extLst>
                </p:cNvPr>
                <p:cNvSpPr/>
                <p:nvPr/>
              </p:nvSpPr>
              <p:spPr>
                <a:xfrm rot="14416531">
                  <a:off x="1239975" y="3407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2" name="Oval 1241">
                  <a:extLst>
                    <a:ext uri="{FF2B5EF4-FFF2-40B4-BE49-F238E27FC236}">
                      <a16:creationId xmlns:a16="http://schemas.microsoft.com/office/drawing/2014/main" id="{12CEA8F1-05D2-4F41-B153-F5A71D0CBBBC}"/>
                    </a:ext>
                  </a:extLst>
                </p:cNvPr>
                <p:cNvSpPr/>
                <p:nvPr/>
              </p:nvSpPr>
              <p:spPr>
                <a:xfrm rot="14416531">
                  <a:off x="1208644" y="33524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27BAC174-9BB3-4B40-AD15-EF67A2998EE9}"/>
                    </a:ext>
                  </a:extLst>
                </p:cNvPr>
                <p:cNvSpPr/>
                <p:nvPr/>
              </p:nvSpPr>
              <p:spPr>
                <a:xfrm rot="14416531">
                  <a:off x="1337247" y="34601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2" name="Oval 1231">
                  <a:extLst>
                    <a:ext uri="{FF2B5EF4-FFF2-40B4-BE49-F238E27FC236}">
                      <a16:creationId xmlns:a16="http://schemas.microsoft.com/office/drawing/2014/main" id="{73F0DDDC-24B4-4139-92C2-90C5FDD657FF}"/>
                    </a:ext>
                  </a:extLst>
                </p:cNvPr>
                <p:cNvSpPr/>
                <p:nvPr/>
              </p:nvSpPr>
              <p:spPr>
                <a:xfrm rot="14416531">
                  <a:off x="1306758" y="34067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3" name="Oval 1232">
                  <a:extLst>
                    <a:ext uri="{FF2B5EF4-FFF2-40B4-BE49-F238E27FC236}">
                      <a16:creationId xmlns:a16="http://schemas.microsoft.com/office/drawing/2014/main" id="{6AAB898F-578D-463C-BB06-53E9302D9463}"/>
                    </a:ext>
                  </a:extLst>
                </p:cNvPr>
                <p:cNvSpPr/>
                <p:nvPr/>
              </p:nvSpPr>
              <p:spPr>
                <a:xfrm rot="14416531">
                  <a:off x="1274160" y="33530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972B9B4B-993C-4041-AC9C-CDE38BBE40AA}"/>
                </a:ext>
              </a:extLst>
            </p:cNvPr>
            <p:cNvGrpSpPr/>
            <p:nvPr/>
          </p:nvGrpSpPr>
          <p:grpSpPr>
            <a:xfrm rot="14055891">
              <a:off x="4235739" y="3129907"/>
              <a:ext cx="1551056" cy="1158888"/>
              <a:chOff x="380791" y="1282964"/>
              <a:chExt cx="2491467" cy="1861526"/>
            </a:xfrm>
          </p:grpSpPr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B6D69610-A8DA-4C03-B107-4109B36CEACB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AC359DB-98C4-497E-8A8C-6EF74F29945F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EC8ECF9B-DEFD-4EA2-B14B-02D81D7EBF8A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C0A6953E-8FCF-47C1-9BC5-08502BBB5E92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97C2A633-A786-4050-84DD-0F3FA41ADAF7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20A7DD57-1D34-48C8-9C81-2BCFECEB9D2C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CC3C5D93-33CD-46DD-BB1E-5B904AB99B53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7E4830FE-9975-40C0-BF7B-E40D97EDC1DB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79A986C2-508C-4D75-89A3-472FB12FD1AF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AD1096EB-2525-4B06-A1F7-6B5805A61D6C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36" name="Oval 1135">
                  <a:extLst>
                    <a:ext uri="{FF2B5EF4-FFF2-40B4-BE49-F238E27FC236}">
                      <a16:creationId xmlns:a16="http://schemas.microsoft.com/office/drawing/2014/main" id="{9D89EA7B-6C0F-4AD7-861B-53835F857CD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7" name="Oval 1136">
                  <a:extLst>
                    <a:ext uri="{FF2B5EF4-FFF2-40B4-BE49-F238E27FC236}">
                      <a16:creationId xmlns:a16="http://schemas.microsoft.com/office/drawing/2014/main" id="{670E89E8-5C51-42A7-A2C2-8418AC5A7F31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5AF55D19-774D-43AD-8E49-CC8DAD06570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9" name="Oval 1138">
                  <a:extLst>
                    <a:ext uri="{FF2B5EF4-FFF2-40B4-BE49-F238E27FC236}">
                      <a16:creationId xmlns:a16="http://schemas.microsoft.com/office/drawing/2014/main" id="{F5B299E8-B2F6-45AA-A21A-76A69956D09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0" name="Oval 1139">
                  <a:extLst>
                    <a:ext uri="{FF2B5EF4-FFF2-40B4-BE49-F238E27FC236}">
                      <a16:creationId xmlns:a16="http://schemas.microsoft.com/office/drawing/2014/main" id="{9F8B4070-AD73-4367-A16C-36D943FCA34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1" name="Oval 1140">
                  <a:extLst>
                    <a:ext uri="{FF2B5EF4-FFF2-40B4-BE49-F238E27FC236}">
                      <a16:creationId xmlns:a16="http://schemas.microsoft.com/office/drawing/2014/main" id="{555D3138-497D-49E7-BA39-6A2F5DACEB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BF904235-6781-409C-A042-AD58AE11FB6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29B27D09-710D-4B96-9A33-BEFF6B9055D6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8AF0670A-532C-4D62-A56B-64175DEED4D3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F9B92A3C-2C4B-40C4-B2A7-26C98EAFBFAF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0FA01E6C-A28C-4237-8EB7-240154C62F7D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8313B9B6-BD46-4BAE-80A2-AB7FBD327B7D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04025B51-A017-4617-BE4D-2263D174FD0F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6B21B0D-2FC4-4EB1-9E6B-2A4A995A70FD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A1B7FBCA-EED4-4546-95DB-1E50DECD06F7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4060271-9BDD-47C4-9C25-D02473FD1F7C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9C2B4CAB-DDF4-4396-A22E-4E3F17B11167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F0712B78-0284-4858-BFBC-C1B83EE11C5A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409F9F76-2CA3-4F24-8682-6D70B7A7628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096E0F2-C2F9-45A4-82D7-9B5392D739F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D7187FAA-C0E9-487B-9525-4031C07082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2" name="Oval 1131">
                  <a:extLst>
                    <a:ext uri="{FF2B5EF4-FFF2-40B4-BE49-F238E27FC236}">
                      <a16:creationId xmlns:a16="http://schemas.microsoft.com/office/drawing/2014/main" id="{4E604A04-93E4-4004-BDE1-259E15F698F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3" name="Oval 1132">
                  <a:extLst>
                    <a:ext uri="{FF2B5EF4-FFF2-40B4-BE49-F238E27FC236}">
                      <a16:creationId xmlns:a16="http://schemas.microsoft.com/office/drawing/2014/main" id="{4EDACDA6-F8F3-492C-83C8-2D7F2CCB267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4" name="Oval 1133">
                  <a:extLst>
                    <a:ext uri="{FF2B5EF4-FFF2-40B4-BE49-F238E27FC236}">
                      <a16:creationId xmlns:a16="http://schemas.microsoft.com/office/drawing/2014/main" id="{7C797E89-51E5-4228-B4E6-179C5E40591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C083BBDB-B0A2-45E8-AD34-FFC814E7863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A30E3B79-054E-49AF-BFBA-E4780155A410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793EA316-A9BD-4237-AC1E-99943F6850DB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8FE1D39A-6995-404C-87B0-1F9FDF0E094F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C7737D33-0C2F-4BBE-84FC-F8B9BCAF2382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2F9597E3-23DE-4484-8453-5CB00EFA5B03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CB26E6C0-30CB-4037-B923-8A98CFBA37B2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CBF5014B-44EF-47C5-92C2-232BE0E9A189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67036861-6EB4-4CE3-9CAC-B13A929857F0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F4FB9B20-EAAE-4F3D-82CD-C24A403E0B26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D72DCA02-ED91-4F81-AF87-97A93F13F335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8D8489CE-66AA-4521-98D7-660DD86F1F54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5A7ECEF-1530-4A90-99AC-D8DF69EE13C6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D0364818-DDA3-43BC-8E54-FFD95E86D0D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69A43640-0F06-4326-BA54-E16E4CB5AFB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4" name="Oval 1123">
                  <a:extLst>
                    <a:ext uri="{FF2B5EF4-FFF2-40B4-BE49-F238E27FC236}">
                      <a16:creationId xmlns:a16="http://schemas.microsoft.com/office/drawing/2014/main" id="{D58C05A8-6F18-46E4-A7A1-1DDC18CA9BF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5" name="Oval 1124">
                  <a:extLst>
                    <a:ext uri="{FF2B5EF4-FFF2-40B4-BE49-F238E27FC236}">
                      <a16:creationId xmlns:a16="http://schemas.microsoft.com/office/drawing/2014/main" id="{B832ED7B-2E3D-4570-A8E1-6FC2706D0F2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7D0E5DA5-AB42-4D56-90EE-E5C460E269C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14B1B17-5AB9-4692-9FC4-F8A077277E4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8" name="Oval 1127">
                  <a:extLst>
                    <a:ext uri="{FF2B5EF4-FFF2-40B4-BE49-F238E27FC236}">
                      <a16:creationId xmlns:a16="http://schemas.microsoft.com/office/drawing/2014/main" id="{E2CD65C7-F4E7-4383-BF35-CAB2D0DE557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1CE79884-3314-47D2-A4B1-9A4B1F0ACF63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BFE2EEB5-37BD-4940-8F2E-8102CB10C2AC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13776F5A-6092-4FA1-900E-53FBEB06D06C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B9FB8612-F09D-40FC-AB29-6D3C953AAA0B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DD949B4A-FF2A-4D00-84B0-77AE4212461B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2392E797-D710-45D0-99DB-32D422D4117F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8" name="Oval 1097">
                <a:extLst>
                  <a:ext uri="{FF2B5EF4-FFF2-40B4-BE49-F238E27FC236}">
                    <a16:creationId xmlns:a16="http://schemas.microsoft.com/office/drawing/2014/main" id="{305EF008-BF57-419B-B3C5-271B08FD94D2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806457F-6CC6-4572-8B01-1F95E06A75F3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15036F48-9009-47C7-9214-637CE82ED6E6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1" name="Oval 1100">
                <a:extLst>
                  <a:ext uri="{FF2B5EF4-FFF2-40B4-BE49-F238E27FC236}">
                    <a16:creationId xmlns:a16="http://schemas.microsoft.com/office/drawing/2014/main" id="{C09CBA51-641B-484D-AB9B-1D1B65528335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102" name="Group 1101">
                <a:extLst>
                  <a:ext uri="{FF2B5EF4-FFF2-40B4-BE49-F238E27FC236}">
                    <a16:creationId xmlns:a16="http://schemas.microsoft.com/office/drawing/2014/main" id="{DF670BDA-D4D6-490D-987C-373AEBE3A37A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20F10344-B78B-424E-9158-CBD73EF9682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6" name="Oval 1115">
                  <a:extLst>
                    <a:ext uri="{FF2B5EF4-FFF2-40B4-BE49-F238E27FC236}">
                      <a16:creationId xmlns:a16="http://schemas.microsoft.com/office/drawing/2014/main" id="{B2BCB246-72F1-48E4-B23A-1A70D57353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7" name="Oval 1116">
                  <a:extLst>
                    <a:ext uri="{FF2B5EF4-FFF2-40B4-BE49-F238E27FC236}">
                      <a16:creationId xmlns:a16="http://schemas.microsoft.com/office/drawing/2014/main" id="{B61969E2-F2C8-4FBB-AE7E-D69CE1EBD91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93734D46-2346-42CD-A3D8-102669C6EBC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EACB7FCB-726D-4161-AB8B-A3ACDC41187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0" name="Oval 1119">
                  <a:extLst>
                    <a:ext uri="{FF2B5EF4-FFF2-40B4-BE49-F238E27FC236}">
                      <a16:creationId xmlns:a16="http://schemas.microsoft.com/office/drawing/2014/main" id="{740CD4BD-5609-477A-9BC0-3690EDC2D7D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ECF266A1-F3BF-4F30-A2E0-5F36B426CC9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299C396E-9B08-406F-8063-15926B5F908D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35DB45FB-A6CE-4CE2-9BD5-3D56193DABE7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9E637A5C-37F4-4FB0-A31A-989D34D36E3C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F7561E0-0EED-40E9-930D-A2C80A6453A1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95B938C5-7D1E-4768-9298-8B529C5A05E6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F19610B1-87EC-4B3F-9079-70D1C46A7155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C7160BD0-30B7-42F1-942F-0BDB9B59E0F8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E4C4EA96-F170-4B33-A32D-2310A305F7BF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C69152EC-944F-4A83-934C-94EAB43F4333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687DB635-7349-41AA-B6B3-04C86BAF4564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48" name="Group 1147">
              <a:extLst>
                <a:ext uri="{FF2B5EF4-FFF2-40B4-BE49-F238E27FC236}">
                  <a16:creationId xmlns:a16="http://schemas.microsoft.com/office/drawing/2014/main" id="{658FDAF4-5394-41BD-867B-A0DD9A0ABCEF}"/>
                </a:ext>
              </a:extLst>
            </p:cNvPr>
            <p:cNvGrpSpPr/>
            <p:nvPr/>
          </p:nvGrpSpPr>
          <p:grpSpPr>
            <a:xfrm rot="10408491">
              <a:off x="4089144" y="3918800"/>
              <a:ext cx="198204" cy="105306"/>
              <a:chOff x="5888191" y="3300340"/>
              <a:chExt cx="153330" cy="81464"/>
            </a:xfrm>
          </p:grpSpPr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1ED69405-6E12-4883-9A12-8A425AE24E16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50" name="Straight Arrow Connector 1149">
                <a:extLst>
                  <a:ext uri="{FF2B5EF4-FFF2-40B4-BE49-F238E27FC236}">
                    <a16:creationId xmlns:a16="http://schemas.microsoft.com/office/drawing/2014/main" id="{9D808360-25B1-4CEB-B019-0821AB3D92B6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6AFB1B2F-1C4A-41B8-965F-329B8C394C2D}"/>
                </a:ext>
              </a:extLst>
            </p:cNvPr>
            <p:cNvSpPr/>
            <p:nvPr/>
          </p:nvSpPr>
          <p:spPr>
            <a:xfrm rot="17085489">
              <a:off x="4519433" y="326321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5A2BFED-F12C-4760-9760-C3F46E8115EF}"/>
                </a:ext>
              </a:extLst>
            </p:cNvPr>
            <p:cNvSpPr/>
            <p:nvPr/>
          </p:nvSpPr>
          <p:spPr>
            <a:xfrm rot="17085489">
              <a:off x="4457369" y="339228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0DD262EB-C082-4301-8D56-9CFBD5C289F4}"/>
                </a:ext>
              </a:extLst>
            </p:cNvPr>
            <p:cNvSpPr/>
            <p:nvPr/>
          </p:nvSpPr>
          <p:spPr>
            <a:xfrm rot="17085489">
              <a:off x="4590812" y="33630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9177FA86-74AD-407F-8604-65CE220E66BB}"/>
                </a:ext>
              </a:extLst>
            </p:cNvPr>
            <p:cNvSpPr/>
            <p:nvPr/>
          </p:nvSpPr>
          <p:spPr>
            <a:xfrm rot="17085489">
              <a:off x="4224245" y="33016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9E2E9A25-DF03-4DB8-A9E4-F2F537D3DD5F}"/>
                </a:ext>
              </a:extLst>
            </p:cNvPr>
            <p:cNvSpPr/>
            <p:nvPr/>
          </p:nvSpPr>
          <p:spPr>
            <a:xfrm rot="17085489">
              <a:off x="4420442" y="31247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87424286-0F28-46C0-87CC-6375FC45D534}"/>
                </a:ext>
              </a:extLst>
            </p:cNvPr>
            <p:cNvSpPr/>
            <p:nvPr/>
          </p:nvSpPr>
          <p:spPr>
            <a:xfrm rot="17085489">
              <a:off x="4305485" y="34011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B7D9D5AD-3509-41B1-BE33-FAD73F05447B}"/>
                </a:ext>
              </a:extLst>
            </p:cNvPr>
            <p:cNvSpPr/>
            <p:nvPr/>
          </p:nvSpPr>
          <p:spPr>
            <a:xfrm rot="17085489">
              <a:off x="4737479" y="335872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5F814F54-2A4B-4D03-93B5-61ABB2D35F8C}"/>
                </a:ext>
              </a:extLst>
            </p:cNvPr>
            <p:cNvSpPr/>
            <p:nvPr/>
          </p:nvSpPr>
          <p:spPr>
            <a:xfrm rot="17085489">
              <a:off x="4538636" y="351045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BDB8836E-82A0-46DC-B745-05727665EFC3}"/>
                </a:ext>
              </a:extLst>
            </p:cNvPr>
            <p:cNvSpPr/>
            <p:nvPr/>
          </p:nvSpPr>
          <p:spPr>
            <a:xfrm rot="17085489">
              <a:off x="4909276" y="35966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76A6D70B-B891-412B-B14D-650A72D598D7}"/>
                </a:ext>
              </a:extLst>
            </p:cNvPr>
            <p:cNvSpPr/>
            <p:nvPr/>
          </p:nvSpPr>
          <p:spPr>
            <a:xfrm rot="17085489">
              <a:off x="4847212" y="37256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FEABC8B1-0176-46B1-9F47-AAD448E1713A}"/>
                </a:ext>
              </a:extLst>
            </p:cNvPr>
            <p:cNvSpPr/>
            <p:nvPr/>
          </p:nvSpPr>
          <p:spPr>
            <a:xfrm rot="17085489">
              <a:off x="4980655" y="36964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6010163C-38E0-4753-8ACF-3B377941E0A7}"/>
                </a:ext>
              </a:extLst>
            </p:cNvPr>
            <p:cNvSpPr/>
            <p:nvPr/>
          </p:nvSpPr>
          <p:spPr>
            <a:xfrm rot="17085489">
              <a:off x="4614088" y="363504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26BBBE6D-5BB8-45F3-8A3A-19780EB64141}"/>
                </a:ext>
              </a:extLst>
            </p:cNvPr>
            <p:cNvSpPr/>
            <p:nvPr/>
          </p:nvSpPr>
          <p:spPr>
            <a:xfrm rot="17085489">
              <a:off x="4810285" y="345818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912B4523-4FCC-4F7D-859E-E374BA0651FD}"/>
                </a:ext>
              </a:extLst>
            </p:cNvPr>
            <p:cNvSpPr/>
            <p:nvPr/>
          </p:nvSpPr>
          <p:spPr>
            <a:xfrm rot="17085489">
              <a:off x="4695328" y="373450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C0D62EB4-D591-4968-915E-634CE6739A8B}"/>
                </a:ext>
              </a:extLst>
            </p:cNvPr>
            <p:cNvSpPr/>
            <p:nvPr/>
          </p:nvSpPr>
          <p:spPr>
            <a:xfrm rot="17085489">
              <a:off x="4891282" y="334670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686A0B80-468D-4CAB-BECB-CCF4178125E4}"/>
                </a:ext>
              </a:extLst>
            </p:cNvPr>
            <p:cNvSpPr/>
            <p:nvPr/>
          </p:nvSpPr>
          <p:spPr>
            <a:xfrm rot="17085489">
              <a:off x="4928479" y="38438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02B8AF85-E158-482F-A9D4-2EEDFC9E2E8D}"/>
                </a:ext>
              </a:extLst>
            </p:cNvPr>
            <p:cNvSpPr/>
            <p:nvPr/>
          </p:nvSpPr>
          <p:spPr>
            <a:xfrm rot="17085489">
              <a:off x="4680112" y="349165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22D1AE21-4DFD-4538-8A3C-CC58BE0B5792}"/>
                </a:ext>
              </a:extLst>
            </p:cNvPr>
            <p:cNvSpPr/>
            <p:nvPr/>
          </p:nvSpPr>
          <p:spPr>
            <a:xfrm rot="17085489">
              <a:off x="4772805" y="35990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96E7465F-C214-40F4-A4CD-1958C30DA433}"/>
                </a:ext>
              </a:extLst>
            </p:cNvPr>
            <p:cNvSpPr/>
            <p:nvPr/>
          </p:nvSpPr>
          <p:spPr>
            <a:xfrm rot="17085489">
              <a:off x="4797162" y="38640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693CEDBA-8B88-493E-A434-B2E09574AD32}"/>
                </a:ext>
              </a:extLst>
            </p:cNvPr>
            <p:cNvSpPr/>
            <p:nvPr/>
          </p:nvSpPr>
          <p:spPr>
            <a:xfrm rot="17085489">
              <a:off x="4465964" y="365191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D47EF24D-BA06-4E2F-8B14-BEC3B01B8624}"/>
                </a:ext>
              </a:extLst>
            </p:cNvPr>
            <p:cNvSpPr/>
            <p:nvPr/>
          </p:nvSpPr>
          <p:spPr>
            <a:xfrm rot="17085489">
              <a:off x="4881062" y="39793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35A9DFCE-4261-4949-90BF-DEF5D256DD7E}"/>
                </a:ext>
              </a:extLst>
            </p:cNvPr>
            <p:cNvSpPr/>
            <p:nvPr/>
          </p:nvSpPr>
          <p:spPr>
            <a:xfrm rot="17085489">
              <a:off x="5017064" y="39769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52E4B4D4-4DBA-4044-AA21-014CAFA62F83}"/>
                </a:ext>
              </a:extLst>
            </p:cNvPr>
            <p:cNvSpPr/>
            <p:nvPr/>
          </p:nvSpPr>
          <p:spPr>
            <a:xfrm rot="17085489">
              <a:off x="4661254" y="324821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8B839A7F-AD2D-41A1-9B88-CB2B7D1A3077}"/>
                </a:ext>
              </a:extLst>
            </p:cNvPr>
            <p:cNvSpPr/>
            <p:nvPr/>
          </p:nvSpPr>
          <p:spPr>
            <a:xfrm rot="17085489">
              <a:off x="4735091" y="31122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56EF7D1E-20C2-41B0-AD69-512B7D28FFA6}"/>
                </a:ext>
              </a:extLst>
            </p:cNvPr>
            <p:cNvSpPr/>
            <p:nvPr/>
          </p:nvSpPr>
          <p:spPr>
            <a:xfrm rot="17085489">
              <a:off x="4809452" y="32124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1AE121A4-2A60-4B99-9CE7-6C7D8A560C61}"/>
                </a:ext>
              </a:extLst>
            </p:cNvPr>
            <p:cNvSpPr/>
            <p:nvPr/>
          </p:nvSpPr>
          <p:spPr>
            <a:xfrm rot="17085489">
              <a:off x="4954840" y="321898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84BA7E59-C0F8-4BCB-8A0D-872B09FC3184}"/>
                </a:ext>
              </a:extLst>
            </p:cNvPr>
            <p:cNvSpPr/>
            <p:nvPr/>
          </p:nvSpPr>
          <p:spPr>
            <a:xfrm rot="17085489">
              <a:off x="5017063" y="30857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3DDFE632-EB48-4AF5-AAE0-5430C74DA9D0}"/>
                </a:ext>
              </a:extLst>
            </p:cNvPr>
            <p:cNvSpPr/>
            <p:nvPr/>
          </p:nvSpPr>
          <p:spPr>
            <a:xfrm rot="17085489">
              <a:off x="5089756" y="29356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791AE696-AE7B-49AC-85A6-288CACCDF14C}"/>
                </a:ext>
              </a:extLst>
            </p:cNvPr>
            <p:cNvSpPr/>
            <p:nvPr/>
          </p:nvSpPr>
          <p:spPr>
            <a:xfrm rot="17085489">
              <a:off x="4939587" y="29664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1C04267C-9D37-4986-8698-1E0545A8531D}"/>
                </a:ext>
              </a:extLst>
            </p:cNvPr>
            <p:cNvSpPr/>
            <p:nvPr/>
          </p:nvSpPr>
          <p:spPr>
            <a:xfrm rot="17085489">
              <a:off x="4159133" y="342538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38923C8E-E09E-48E3-B36E-F5AE50F9E84C}"/>
                </a:ext>
              </a:extLst>
            </p:cNvPr>
            <p:cNvSpPr/>
            <p:nvPr/>
          </p:nvSpPr>
          <p:spPr>
            <a:xfrm rot="17085489">
              <a:off x="4388488" y="35249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4" name="Star: 5 Points 1193">
              <a:extLst>
                <a:ext uri="{FF2B5EF4-FFF2-40B4-BE49-F238E27FC236}">
                  <a16:creationId xmlns:a16="http://schemas.microsoft.com/office/drawing/2014/main" id="{BFDB4E1B-7D27-4F03-833E-C46B25E01F76}"/>
                </a:ext>
              </a:extLst>
            </p:cNvPr>
            <p:cNvSpPr/>
            <p:nvPr/>
          </p:nvSpPr>
          <p:spPr>
            <a:xfrm>
              <a:off x="5098046" y="3613277"/>
              <a:ext cx="45719" cy="4571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3BFC34CC-7E16-4267-BDA5-B3EC8B48D2CB}"/>
                </a:ext>
              </a:extLst>
            </p:cNvPr>
            <p:cNvSpPr/>
            <p:nvPr/>
          </p:nvSpPr>
          <p:spPr>
            <a:xfrm rot="17085489">
              <a:off x="4565347" y="37629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79FDB866-E060-4042-ACBD-2A7B58EA635F}"/>
                </a:ext>
              </a:extLst>
            </p:cNvPr>
            <p:cNvGrpSpPr/>
            <p:nvPr/>
          </p:nvGrpSpPr>
          <p:grpSpPr>
            <a:xfrm rot="19869926">
              <a:off x="1663585" y="3917305"/>
              <a:ext cx="718388" cy="643077"/>
              <a:chOff x="595499" y="4426431"/>
              <a:chExt cx="1333199" cy="1193435"/>
            </a:xfrm>
          </p:grpSpPr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AAA2D34F-D679-42D9-96CF-9CFB434E0E2F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7518B1FB-1B7F-420F-B0EC-D49DB87155C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198" name="Straight Arrow Connector 1197">
                  <a:extLst>
                    <a:ext uri="{FF2B5EF4-FFF2-40B4-BE49-F238E27FC236}">
                      <a16:creationId xmlns:a16="http://schemas.microsoft.com/office/drawing/2014/main" id="{AB63B952-89FA-4925-81C3-B7856CA219F1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98CFFA6D-AC93-47EC-885E-638BDB4CB578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84C6FE7A-40CD-4D7E-BAE1-BA6FF4EA1797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1" name="Straight Arrow Connector 1200">
                  <a:extLst>
                    <a:ext uri="{FF2B5EF4-FFF2-40B4-BE49-F238E27FC236}">
                      <a16:creationId xmlns:a16="http://schemas.microsoft.com/office/drawing/2014/main" id="{BC84DFBF-CD63-474B-B882-96312F3C9AD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2" name="Group 1201">
                <a:extLst>
                  <a:ext uri="{FF2B5EF4-FFF2-40B4-BE49-F238E27FC236}">
                    <a16:creationId xmlns:a16="http://schemas.microsoft.com/office/drawing/2014/main" id="{BF182F8A-C9EA-4774-AE77-AF2817BBAD9F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4BD97416-59B4-4302-BA15-B50761C83F9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4" name="Straight Arrow Connector 1203">
                  <a:extLst>
                    <a:ext uri="{FF2B5EF4-FFF2-40B4-BE49-F238E27FC236}">
                      <a16:creationId xmlns:a16="http://schemas.microsoft.com/office/drawing/2014/main" id="{21FACA3D-79DC-42A0-A1D1-B4C97F2281DB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1CC41CE4-A80B-44FC-B3FF-D2C223367BC1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206" name="Oval 1205">
                  <a:extLst>
                    <a:ext uri="{FF2B5EF4-FFF2-40B4-BE49-F238E27FC236}">
                      <a16:creationId xmlns:a16="http://schemas.microsoft.com/office/drawing/2014/main" id="{7C1FD04B-46D7-4CAE-83CA-382DBE447D47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7" name="Straight Arrow Connector 1206">
                  <a:extLst>
                    <a:ext uri="{FF2B5EF4-FFF2-40B4-BE49-F238E27FC236}">
                      <a16:creationId xmlns:a16="http://schemas.microsoft.com/office/drawing/2014/main" id="{7138DFBC-C89D-4CB7-9FC8-08000CC3DA01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57" name="Group 3256">
              <a:extLst>
                <a:ext uri="{FF2B5EF4-FFF2-40B4-BE49-F238E27FC236}">
                  <a16:creationId xmlns:a16="http://schemas.microsoft.com/office/drawing/2014/main" id="{C0762DA9-C3A9-4EBE-A444-A5FD376197AD}"/>
                </a:ext>
              </a:extLst>
            </p:cNvPr>
            <p:cNvGrpSpPr/>
            <p:nvPr/>
          </p:nvGrpSpPr>
          <p:grpSpPr>
            <a:xfrm rot="9119228">
              <a:off x="2474600" y="216811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9826164F-F777-4ED4-8E09-ACE37CDB375E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91CB48D0-7ABD-4F18-A086-A0F3B58FE69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EFDB29C-6536-4C76-8EDF-F3F77B4288BB}"/>
                </a:ext>
              </a:extLst>
            </p:cNvPr>
            <p:cNvGrpSpPr/>
            <p:nvPr/>
          </p:nvGrpSpPr>
          <p:grpSpPr>
            <a:xfrm rot="9119228">
              <a:off x="2720864" y="1966429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5" name="Oval 3264">
                <a:extLst>
                  <a:ext uri="{FF2B5EF4-FFF2-40B4-BE49-F238E27FC236}">
                    <a16:creationId xmlns:a16="http://schemas.microsoft.com/office/drawing/2014/main" id="{922C6C03-FC78-4A0A-846F-A2AAACCB0EDE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49BAFEFB-612D-4150-AA4E-BC4D549C35E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9" name="Group 3258">
              <a:extLst>
                <a:ext uri="{FF2B5EF4-FFF2-40B4-BE49-F238E27FC236}">
                  <a16:creationId xmlns:a16="http://schemas.microsoft.com/office/drawing/2014/main" id="{46AFF0E0-920C-41C2-835B-E2B9BE1C01BE}"/>
                </a:ext>
              </a:extLst>
            </p:cNvPr>
            <p:cNvGrpSpPr/>
            <p:nvPr/>
          </p:nvGrpSpPr>
          <p:grpSpPr>
            <a:xfrm rot="9119228">
              <a:off x="2636014" y="223532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32689818-F0A0-4437-944A-2DD813E0578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8C9EE405-8833-426A-A6A6-232DB6D47F0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0" name="Group 3259">
              <a:extLst>
                <a:ext uri="{FF2B5EF4-FFF2-40B4-BE49-F238E27FC236}">
                  <a16:creationId xmlns:a16="http://schemas.microsoft.com/office/drawing/2014/main" id="{6E5F9A09-8382-41DA-A152-14184755217B}"/>
                </a:ext>
              </a:extLst>
            </p:cNvPr>
            <p:cNvGrpSpPr/>
            <p:nvPr/>
          </p:nvGrpSpPr>
          <p:grpSpPr>
            <a:xfrm rot="9119228">
              <a:off x="3254415" y="1993732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B0129E2A-CF22-44E3-807D-A9DDE991D630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7DE20047-C09C-4397-BD4D-9125C6971031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9" name="Group 3268">
              <a:extLst>
                <a:ext uri="{FF2B5EF4-FFF2-40B4-BE49-F238E27FC236}">
                  <a16:creationId xmlns:a16="http://schemas.microsoft.com/office/drawing/2014/main" id="{F2192E74-3CB9-4359-A2E5-0619AF661F1D}"/>
                </a:ext>
              </a:extLst>
            </p:cNvPr>
            <p:cNvGrpSpPr/>
            <p:nvPr/>
          </p:nvGrpSpPr>
          <p:grpSpPr>
            <a:xfrm rot="20310737">
              <a:off x="319036" y="1461264"/>
              <a:ext cx="718388" cy="643077"/>
              <a:chOff x="595499" y="4426431"/>
              <a:chExt cx="1333199" cy="1193435"/>
            </a:xfrm>
          </p:grpSpPr>
          <p:grpSp>
            <p:nvGrpSpPr>
              <p:cNvPr id="3270" name="Group 3269">
                <a:extLst>
                  <a:ext uri="{FF2B5EF4-FFF2-40B4-BE49-F238E27FC236}">
                    <a16:creationId xmlns:a16="http://schemas.microsoft.com/office/drawing/2014/main" id="{3A09521B-EF13-433C-89FF-D25AF02EB6E9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3280" name="Oval 3279">
                  <a:extLst>
                    <a:ext uri="{FF2B5EF4-FFF2-40B4-BE49-F238E27FC236}">
                      <a16:creationId xmlns:a16="http://schemas.microsoft.com/office/drawing/2014/main" id="{37C192A2-52C9-4FD1-B1CF-ACEEDC90FF10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81" name="Straight Arrow Connector 3280">
                  <a:extLst>
                    <a:ext uri="{FF2B5EF4-FFF2-40B4-BE49-F238E27FC236}">
                      <a16:creationId xmlns:a16="http://schemas.microsoft.com/office/drawing/2014/main" id="{D734A56F-0023-4CB7-8089-B54BE21E9097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1" name="Group 3270">
                <a:extLst>
                  <a:ext uri="{FF2B5EF4-FFF2-40B4-BE49-F238E27FC236}">
                    <a16:creationId xmlns:a16="http://schemas.microsoft.com/office/drawing/2014/main" id="{07FBE6BB-4D21-41F7-8E4D-B282B1EC91F3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3278" name="Oval 3277">
                  <a:extLst>
                    <a:ext uri="{FF2B5EF4-FFF2-40B4-BE49-F238E27FC236}">
                      <a16:creationId xmlns:a16="http://schemas.microsoft.com/office/drawing/2014/main" id="{D4E1D42C-C2C0-42E3-A1E7-F76884684DBA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9" name="Straight Arrow Connector 3278">
                  <a:extLst>
                    <a:ext uri="{FF2B5EF4-FFF2-40B4-BE49-F238E27FC236}">
                      <a16:creationId xmlns:a16="http://schemas.microsoft.com/office/drawing/2014/main" id="{E46325C0-4D57-47DE-A811-B6C1C61A3D2C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2" name="Group 3271">
                <a:extLst>
                  <a:ext uri="{FF2B5EF4-FFF2-40B4-BE49-F238E27FC236}">
                    <a16:creationId xmlns:a16="http://schemas.microsoft.com/office/drawing/2014/main" id="{C1DDAD53-5366-4D64-B9DA-3C3EEE10AACF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3276" name="Oval 3275">
                  <a:extLst>
                    <a:ext uri="{FF2B5EF4-FFF2-40B4-BE49-F238E27FC236}">
                      <a16:creationId xmlns:a16="http://schemas.microsoft.com/office/drawing/2014/main" id="{07495A12-2B84-4FA6-9368-C89623D27029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7" name="Straight Arrow Connector 3276">
                  <a:extLst>
                    <a:ext uri="{FF2B5EF4-FFF2-40B4-BE49-F238E27FC236}">
                      <a16:creationId xmlns:a16="http://schemas.microsoft.com/office/drawing/2014/main" id="{080A99E7-460D-4C84-AEE1-5981A5F5DEE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3" name="Group 3272">
                <a:extLst>
                  <a:ext uri="{FF2B5EF4-FFF2-40B4-BE49-F238E27FC236}">
                    <a16:creationId xmlns:a16="http://schemas.microsoft.com/office/drawing/2014/main" id="{4E1F592C-8B11-4C94-81D7-A87C93008416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3274" name="Oval 3273">
                  <a:extLst>
                    <a:ext uri="{FF2B5EF4-FFF2-40B4-BE49-F238E27FC236}">
                      <a16:creationId xmlns:a16="http://schemas.microsoft.com/office/drawing/2014/main" id="{5CE7B429-DFBE-49E6-8515-DD94DFDE929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5" name="Straight Arrow Connector 3274">
                  <a:extLst>
                    <a:ext uri="{FF2B5EF4-FFF2-40B4-BE49-F238E27FC236}">
                      <a16:creationId xmlns:a16="http://schemas.microsoft.com/office/drawing/2014/main" id="{EE7C9965-D2CA-45E6-B9D0-45FAC0802B0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95BF66E1-979D-4E22-8EC1-D61EB6E12266}"/>
                </a:ext>
              </a:extLst>
            </p:cNvPr>
            <p:cNvGrpSpPr/>
            <p:nvPr/>
          </p:nvGrpSpPr>
          <p:grpSpPr>
            <a:xfrm rot="20310737">
              <a:off x="1520531" y="1292177"/>
              <a:ext cx="718388" cy="643077"/>
              <a:chOff x="595499" y="4426431"/>
              <a:chExt cx="1333199" cy="1193435"/>
            </a:xfrm>
          </p:grpSpPr>
          <p:grpSp>
            <p:nvGrpSpPr>
              <p:cNvPr id="3283" name="Group 3282">
                <a:extLst>
                  <a:ext uri="{FF2B5EF4-FFF2-40B4-BE49-F238E27FC236}">
                    <a16:creationId xmlns:a16="http://schemas.microsoft.com/office/drawing/2014/main" id="{0BF30BA5-A3F4-4638-AA5C-DD75D12ABEF2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3293" name="Oval 3292">
                  <a:extLst>
                    <a:ext uri="{FF2B5EF4-FFF2-40B4-BE49-F238E27FC236}">
                      <a16:creationId xmlns:a16="http://schemas.microsoft.com/office/drawing/2014/main" id="{DD1E82CF-CFAD-4E8E-A72D-06585023DD5C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4" name="Straight Arrow Connector 3293">
                  <a:extLst>
                    <a:ext uri="{FF2B5EF4-FFF2-40B4-BE49-F238E27FC236}">
                      <a16:creationId xmlns:a16="http://schemas.microsoft.com/office/drawing/2014/main" id="{A07CDE83-BC41-476B-B2B2-E5A08D3FF33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4" name="Group 3283">
                <a:extLst>
                  <a:ext uri="{FF2B5EF4-FFF2-40B4-BE49-F238E27FC236}">
                    <a16:creationId xmlns:a16="http://schemas.microsoft.com/office/drawing/2014/main" id="{A029282E-9A6D-4487-BCC1-0C7DD18FECB1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3291" name="Oval 3290">
                  <a:extLst>
                    <a:ext uri="{FF2B5EF4-FFF2-40B4-BE49-F238E27FC236}">
                      <a16:creationId xmlns:a16="http://schemas.microsoft.com/office/drawing/2014/main" id="{40B9B003-6365-46EF-83A9-A35F261468FD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2" name="Straight Arrow Connector 3291">
                  <a:extLst>
                    <a:ext uri="{FF2B5EF4-FFF2-40B4-BE49-F238E27FC236}">
                      <a16:creationId xmlns:a16="http://schemas.microsoft.com/office/drawing/2014/main" id="{84FE25B9-BC45-498C-80AA-963931CE161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5" name="Group 3284">
                <a:extLst>
                  <a:ext uri="{FF2B5EF4-FFF2-40B4-BE49-F238E27FC236}">
                    <a16:creationId xmlns:a16="http://schemas.microsoft.com/office/drawing/2014/main" id="{A10BE72C-85A8-4BAE-A174-93A3A4A9D458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3289" name="Oval 3288">
                  <a:extLst>
                    <a:ext uri="{FF2B5EF4-FFF2-40B4-BE49-F238E27FC236}">
                      <a16:creationId xmlns:a16="http://schemas.microsoft.com/office/drawing/2014/main" id="{BB635619-36FC-49A0-92B6-3A8D0CB8EAC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0" name="Straight Arrow Connector 3289">
                  <a:extLst>
                    <a:ext uri="{FF2B5EF4-FFF2-40B4-BE49-F238E27FC236}">
                      <a16:creationId xmlns:a16="http://schemas.microsoft.com/office/drawing/2014/main" id="{6BA23F98-31D8-4983-A96B-F699745730B0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6" name="Group 3285">
                <a:extLst>
                  <a:ext uri="{FF2B5EF4-FFF2-40B4-BE49-F238E27FC236}">
                    <a16:creationId xmlns:a16="http://schemas.microsoft.com/office/drawing/2014/main" id="{81D89F50-A3D8-4D59-9A2D-72E795704D7C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3287" name="Oval 3286">
                  <a:extLst>
                    <a:ext uri="{FF2B5EF4-FFF2-40B4-BE49-F238E27FC236}">
                      <a16:creationId xmlns:a16="http://schemas.microsoft.com/office/drawing/2014/main" id="{2F7F2C93-153E-4022-A423-ABE445EC2B2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88" name="Straight Arrow Connector 3287">
                  <a:extLst>
                    <a:ext uri="{FF2B5EF4-FFF2-40B4-BE49-F238E27FC236}">
                      <a16:creationId xmlns:a16="http://schemas.microsoft.com/office/drawing/2014/main" id="{D4D54A82-4BC5-4AE0-91EF-B8BF6014519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7" name="Group 3296">
              <a:extLst>
                <a:ext uri="{FF2B5EF4-FFF2-40B4-BE49-F238E27FC236}">
                  <a16:creationId xmlns:a16="http://schemas.microsoft.com/office/drawing/2014/main" id="{FB86AEF9-0C28-4751-9E36-8B2A5B35FFE7}"/>
                </a:ext>
              </a:extLst>
            </p:cNvPr>
            <p:cNvGrpSpPr/>
            <p:nvPr/>
          </p:nvGrpSpPr>
          <p:grpSpPr>
            <a:xfrm rot="10845604">
              <a:off x="4696438" y="1290632"/>
              <a:ext cx="1551056" cy="1158888"/>
              <a:chOff x="380791" y="1282964"/>
              <a:chExt cx="2491467" cy="1861526"/>
            </a:xfrm>
          </p:grpSpPr>
          <p:sp>
            <p:nvSpPr>
              <p:cNvPr id="3298" name="Oval 3297">
                <a:extLst>
                  <a:ext uri="{FF2B5EF4-FFF2-40B4-BE49-F238E27FC236}">
                    <a16:creationId xmlns:a16="http://schemas.microsoft.com/office/drawing/2014/main" id="{6AEAC0F6-980C-4903-B03C-E5A822118A7C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99" name="Oval 3298">
                <a:extLst>
                  <a:ext uri="{FF2B5EF4-FFF2-40B4-BE49-F238E27FC236}">
                    <a16:creationId xmlns:a16="http://schemas.microsoft.com/office/drawing/2014/main" id="{B4045914-E088-40C4-84C0-9752BEE04CEE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0" name="Oval 3299">
                <a:extLst>
                  <a:ext uri="{FF2B5EF4-FFF2-40B4-BE49-F238E27FC236}">
                    <a16:creationId xmlns:a16="http://schemas.microsoft.com/office/drawing/2014/main" id="{060FEC8D-C236-48E9-AF27-CFD4C413EB70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1" name="Oval 3300">
                <a:extLst>
                  <a:ext uri="{FF2B5EF4-FFF2-40B4-BE49-F238E27FC236}">
                    <a16:creationId xmlns:a16="http://schemas.microsoft.com/office/drawing/2014/main" id="{C16494DB-1F93-46C8-965C-58B581E57B4C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90B7273F-333C-4580-982E-512EC8254C11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3" name="Oval 3302">
                <a:extLst>
                  <a:ext uri="{FF2B5EF4-FFF2-40B4-BE49-F238E27FC236}">
                    <a16:creationId xmlns:a16="http://schemas.microsoft.com/office/drawing/2014/main" id="{0A6776EF-4BF1-4E8F-B5C6-E70FA625C8E4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4" name="Oval 3303">
                <a:extLst>
                  <a:ext uri="{FF2B5EF4-FFF2-40B4-BE49-F238E27FC236}">
                    <a16:creationId xmlns:a16="http://schemas.microsoft.com/office/drawing/2014/main" id="{2AB995DF-B7DA-453A-A2E5-EEF609532D9E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5" name="Oval 3304">
                <a:extLst>
                  <a:ext uri="{FF2B5EF4-FFF2-40B4-BE49-F238E27FC236}">
                    <a16:creationId xmlns:a16="http://schemas.microsoft.com/office/drawing/2014/main" id="{DE14F8CB-4B06-4A01-9EE8-278050C381A2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6" name="Oval 3305">
                <a:extLst>
                  <a:ext uri="{FF2B5EF4-FFF2-40B4-BE49-F238E27FC236}">
                    <a16:creationId xmlns:a16="http://schemas.microsoft.com/office/drawing/2014/main" id="{035E224D-14DD-4D0B-B9F0-46454237D94D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07" name="Group 3306">
                <a:extLst>
                  <a:ext uri="{FF2B5EF4-FFF2-40B4-BE49-F238E27FC236}">
                    <a16:creationId xmlns:a16="http://schemas.microsoft.com/office/drawing/2014/main" id="{1DA312EE-18FA-4F70-BC83-6F51054C11BE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73" name="Oval 3372">
                  <a:extLst>
                    <a:ext uri="{FF2B5EF4-FFF2-40B4-BE49-F238E27FC236}">
                      <a16:creationId xmlns:a16="http://schemas.microsoft.com/office/drawing/2014/main" id="{4418A1B4-E0EC-477A-8D91-AC4562DFB29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4" name="Oval 3373">
                  <a:extLst>
                    <a:ext uri="{FF2B5EF4-FFF2-40B4-BE49-F238E27FC236}">
                      <a16:creationId xmlns:a16="http://schemas.microsoft.com/office/drawing/2014/main" id="{1A4EEC69-522E-4D33-9362-59030D85953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5" name="Oval 3374">
                  <a:extLst>
                    <a:ext uri="{FF2B5EF4-FFF2-40B4-BE49-F238E27FC236}">
                      <a16:creationId xmlns:a16="http://schemas.microsoft.com/office/drawing/2014/main" id="{8B54FEA8-2721-4038-A52F-7024A7FEA4A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6" name="Oval 3375">
                  <a:extLst>
                    <a:ext uri="{FF2B5EF4-FFF2-40B4-BE49-F238E27FC236}">
                      <a16:creationId xmlns:a16="http://schemas.microsoft.com/office/drawing/2014/main" id="{8A7CF5F0-829A-4094-8670-145D55C1FB9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7" name="Oval 3376">
                  <a:extLst>
                    <a:ext uri="{FF2B5EF4-FFF2-40B4-BE49-F238E27FC236}">
                      <a16:creationId xmlns:a16="http://schemas.microsoft.com/office/drawing/2014/main" id="{6F11530C-4A33-4639-96C3-FC6DE2C1D66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8" name="Oval 3377">
                  <a:extLst>
                    <a:ext uri="{FF2B5EF4-FFF2-40B4-BE49-F238E27FC236}">
                      <a16:creationId xmlns:a16="http://schemas.microsoft.com/office/drawing/2014/main" id="{F4FABD50-DCA9-4AE8-8782-9839AC3753C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9" name="Oval 3378">
                  <a:extLst>
                    <a:ext uri="{FF2B5EF4-FFF2-40B4-BE49-F238E27FC236}">
                      <a16:creationId xmlns:a16="http://schemas.microsoft.com/office/drawing/2014/main" id="{BF4F3790-C6ED-4036-8201-C48F7CAC16E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08" name="Oval 3307">
                <a:extLst>
                  <a:ext uri="{FF2B5EF4-FFF2-40B4-BE49-F238E27FC236}">
                    <a16:creationId xmlns:a16="http://schemas.microsoft.com/office/drawing/2014/main" id="{2C2A207B-4242-4B90-AD92-4E53BEC8ED3B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9" name="Oval 3308">
                <a:extLst>
                  <a:ext uri="{FF2B5EF4-FFF2-40B4-BE49-F238E27FC236}">
                    <a16:creationId xmlns:a16="http://schemas.microsoft.com/office/drawing/2014/main" id="{B995C03B-1D82-4836-8B0B-C3BCE3E10FD4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0" name="Oval 3309">
                <a:extLst>
                  <a:ext uri="{FF2B5EF4-FFF2-40B4-BE49-F238E27FC236}">
                    <a16:creationId xmlns:a16="http://schemas.microsoft.com/office/drawing/2014/main" id="{5E1C24F4-1A43-4E45-9414-20B74EA249C5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1" name="Oval 3310">
                <a:extLst>
                  <a:ext uri="{FF2B5EF4-FFF2-40B4-BE49-F238E27FC236}">
                    <a16:creationId xmlns:a16="http://schemas.microsoft.com/office/drawing/2014/main" id="{2FD1DC8D-1DAC-4F18-A521-ED7D4BE99147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2" name="Oval 3311">
                <a:extLst>
                  <a:ext uri="{FF2B5EF4-FFF2-40B4-BE49-F238E27FC236}">
                    <a16:creationId xmlns:a16="http://schemas.microsoft.com/office/drawing/2014/main" id="{0DA22ED5-4D82-409C-BB48-6FAA42FAEF3A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3" name="Oval 3312">
                <a:extLst>
                  <a:ext uri="{FF2B5EF4-FFF2-40B4-BE49-F238E27FC236}">
                    <a16:creationId xmlns:a16="http://schemas.microsoft.com/office/drawing/2014/main" id="{1BC7147B-1A47-4AF1-95F8-C49BD1FFBCB3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4" name="Oval 3313">
                <a:extLst>
                  <a:ext uri="{FF2B5EF4-FFF2-40B4-BE49-F238E27FC236}">
                    <a16:creationId xmlns:a16="http://schemas.microsoft.com/office/drawing/2014/main" id="{EF058D95-4C54-4317-B3CB-3CA0AD4E3CF3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5" name="Oval 3314">
                <a:extLst>
                  <a:ext uri="{FF2B5EF4-FFF2-40B4-BE49-F238E27FC236}">
                    <a16:creationId xmlns:a16="http://schemas.microsoft.com/office/drawing/2014/main" id="{F53C9541-4838-4E6B-BBA6-688A308F9B69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6" name="Oval 3315">
                <a:extLst>
                  <a:ext uri="{FF2B5EF4-FFF2-40B4-BE49-F238E27FC236}">
                    <a16:creationId xmlns:a16="http://schemas.microsoft.com/office/drawing/2014/main" id="{245EF869-804B-49DC-9CEA-73F19D1851AC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7" name="Oval 3316">
                <a:extLst>
                  <a:ext uri="{FF2B5EF4-FFF2-40B4-BE49-F238E27FC236}">
                    <a16:creationId xmlns:a16="http://schemas.microsoft.com/office/drawing/2014/main" id="{F8D6CE51-24A5-4395-A345-6761D634EB52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18" name="Group 3317">
                <a:extLst>
                  <a:ext uri="{FF2B5EF4-FFF2-40B4-BE49-F238E27FC236}">
                    <a16:creationId xmlns:a16="http://schemas.microsoft.com/office/drawing/2014/main" id="{1AAA2B7F-7B0A-4465-B14E-608FAAE66410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66" name="Oval 3365">
                  <a:extLst>
                    <a:ext uri="{FF2B5EF4-FFF2-40B4-BE49-F238E27FC236}">
                      <a16:creationId xmlns:a16="http://schemas.microsoft.com/office/drawing/2014/main" id="{A7331C66-37FC-4B4B-9825-DF527FEFF6B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7" name="Oval 3366">
                  <a:extLst>
                    <a:ext uri="{FF2B5EF4-FFF2-40B4-BE49-F238E27FC236}">
                      <a16:creationId xmlns:a16="http://schemas.microsoft.com/office/drawing/2014/main" id="{BD69B0DA-9188-45A3-BCB1-EEAD5B1AF3B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8" name="Oval 3367">
                  <a:extLst>
                    <a:ext uri="{FF2B5EF4-FFF2-40B4-BE49-F238E27FC236}">
                      <a16:creationId xmlns:a16="http://schemas.microsoft.com/office/drawing/2014/main" id="{04ACC322-6CC2-480D-B5A7-0C851C3922B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9" name="Oval 3368">
                  <a:extLst>
                    <a:ext uri="{FF2B5EF4-FFF2-40B4-BE49-F238E27FC236}">
                      <a16:creationId xmlns:a16="http://schemas.microsoft.com/office/drawing/2014/main" id="{A40306BD-8FCE-4203-897A-F5EA224A966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0" name="Oval 3369">
                  <a:extLst>
                    <a:ext uri="{FF2B5EF4-FFF2-40B4-BE49-F238E27FC236}">
                      <a16:creationId xmlns:a16="http://schemas.microsoft.com/office/drawing/2014/main" id="{46EA2CF2-03DE-49EE-90D9-D7788FD0C4B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1" name="Oval 3370">
                  <a:extLst>
                    <a:ext uri="{FF2B5EF4-FFF2-40B4-BE49-F238E27FC236}">
                      <a16:creationId xmlns:a16="http://schemas.microsoft.com/office/drawing/2014/main" id="{D2E84574-55E1-46E8-BD39-B55DD5F6675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2" name="Oval 3371">
                  <a:extLst>
                    <a:ext uri="{FF2B5EF4-FFF2-40B4-BE49-F238E27FC236}">
                      <a16:creationId xmlns:a16="http://schemas.microsoft.com/office/drawing/2014/main" id="{536ACECB-EF35-4130-A689-3978A64678B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19" name="Oval 3318">
                <a:extLst>
                  <a:ext uri="{FF2B5EF4-FFF2-40B4-BE49-F238E27FC236}">
                    <a16:creationId xmlns:a16="http://schemas.microsoft.com/office/drawing/2014/main" id="{A2C98F6C-0AE2-4A93-91EA-831B15B99E3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0" name="Oval 3319">
                <a:extLst>
                  <a:ext uri="{FF2B5EF4-FFF2-40B4-BE49-F238E27FC236}">
                    <a16:creationId xmlns:a16="http://schemas.microsoft.com/office/drawing/2014/main" id="{9F5A5A4E-B1DD-428F-A88F-5D94E3576D64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1" name="Oval 3320">
                <a:extLst>
                  <a:ext uri="{FF2B5EF4-FFF2-40B4-BE49-F238E27FC236}">
                    <a16:creationId xmlns:a16="http://schemas.microsoft.com/office/drawing/2014/main" id="{B318BA62-B338-4560-8F19-D4102716E6A1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2" name="Oval 3321">
                <a:extLst>
                  <a:ext uri="{FF2B5EF4-FFF2-40B4-BE49-F238E27FC236}">
                    <a16:creationId xmlns:a16="http://schemas.microsoft.com/office/drawing/2014/main" id="{526C073E-AB05-4EE6-95F4-7AA35C3C2D89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3" name="Oval 3322">
                <a:extLst>
                  <a:ext uri="{FF2B5EF4-FFF2-40B4-BE49-F238E27FC236}">
                    <a16:creationId xmlns:a16="http://schemas.microsoft.com/office/drawing/2014/main" id="{0D3BFBFE-FC18-450A-A6BC-CC548DC2A6E9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4" name="Oval 3323">
                <a:extLst>
                  <a:ext uri="{FF2B5EF4-FFF2-40B4-BE49-F238E27FC236}">
                    <a16:creationId xmlns:a16="http://schemas.microsoft.com/office/drawing/2014/main" id="{ADB7BB01-61F1-408D-B998-5C0941CFC920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5" name="Oval 3324">
                <a:extLst>
                  <a:ext uri="{FF2B5EF4-FFF2-40B4-BE49-F238E27FC236}">
                    <a16:creationId xmlns:a16="http://schemas.microsoft.com/office/drawing/2014/main" id="{3A9EF8CE-0C4D-4CF2-AD0E-7FE707348573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6" name="Oval 3325">
                <a:extLst>
                  <a:ext uri="{FF2B5EF4-FFF2-40B4-BE49-F238E27FC236}">
                    <a16:creationId xmlns:a16="http://schemas.microsoft.com/office/drawing/2014/main" id="{7F522E0E-99F1-4C75-9800-C09C7DFBA61F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7" name="Oval 3326">
                <a:extLst>
                  <a:ext uri="{FF2B5EF4-FFF2-40B4-BE49-F238E27FC236}">
                    <a16:creationId xmlns:a16="http://schemas.microsoft.com/office/drawing/2014/main" id="{053830F6-3711-4153-A3DC-D41E528140D8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8" name="Oval 3327">
                <a:extLst>
                  <a:ext uri="{FF2B5EF4-FFF2-40B4-BE49-F238E27FC236}">
                    <a16:creationId xmlns:a16="http://schemas.microsoft.com/office/drawing/2014/main" id="{50864BB1-9351-4342-8C46-0453B321A891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9" name="Oval 3328">
                <a:extLst>
                  <a:ext uri="{FF2B5EF4-FFF2-40B4-BE49-F238E27FC236}">
                    <a16:creationId xmlns:a16="http://schemas.microsoft.com/office/drawing/2014/main" id="{97192C4C-EF64-4B92-B1B9-D8A86CC8344A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30" name="Group 3329">
                <a:extLst>
                  <a:ext uri="{FF2B5EF4-FFF2-40B4-BE49-F238E27FC236}">
                    <a16:creationId xmlns:a16="http://schemas.microsoft.com/office/drawing/2014/main" id="{9D69A190-D224-4E7F-9961-0CD3BD458131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59" name="Oval 3358">
                  <a:extLst>
                    <a:ext uri="{FF2B5EF4-FFF2-40B4-BE49-F238E27FC236}">
                      <a16:creationId xmlns:a16="http://schemas.microsoft.com/office/drawing/2014/main" id="{2ABCDA52-5493-4B42-B9F0-44E829B0CC0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0" name="Oval 3359">
                  <a:extLst>
                    <a:ext uri="{FF2B5EF4-FFF2-40B4-BE49-F238E27FC236}">
                      <a16:creationId xmlns:a16="http://schemas.microsoft.com/office/drawing/2014/main" id="{36F31AEB-1796-4BE9-B815-98314D4A807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1" name="Oval 3360">
                  <a:extLst>
                    <a:ext uri="{FF2B5EF4-FFF2-40B4-BE49-F238E27FC236}">
                      <a16:creationId xmlns:a16="http://schemas.microsoft.com/office/drawing/2014/main" id="{A608C72A-B95C-4A32-A2DC-3C7C916986B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2" name="Oval 3361">
                  <a:extLst>
                    <a:ext uri="{FF2B5EF4-FFF2-40B4-BE49-F238E27FC236}">
                      <a16:creationId xmlns:a16="http://schemas.microsoft.com/office/drawing/2014/main" id="{AD7EC0FD-712C-4F8C-9D8A-D19C635FFAB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3" name="Oval 3362">
                  <a:extLst>
                    <a:ext uri="{FF2B5EF4-FFF2-40B4-BE49-F238E27FC236}">
                      <a16:creationId xmlns:a16="http://schemas.microsoft.com/office/drawing/2014/main" id="{D90A3DE0-E113-4854-A37E-6E758EB0CF8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4" name="Oval 3363">
                  <a:extLst>
                    <a:ext uri="{FF2B5EF4-FFF2-40B4-BE49-F238E27FC236}">
                      <a16:creationId xmlns:a16="http://schemas.microsoft.com/office/drawing/2014/main" id="{1955798E-1883-49F2-8828-80DB34D38A1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5" name="Oval 3364">
                  <a:extLst>
                    <a:ext uri="{FF2B5EF4-FFF2-40B4-BE49-F238E27FC236}">
                      <a16:creationId xmlns:a16="http://schemas.microsoft.com/office/drawing/2014/main" id="{BDB6C0E1-3B29-4EF5-8D3E-423B899037D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31" name="Oval 3330">
                <a:extLst>
                  <a:ext uri="{FF2B5EF4-FFF2-40B4-BE49-F238E27FC236}">
                    <a16:creationId xmlns:a16="http://schemas.microsoft.com/office/drawing/2014/main" id="{544EFE13-FADD-4500-8E4F-3516E82C4586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2" name="Oval 3331">
                <a:extLst>
                  <a:ext uri="{FF2B5EF4-FFF2-40B4-BE49-F238E27FC236}">
                    <a16:creationId xmlns:a16="http://schemas.microsoft.com/office/drawing/2014/main" id="{A7DF4818-25F6-4B9E-B09D-7E838C9EF359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3" name="Oval 3332">
                <a:extLst>
                  <a:ext uri="{FF2B5EF4-FFF2-40B4-BE49-F238E27FC236}">
                    <a16:creationId xmlns:a16="http://schemas.microsoft.com/office/drawing/2014/main" id="{81A5F44A-57DB-40B3-9372-795D87025F96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4" name="Oval 3333">
                <a:extLst>
                  <a:ext uri="{FF2B5EF4-FFF2-40B4-BE49-F238E27FC236}">
                    <a16:creationId xmlns:a16="http://schemas.microsoft.com/office/drawing/2014/main" id="{BF0A3AFC-9850-43E4-B013-139D60C26BC9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5" name="Oval 3334">
                <a:extLst>
                  <a:ext uri="{FF2B5EF4-FFF2-40B4-BE49-F238E27FC236}">
                    <a16:creationId xmlns:a16="http://schemas.microsoft.com/office/drawing/2014/main" id="{56D1A598-56E4-41B5-BDA3-2F15D62288CF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6" name="Oval 3335">
                <a:extLst>
                  <a:ext uri="{FF2B5EF4-FFF2-40B4-BE49-F238E27FC236}">
                    <a16:creationId xmlns:a16="http://schemas.microsoft.com/office/drawing/2014/main" id="{F0DB357B-C190-4139-8160-58E0E1B700F1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7" name="Oval 3336">
                <a:extLst>
                  <a:ext uri="{FF2B5EF4-FFF2-40B4-BE49-F238E27FC236}">
                    <a16:creationId xmlns:a16="http://schemas.microsoft.com/office/drawing/2014/main" id="{62C97DC2-A090-4AD1-9576-E8FB39519885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8" name="Oval 3337">
                <a:extLst>
                  <a:ext uri="{FF2B5EF4-FFF2-40B4-BE49-F238E27FC236}">
                    <a16:creationId xmlns:a16="http://schemas.microsoft.com/office/drawing/2014/main" id="{826B9CC9-B30D-4E16-8F70-2EBD56C4F77F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9" name="Oval 3338">
                <a:extLst>
                  <a:ext uri="{FF2B5EF4-FFF2-40B4-BE49-F238E27FC236}">
                    <a16:creationId xmlns:a16="http://schemas.microsoft.com/office/drawing/2014/main" id="{44DC63C4-C0D5-4C2F-9CE2-CD2E571E211C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0" name="Oval 3339">
                <a:extLst>
                  <a:ext uri="{FF2B5EF4-FFF2-40B4-BE49-F238E27FC236}">
                    <a16:creationId xmlns:a16="http://schemas.microsoft.com/office/drawing/2014/main" id="{88BE95F9-AF24-4DF5-BA77-F27B19112C16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41" name="Group 3340">
                <a:extLst>
                  <a:ext uri="{FF2B5EF4-FFF2-40B4-BE49-F238E27FC236}">
                    <a16:creationId xmlns:a16="http://schemas.microsoft.com/office/drawing/2014/main" id="{4AF02813-3C5D-447B-8427-51C1D3929F46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52" name="Oval 3351">
                  <a:extLst>
                    <a:ext uri="{FF2B5EF4-FFF2-40B4-BE49-F238E27FC236}">
                      <a16:creationId xmlns:a16="http://schemas.microsoft.com/office/drawing/2014/main" id="{8CF5D899-ED33-4597-9839-549B9F50799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3" name="Oval 3352">
                  <a:extLst>
                    <a:ext uri="{FF2B5EF4-FFF2-40B4-BE49-F238E27FC236}">
                      <a16:creationId xmlns:a16="http://schemas.microsoft.com/office/drawing/2014/main" id="{BE29AC53-A4BF-45D2-A495-7ED098D6ED0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4" name="Oval 3353">
                  <a:extLst>
                    <a:ext uri="{FF2B5EF4-FFF2-40B4-BE49-F238E27FC236}">
                      <a16:creationId xmlns:a16="http://schemas.microsoft.com/office/drawing/2014/main" id="{E2F3E653-3EA6-452B-9B90-A663063480E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5" name="Oval 3354">
                  <a:extLst>
                    <a:ext uri="{FF2B5EF4-FFF2-40B4-BE49-F238E27FC236}">
                      <a16:creationId xmlns:a16="http://schemas.microsoft.com/office/drawing/2014/main" id="{3F4161E7-770C-4B08-A935-E5374519FD8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6" name="Oval 3355">
                  <a:extLst>
                    <a:ext uri="{FF2B5EF4-FFF2-40B4-BE49-F238E27FC236}">
                      <a16:creationId xmlns:a16="http://schemas.microsoft.com/office/drawing/2014/main" id="{BFF60DB4-1AAD-4090-BE09-A8B73DD7644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7" name="Oval 3356">
                  <a:extLst>
                    <a:ext uri="{FF2B5EF4-FFF2-40B4-BE49-F238E27FC236}">
                      <a16:creationId xmlns:a16="http://schemas.microsoft.com/office/drawing/2014/main" id="{C226C748-1F03-4850-9DDE-345FC328C8A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8" name="Oval 3357">
                  <a:extLst>
                    <a:ext uri="{FF2B5EF4-FFF2-40B4-BE49-F238E27FC236}">
                      <a16:creationId xmlns:a16="http://schemas.microsoft.com/office/drawing/2014/main" id="{DCABC48B-FD42-4F87-AE03-D6E29DAC385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42" name="Oval 3341">
                <a:extLst>
                  <a:ext uri="{FF2B5EF4-FFF2-40B4-BE49-F238E27FC236}">
                    <a16:creationId xmlns:a16="http://schemas.microsoft.com/office/drawing/2014/main" id="{42B4C1F2-0CC9-44F4-8823-7CCF530683EB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3" name="Oval 3342">
                <a:extLst>
                  <a:ext uri="{FF2B5EF4-FFF2-40B4-BE49-F238E27FC236}">
                    <a16:creationId xmlns:a16="http://schemas.microsoft.com/office/drawing/2014/main" id="{8F993905-EFCF-4F5A-B843-412CF0915BD1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4" name="Oval 3343">
                <a:extLst>
                  <a:ext uri="{FF2B5EF4-FFF2-40B4-BE49-F238E27FC236}">
                    <a16:creationId xmlns:a16="http://schemas.microsoft.com/office/drawing/2014/main" id="{D4E557D3-2310-4206-809C-DC8BAEB1E0C7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5" name="Oval 3344">
                <a:extLst>
                  <a:ext uri="{FF2B5EF4-FFF2-40B4-BE49-F238E27FC236}">
                    <a16:creationId xmlns:a16="http://schemas.microsoft.com/office/drawing/2014/main" id="{66700CE1-A47E-4B81-9E4E-C025F784F254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6" name="Oval 3345">
                <a:extLst>
                  <a:ext uri="{FF2B5EF4-FFF2-40B4-BE49-F238E27FC236}">
                    <a16:creationId xmlns:a16="http://schemas.microsoft.com/office/drawing/2014/main" id="{8BA20240-0CA3-446D-B866-3A6231B9EBCF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7" name="Oval 3346">
                <a:extLst>
                  <a:ext uri="{FF2B5EF4-FFF2-40B4-BE49-F238E27FC236}">
                    <a16:creationId xmlns:a16="http://schemas.microsoft.com/office/drawing/2014/main" id="{F10D7A0C-03D1-43C3-97D5-31736172982C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8" name="Oval 3347">
                <a:extLst>
                  <a:ext uri="{FF2B5EF4-FFF2-40B4-BE49-F238E27FC236}">
                    <a16:creationId xmlns:a16="http://schemas.microsoft.com/office/drawing/2014/main" id="{30518A39-5AFA-484E-86FE-7D111A47B698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9" name="Oval 3348">
                <a:extLst>
                  <a:ext uri="{FF2B5EF4-FFF2-40B4-BE49-F238E27FC236}">
                    <a16:creationId xmlns:a16="http://schemas.microsoft.com/office/drawing/2014/main" id="{FFDA3A76-9EE9-4470-890D-08A04FCE6E85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50" name="Oval 3349">
                <a:extLst>
                  <a:ext uri="{FF2B5EF4-FFF2-40B4-BE49-F238E27FC236}">
                    <a16:creationId xmlns:a16="http://schemas.microsoft.com/office/drawing/2014/main" id="{E194E2E9-04CF-42CA-BDE1-13AFF9B65565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51" name="Oval 3350">
                <a:extLst>
                  <a:ext uri="{FF2B5EF4-FFF2-40B4-BE49-F238E27FC236}">
                    <a16:creationId xmlns:a16="http://schemas.microsoft.com/office/drawing/2014/main" id="{4FFF32C3-DA62-45CE-96AA-0F30A67990D6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3380" name="Group 3379">
              <a:extLst>
                <a:ext uri="{FF2B5EF4-FFF2-40B4-BE49-F238E27FC236}">
                  <a16:creationId xmlns:a16="http://schemas.microsoft.com/office/drawing/2014/main" id="{2B66A941-3888-4278-AB93-8E1BA192849E}"/>
                </a:ext>
              </a:extLst>
            </p:cNvPr>
            <p:cNvGrpSpPr/>
            <p:nvPr/>
          </p:nvGrpSpPr>
          <p:grpSpPr>
            <a:xfrm rot="7198204">
              <a:off x="5370870" y="1350806"/>
              <a:ext cx="198204" cy="105306"/>
              <a:chOff x="5888191" y="3300340"/>
              <a:chExt cx="153330" cy="81464"/>
            </a:xfrm>
          </p:grpSpPr>
          <p:sp>
            <p:nvSpPr>
              <p:cNvPr id="3381" name="Oval 3380">
                <a:extLst>
                  <a:ext uri="{FF2B5EF4-FFF2-40B4-BE49-F238E27FC236}">
                    <a16:creationId xmlns:a16="http://schemas.microsoft.com/office/drawing/2014/main" id="{3277CE5F-61FD-432E-B289-BA1598390FE1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00FF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382" name="Straight Arrow Connector 3381">
                <a:extLst>
                  <a:ext uri="{FF2B5EF4-FFF2-40B4-BE49-F238E27FC236}">
                    <a16:creationId xmlns:a16="http://schemas.microsoft.com/office/drawing/2014/main" id="{442837FB-E669-4ABB-B13E-332F506A5876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3" name="Oval 3382">
              <a:extLst>
                <a:ext uri="{FF2B5EF4-FFF2-40B4-BE49-F238E27FC236}">
                  <a16:creationId xmlns:a16="http://schemas.microsoft.com/office/drawing/2014/main" id="{B88374D2-C317-4893-B526-6CD7FEDC22BD}"/>
                </a:ext>
              </a:extLst>
            </p:cNvPr>
            <p:cNvSpPr/>
            <p:nvPr/>
          </p:nvSpPr>
          <p:spPr>
            <a:xfrm rot="13875202">
              <a:off x="4846069" y="192344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4" name="Oval 3383">
              <a:extLst>
                <a:ext uri="{FF2B5EF4-FFF2-40B4-BE49-F238E27FC236}">
                  <a16:creationId xmlns:a16="http://schemas.microsoft.com/office/drawing/2014/main" id="{A56CAEEA-1EB1-464E-822B-6D1C99C57C4B}"/>
                </a:ext>
              </a:extLst>
            </p:cNvPr>
            <p:cNvSpPr/>
            <p:nvPr/>
          </p:nvSpPr>
          <p:spPr>
            <a:xfrm rot="13875202">
              <a:off x="4912917" y="20501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5" name="Oval 3384">
              <a:extLst>
                <a:ext uri="{FF2B5EF4-FFF2-40B4-BE49-F238E27FC236}">
                  <a16:creationId xmlns:a16="http://schemas.microsoft.com/office/drawing/2014/main" id="{F8AF3593-64D8-431E-B2E2-B291D65A2FA3}"/>
                </a:ext>
              </a:extLst>
            </p:cNvPr>
            <p:cNvSpPr/>
            <p:nvPr/>
          </p:nvSpPr>
          <p:spPr>
            <a:xfrm rot="13875202">
              <a:off x="4968753" y="192541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6" name="Oval 3385">
              <a:extLst>
                <a:ext uri="{FF2B5EF4-FFF2-40B4-BE49-F238E27FC236}">
                  <a16:creationId xmlns:a16="http://schemas.microsoft.com/office/drawing/2014/main" id="{2B2B34DB-A7D8-4343-A028-8B4425E284E5}"/>
                </a:ext>
              </a:extLst>
            </p:cNvPr>
            <p:cNvSpPr/>
            <p:nvPr/>
          </p:nvSpPr>
          <p:spPr>
            <a:xfrm rot="13875202">
              <a:off x="4701406" y="218360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7" name="Oval 3386">
              <a:extLst>
                <a:ext uri="{FF2B5EF4-FFF2-40B4-BE49-F238E27FC236}">
                  <a16:creationId xmlns:a16="http://schemas.microsoft.com/office/drawing/2014/main" id="{48A01858-1D6C-4DAF-B8BC-2B5BEE56F307}"/>
                </a:ext>
              </a:extLst>
            </p:cNvPr>
            <p:cNvSpPr/>
            <p:nvPr/>
          </p:nvSpPr>
          <p:spPr>
            <a:xfrm rot="13875202">
              <a:off x="4675918" y="192069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8" name="Oval 3387">
              <a:extLst>
                <a:ext uri="{FF2B5EF4-FFF2-40B4-BE49-F238E27FC236}">
                  <a16:creationId xmlns:a16="http://schemas.microsoft.com/office/drawing/2014/main" id="{2EE54409-71E4-45EE-B15A-44E3B4A536D2}"/>
                </a:ext>
              </a:extLst>
            </p:cNvPr>
            <p:cNvSpPr/>
            <p:nvPr/>
          </p:nvSpPr>
          <p:spPr>
            <a:xfrm rot="13875202">
              <a:off x="4829685" y="217745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9" name="Oval 3388">
              <a:extLst>
                <a:ext uri="{FF2B5EF4-FFF2-40B4-BE49-F238E27FC236}">
                  <a16:creationId xmlns:a16="http://schemas.microsoft.com/office/drawing/2014/main" id="{BAA18B3A-8ACA-486D-B23E-0DF3443B7F45}"/>
                </a:ext>
              </a:extLst>
            </p:cNvPr>
            <p:cNvSpPr/>
            <p:nvPr/>
          </p:nvSpPr>
          <p:spPr>
            <a:xfrm rot="13875202">
              <a:off x="5052538" y="18049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0" name="Oval 3389">
              <a:extLst>
                <a:ext uri="{FF2B5EF4-FFF2-40B4-BE49-F238E27FC236}">
                  <a16:creationId xmlns:a16="http://schemas.microsoft.com/office/drawing/2014/main" id="{C8B5C324-CDDA-4302-BFC4-DB48CFB2D0A5}"/>
                </a:ext>
              </a:extLst>
            </p:cNvPr>
            <p:cNvSpPr/>
            <p:nvPr/>
          </p:nvSpPr>
          <p:spPr>
            <a:xfrm rot="13875202">
              <a:off x="5056252" y="205505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1" name="Oval 3390">
              <a:extLst>
                <a:ext uri="{FF2B5EF4-FFF2-40B4-BE49-F238E27FC236}">
                  <a16:creationId xmlns:a16="http://schemas.microsoft.com/office/drawing/2014/main" id="{33FDCEFB-038F-4BDD-925E-0AE33199BA95}"/>
                </a:ext>
              </a:extLst>
            </p:cNvPr>
            <p:cNvSpPr/>
            <p:nvPr/>
          </p:nvSpPr>
          <p:spPr>
            <a:xfrm rot="13875202">
              <a:off x="5345948" y="180833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2" name="Oval 3391">
              <a:extLst>
                <a:ext uri="{FF2B5EF4-FFF2-40B4-BE49-F238E27FC236}">
                  <a16:creationId xmlns:a16="http://schemas.microsoft.com/office/drawing/2014/main" id="{10C132CA-45C1-460F-A5ED-F9124E8EA2D6}"/>
                </a:ext>
              </a:extLst>
            </p:cNvPr>
            <p:cNvSpPr/>
            <p:nvPr/>
          </p:nvSpPr>
          <p:spPr>
            <a:xfrm rot="13875202">
              <a:off x="5412796" y="193499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3" name="Oval 3392">
              <a:extLst>
                <a:ext uri="{FF2B5EF4-FFF2-40B4-BE49-F238E27FC236}">
                  <a16:creationId xmlns:a16="http://schemas.microsoft.com/office/drawing/2014/main" id="{EB3625A7-D30F-480C-8458-C630F1EB5947}"/>
                </a:ext>
              </a:extLst>
            </p:cNvPr>
            <p:cNvSpPr/>
            <p:nvPr/>
          </p:nvSpPr>
          <p:spPr>
            <a:xfrm rot="13875202">
              <a:off x="5468632" y="181030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4" name="Oval 3393">
              <a:extLst>
                <a:ext uri="{FF2B5EF4-FFF2-40B4-BE49-F238E27FC236}">
                  <a16:creationId xmlns:a16="http://schemas.microsoft.com/office/drawing/2014/main" id="{4C5A10C8-4D61-4DB2-8A84-0048AFF72C83}"/>
                </a:ext>
              </a:extLst>
            </p:cNvPr>
            <p:cNvSpPr/>
            <p:nvPr/>
          </p:nvSpPr>
          <p:spPr>
            <a:xfrm rot="13875202">
              <a:off x="5201285" y="206849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5" name="Oval 3394">
              <a:extLst>
                <a:ext uri="{FF2B5EF4-FFF2-40B4-BE49-F238E27FC236}">
                  <a16:creationId xmlns:a16="http://schemas.microsoft.com/office/drawing/2014/main" id="{A917DA42-63E0-4494-B60A-302487742EB7}"/>
                </a:ext>
              </a:extLst>
            </p:cNvPr>
            <p:cNvSpPr/>
            <p:nvPr/>
          </p:nvSpPr>
          <p:spPr>
            <a:xfrm rot="13875202">
              <a:off x="5175797" y="180558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6" name="Oval 3395">
              <a:extLst>
                <a:ext uri="{FF2B5EF4-FFF2-40B4-BE49-F238E27FC236}">
                  <a16:creationId xmlns:a16="http://schemas.microsoft.com/office/drawing/2014/main" id="{7B8DD834-8A14-4611-9D1A-085D3147EAB0}"/>
                </a:ext>
              </a:extLst>
            </p:cNvPr>
            <p:cNvSpPr/>
            <p:nvPr/>
          </p:nvSpPr>
          <p:spPr>
            <a:xfrm rot="13875202">
              <a:off x="5329564" y="206234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7" name="Oval 3396">
              <a:extLst>
                <a:ext uri="{FF2B5EF4-FFF2-40B4-BE49-F238E27FC236}">
                  <a16:creationId xmlns:a16="http://schemas.microsoft.com/office/drawing/2014/main" id="{74AB38A9-1D71-4865-8C1F-C86D69BE1577}"/>
                </a:ext>
              </a:extLst>
            </p:cNvPr>
            <p:cNvSpPr/>
            <p:nvPr/>
          </p:nvSpPr>
          <p:spPr>
            <a:xfrm rot="13875202">
              <a:off x="5134353" y="16741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8" name="Oval 3397">
              <a:extLst>
                <a:ext uri="{FF2B5EF4-FFF2-40B4-BE49-F238E27FC236}">
                  <a16:creationId xmlns:a16="http://schemas.microsoft.com/office/drawing/2014/main" id="{D6A45D47-62C8-4941-B8D1-4B8A09FC9F74}"/>
                </a:ext>
              </a:extLst>
            </p:cNvPr>
            <p:cNvSpPr/>
            <p:nvPr/>
          </p:nvSpPr>
          <p:spPr>
            <a:xfrm rot="13875202">
              <a:off x="5556131" y="19399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9" name="Oval 3398">
              <a:extLst>
                <a:ext uri="{FF2B5EF4-FFF2-40B4-BE49-F238E27FC236}">
                  <a16:creationId xmlns:a16="http://schemas.microsoft.com/office/drawing/2014/main" id="{BAAB0277-4D9F-42E9-9BB4-D9EE5A23A53F}"/>
                </a:ext>
              </a:extLst>
            </p:cNvPr>
            <p:cNvSpPr/>
            <p:nvPr/>
          </p:nvSpPr>
          <p:spPr>
            <a:xfrm rot="13875202">
              <a:off x="5125286" y="193014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0" name="Oval 3399">
              <a:extLst>
                <a:ext uri="{FF2B5EF4-FFF2-40B4-BE49-F238E27FC236}">
                  <a16:creationId xmlns:a16="http://schemas.microsoft.com/office/drawing/2014/main" id="{5CF4AF35-05EA-4BB9-B3E6-25D5C586E34D}"/>
                </a:ext>
              </a:extLst>
            </p:cNvPr>
            <p:cNvSpPr/>
            <p:nvPr/>
          </p:nvSpPr>
          <p:spPr>
            <a:xfrm rot="13875202">
              <a:off x="5266711" y="191947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C705559D-F255-4A73-82F0-269B08B601D1}"/>
                </a:ext>
              </a:extLst>
            </p:cNvPr>
            <p:cNvSpPr/>
            <p:nvPr/>
          </p:nvSpPr>
          <p:spPr>
            <a:xfrm rot="13875202">
              <a:off x="5494269" y="205752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2" name="Oval 3401">
              <a:extLst>
                <a:ext uri="{FF2B5EF4-FFF2-40B4-BE49-F238E27FC236}">
                  <a16:creationId xmlns:a16="http://schemas.microsoft.com/office/drawing/2014/main" id="{7E19E1E2-F691-40DE-AB4D-B7F0E6DE1620}"/>
                </a:ext>
              </a:extLst>
            </p:cNvPr>
            <p:cNvSpPr/>
            <p:nvPr/>
          </p:nvSpPr>
          <p:spPr>
            <a:xfrm rot="13875202">
              <a:off x="5126753" y="219761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3" name="Oval 3402">
              <a:extLst>
                <a:ext uri="{FF2B5EF4-FFF2-40B4-BE49-F238E27FC236}">
                  <a16:creationId xmlns:a16="http://schemas.microsoft.com/office/drawing/2014/main" id="{9AA73F7D-9A33-4422-9149-7403E6CD5A17}"/>
                </a:ext>
              </a:extLst>
            </p:cNvPr>
            <p:cNvSpPr/>
            <p:nvPr/>
          </p:nvSpPr>
          <p:spPr>
            <a:xfrm rot="13875202">
              <a:off x="5636893" y="205867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4" name="Oval 3403">
              <a:extLst>
                <a:ext uri="{FF2B5EF4-FFF2-40B4-BE49-F238E27FC236}">
                  <a16:creationId xmlns:a16="http://schemas.microsoft.com/office/drawing/2014/main" id="{32802B5C-2C63-4860-BA2C-63963EF87EF3}"/>
                </a:ext>
              </a:extLst>
            </p:cNvPr>
            <p:cNvSpPr/>
            <p:nvPr/>
          </p:nvSpPr>
          <p:spPr>
            <a:xfrm rot="13875202">
              <a:off x="5715831" y="19479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5" name="Oval 3404">
              <a:extLst>
                <a:ext uri="{FF2B5EF4-FFF2-40B4-BE49-F238E27FC236}">
                  <a16:creationId xmlns:a16="http://schemas.microsoft.com/office/drawing/2014/main" id="{36962533-639B-40F3-AF6D-50FCE189C25D}"/>
                </a:ext>
              </a:extLst>
            </p:cNvPr>
            <p:cNvSpPr/>
            <p:nvPr/>
          </p:nvSpPr>
          <p:spPr>
            <a:xfrm rot="13875202">
              <a:off x="4918362" y="18005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6" name="Oval 3405">
              <a:extLst>
                <a:ext uri="{FF2B5EF4-FFF2-40B4-BE49-F238E27FC236}">
                  <a16:creationId xmlns:a16="http://schemas.microsoft.com/office/drawing/2014/main" id="{75838D7E-ADF8-40EF-A307-85903B6EF580}"/>
                </a:ext>
              </a:extLst>
            </p:cNvPr>
            <p:cNvSpPr/>
            <p:nvPr/>
          </p:nvSpPr>
          <p:spPr>
            <a:xfrm rot="13875202">
              <a:off x="4852991" y="16603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82040B68-5C3E-44B0-AE98-5CA0286B3A14}"/>
                </a:ext>
              </a:extLst>
            </p:cNvPr>
            <p:cNvSpPr/>
            <p:nvPr/>
          </p:nvSpPr>
          <p:spPr>
            <a:xfrm rot="13875202">
              <a:off x="4977753" y="16601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8" name="Oval 3407">
              <a:extLst>
                <a:ext uri="{FF2B5EF4-FFF2-40B4-BE49-F238E27FC236}">
                  <a16:creationId xmlns:a16="http://schemas.microsoft.com/office/drawing/2014/main" id="{A2244744-CF14-43D0-91F6-861F2DE6D800}"/>
                </a:ext>
              </a:extLst>
            </p:cNvPr>
            <p:cNvSpPr/>
            <p:nvPr/>
          </p:nvSpPr>
          <p:spPr>
            <a:xfrm rot="13875202">
              <a:off x="5069474" y="154711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9" name="Oval 3408">
              <a:extLst>
                <a:ext uri="{FF2B5EF4-FFF2-40B4-BE49-F238E27FC236}">
                  <a16:creationId xmlns:a16="http://schemas.microsoft.com/office/drawing/2014/main" id="{A94CC942-2E11-475F-A8DD-682B9C3C790C}"/>
                </a:ext>
              </a:extLst>
            </p:cNvPr>
            <p:cNvSpPr/>
            <p:nvPr/>
          </p:nvSpPr>
          <p:spPr>
            <a:xfrm rot="13875202">
              <a:off x="4999348" y="141782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0" name="Oval 3409">
              <a:extLst>
                <a:ext uri="{FF2B5EF4-FFF2-40B4-BE49-F238E27FC236}">
                  <a16:creationId xmlns:a16="http://schemas.microsoft.com/office/drawing/2014/main" id="{1CBDE6E1-DE59-47CF-8956-159F0EB7FD8A}"/>
                </a:ext>
              </a:extLst>
            </p:cNvPr>
            <p:cNvSpPr/>
            <p:nvPr/>
          </p:nvSpPr>
          <p:spPr>
            <a:xfrm rot="13875202">
              <a:off x="4921977" y="127016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1" name="Oval 3410">
              <a:extLst>
                <a:ext uri="{FF2B5EF4-FFF2-40B4-BE49-F238E27FC236}">
                  <a16:creationId xmlns:a16="http://schemas.microsoft.com/office/drawing/2014/main" id="{E19EF524-3E5B-4CD2-A7A1-2004FC4153CE}"/>
                </a:ext>
              </a:extLst>
            </p:cNvPr>
            <p:cNvSpPr/>
            <p:nvPr/>
          </p:nvSpPr>
          <p:spPr>
            <a:xfrm rot="13875202">
              <a:off x="4857387" y="14091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2" name="Oval 3411">
              <a:extLst>
                <a:ext uri="{FF2B5EF4-FFF2-40B4-BE49-F238E27FC236}">
                  <a16:creationId xmlns:a16="http://schemas.microsoft.com/office/drawing/2014/main" id="{BD4A2561-7244-491F-8029-11E056BA307C}"/>
                </a:ext>
              </a:extLst>
            </p:cNvPr>
            <p:cNvSpPr/>
            <p:nvPr/>
          </p:nvSpPr>
          <p:spPr>
            <a:xfrm rot="13875202">
              <a:off x="4762156" y="230954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3" name="Oval 3412">
              <a:extLst>
                <a:ext uri="{FF2B5EF4-FFF2-40B4-BE49-F238E27FC236}">
                  <a16:creationId xmlns:a16="http://schemas.microsoft.com/office/drawing/2014/main" id="{FCDBCC16-BB09-4A77-A569-BA064EF4467D}"/>
                </a:ext>
              </a:extLst>
            </p:cNvPr>
            <p:cNvSpPr/>
            <p:nvPr/>
          </p:nvSpPr>
          <p:spPr>
            <a:xfrm rot="13875202">
              <a:off x="4978572" y="218435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5" name="Oval 3414">
              <a:extLst>
                <a:ext uri="{FF2B5EF4-FFF2-40B4-BE49-F238E27FC236}">
                  <a16:creationId xmlns:a16="http://schemas.microsoft.com/office/drawing/2014/main" id="{249D108C-0D72-4ACD-BDEE-D4D015192A83}"/>
                </a:ext>
              </a:extLst>
            </p:cNvPr>
            <p:cNvSpPr/>
            <p:nvPr/>
          </p:nvSpPr>
          <p:spPr>
            <a:xfrm rot="13875202">
              <a:off x="5275117" y="218375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75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C8A64-E40C-4548-9F0C-4E24EC47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96" y="2515742"/>
            <a:ext cx="6805740" cy="5104306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29C3E4B-26CE-4DFF-9A7D-222AAD001C1D}"/>
              </a:ext>
            </a:extLst>
          </p:cNvPr>
          <p:cNvGrpSpPr/>
          <p:nvPr/>
        </p:nvGrpSpPr>
        <p:grpSpPr>
          <a:xfrm>
            <a:off x="5860614" y="1777919"/>
            <a:ext cx="1585380" cy="1455360"/>
            <a:chOff x="5860614" y="1777919"/>
            <a:chExt cx="1585380" cy="145536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76D5860-371F-4F9E-9E02-6B8C6F6CF284}"/>
                </a:ext>
              </a:extLst>
            </p:cNvPr>
            <p:cNvGrpSpPr/>
            <p:nvPr/>
          </p:nvGrpSpPr>
          <p:grpSpPr>
            <a:xfrm>
              <a:off x="6075420" y="2804897"/>
              <a:ext cx="1137380" cy="217366"/>
              <a:chOff x="1275129" y="1511280"/>
              <a:chExt cx="1137380" cy="21736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800D353-2BDE-46E3-AD00-E5B913EBDA2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43960BA-B04D-48F1-84D9-0FDE0EEE803D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E38BFF3-CFF0-407C-902C-AA732282A57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FD9C92A-36D3-4506-B2F4-2E5AE0E6F784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087A5B0-6E76-4BD7-BA34-28FF33140D94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F957EF-CD67-4176-8E4E-7D039F6DE04A}"/>
                </a:ext>
              </a:extLst>
            </p:cNvPr>
            <p:cNvSpPr/>
            <p:nvPr/>
          </p:nvSpPr>
          <p:spPr>
            <a:xfrm>
              <a:off x="6187999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0C54F1C-C5E5-4D50-8F05-CB28598116A4}"/>
                </a:ext>
              </a:extLst>
            </p:cNvPr>
            <p:cNvSpPr/>
            <p:nvPr/>
          </p:nvSpPr>
          <p:spPr>
            <a:xfrm>
              <a:off x="6417224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69885DA-0DEA-48C9-880A-7E87838B439B}"/>
                </a:ext>
              </a:extLst>
            </p:cNvPr>
            <p:cNvSpPr/>
            <p:nvPr/>
          </p:nvSpPr>
          <p:spPr>
            <a:xfrm>
              <a:off x="6651181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E25CCBE-DD24-47F2-AAE4-2EFF30610CAF}"/>
                </a:ext>
              </a:extLst>
            </p:cNvPr>
            <p:cNvSpPr/>
            <p:nvPr/>
          </p:nvSpPr>
          <p:spPr>
            <a:xfrm>
              <a:off x="6886739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EED78F-B2CF-4E6B-BE83-A973D4197C02}"/>
                </a:ext>
              </a:extLst>
            </p:cNvPr>
            <p:cNvSpPr/>
            <p:nvPr/>
          </p:nvSpPr>
          <p:spPr>
            <a:xfrm>
              <a:off x="6201617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16C0A61-C361-4252-9A6F-04090BEBE273}"/>
                </a:ext>
              </a:extLst>
            </p:cNvPr>
            <p:cNvSpPr/>
            <p:nvPr/>
          </p:nvSpPr>
          <p:spPr>
            <a:xfrm>
              <a:off x="6430842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996B197-BACE-4388-9BD9-7DB438E0BFC6}"/>
                </a:ext>
              </a:extLst>
            </p:cNvPr>
            <p:cNvSpPr/>
            <p:nvPr/>
          </p:nvSpPr>
          <p:spPr>
            <a:xfrm>
              <a:off x="6664799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1E19DE-9877-4C01-9CC3-72393BAD6D54}"/>
                </a:ext>
              </a:extLst>
            </p:cNvPr>
            <p:cNvSpPr/>
            <p:nvPr/>
          </p:nvSpPr>
          <p:spPr>
            <a:xfrm>
              <a:off x="6900357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D17FE1-FF50-422A-B8F2-661FBDD99EEB}"/>
                </a:ext>
              </a:extLst>
            </p:cNvPr>
            <p:cNvSpPr/>
            <p:nvPr/>
          </p:nvSpPr>
          <p:spPr>
            <a:xfrm>
              <a:off x="6085842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6F400EA-B169-4845-B7FC-35CACCEBF632}"/>
                </a:ext>
              </a:extLst>
            </p:cNvPr>
            <p:cNvSpPr/>
            <p:nvPr/>
          </p:nvSpPr>
          <p:spPr>
            <a:xfrm>
              <a:off x="6314196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9D0160-9E37-4D4B-A347-F705ED8E05C6}"/>
                </a:ext>
              </a:extLst>
            </p:cNvPr>
            <p:cNvSpPr/>
            <p:nvPr/>
          </p:nvSpPr>
          <p:spPr>
            <a:xfrm>
              <a:off x="6543421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31BBE2-4EED-4BF5-B9EF-C4122212A74C}"/>
                </a:ext>
              </a:extLst>
            </p:cNvPr>
            <p:cNvSpPr/>
            <p:nvPr/>
          </p:nvSpPr>
          <p:spPr>
            <a:xfrm>
              <a:off x="6777378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FB3AE7-972F-4CD5-AB0E-DE7A28017BAB}"/>
                </a:ext>
              </a:extLst>
            </p:cNvPr>
            <p:cNvSpPr/>
            <p:nvPr/>
          </p:nvSpPr>
          <p:spPr>
            <a:xfrm>
              <a:off x="7012936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87F05BD-1F9F-43EF-B45B-B2BCCE4C1E79}"/>
                </a:ext>
              </a:extLst>
            </p:cNvPr>
            <p:cNvSpPr/>
            <p:nvPr/>
          </p:nvSpPr>
          <p:spPr>
            <a:xfrm>
              <a:off x="5967681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E957117-A4FA-4920-A151-446D12EE45DF}"/>
                </a:ext>
              </a:extLst>
            </p:cNvPr>
            <p:cNvSpPr/>
            <p:nvPr/>
          </p:nvSpPr>
          <p:spPr>
            <a:xfrm>
              <a:off x="6196035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771A154-0119-4130-BF57-E4EC5C412006}"/>
                </a:ext>
              </a:extLst>
            </p:cNvPr>
            <p:cNvSpPr/>
            <p:nvPr/>
          </p:nvSpPr>
          <p:spPr>
            <a:xfrm>
              <a:off x="6425260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EA5B5-8862-48ED-AD9D-EEB8070DF14D}"/>
                </a:ext>
              </a:extLst>
            </p:cNvPr>
            <p:cNvSpPr/>
            <p:nvPr/>
          </p:nvSpPr>
          <p:spPr>
            <a:xfrm>
              <a:off x="6659217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C6F95B6-0174-465C-9518-833B9C05368E}"/>
                </a:ext>
              </a:extLst>
            </p:cNvPr>
            <p:cNvSpPr/>
            <p:nvPr/>
          </p:nvSpPr>
          <p:spPr>
            <a:xfrm>
              <a:off x="6894775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3BEEA88-69B0-44A4-9160-83ADE5B50A44}"/>
                </a:ext>
              </a:extLst>
            </p:cNvPr>
            <p:cNvSpPr/>
            <p:nvPr/>
          </p:nvSpPr>
          <p:spPr>
            <a:xfrm>
              <a:off x="7122399" y="219336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D715026-6AFD-4640-8C9F-1082C273200B}"/>
                </a:ext>
              </a:extLst>
            </p:cNvPr>
            <p:cNvSpPr/>
            <p:nvPr/>
          </p:nvSpPr>
          <p:spPr>
            <a:xfrm>
              <a:off x="5860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38FF-2FB3-4CC3-B690-C9372A9B92D3}"/>
                </a:ext>
              </a:extLst>
            </p:cNvPr>
            <p:cNvSpPr/>
            <p:nvPr/>
          </p:nvSpPr>
          <p:spPr>
            <a:xfrm>
              <a:off x="6080260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1240174-9FC0-4FD7-8A00-30BB112F5597}"/>
                </a:ext>
              </a:extLst>
            </p:cNvPr>
            <p:cNvSpPr/>
            <p:nvPr/>
          </p:nvSpPr>
          <p:spPr>
            <a:xfrm>
              <a:off x="6308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878004C-8A4E-437A-AA11-AAF24CFAD609}"/>
                </a:ext>
              </a:extLst>
            </p:cNvPr>
            <p:cNvSpPr/>
            <p:nvPr/>
          </p:nvSpPr>
          <p:spPr>
            <a:xfrm>
              <a:off x="6537839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680E8A-6018-43B0-B585-57BC6A2D25C8}"/>
                </a:ext>
              </a:extLst>
            </p:cNvPr>
            <p:cNvSpPr/>
            <p:nvPr/>
          </p:nvSpPr>
          <p:spPr>
            <a:xfrm>
              <a:off x="6771796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A3029E6-CC26-4EA0-9F96-14B05483BB1F}"/>
                </a:ext>
              </a:extLst>
            </p:cNvPr>
            <p:cNvSpPr/>
            <p:nvPr/>
          </p:nvSpPr>
          <p:spPr>
            <a:xfrm>
              <a:off x="7007354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9EAFC2-B817-4B4B-9EEC-53A04A7B143F}"/>
                </a:ext>
              </a:extLst>
            </p:cNvPr>
            <p:cNvSpPr/>
            <p:nvPr/>
          </p:nvSpPr>
          <p:spPr>
            <a:xfrm>
              <a:off x="7234978" y="240438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B0D092-62E1-4F68-8325-2586AFD80A1B}"/>
                </a:ext>
              </a:extLst>
            </p:cNvPr>
            <p:cNvSpPr/>
            <p:nvPr/>
          </p:nvSpPr>
          <p:spPr>
            <a:xfrm>
              <a:off x="5966192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713735-5006-4F67-B8FF-BBB97ACAED36}"/>
                </a:ext>
              </a:extLst>
            </p:cNvPr>
            <p:cNvSpPr/>
            <p:nvPr/>
          </p:nvSpPr>
          <p:spPr>
            <a:xfrm>
              <a:off x="6194546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F032E9E-E011-4AF0-A315-31A1A1CF9972}"/>
                </a:ext>
              </a:extLst>
            </p:cNvPr>
            <p:cNvSpPr/>
            <p:nvPr/>
          </p:nvSpPr>
          <p:spPr>
            <a:xfrm>
              <a:off x="6423771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A79381-8E5A-4131-9B49-7DFE93657FCA}"/>
                </a:ext>
              </a:extLst>
            </p:cNvPr>
            <p:cNvSpPr/>
            <p:nvPr/>
          </p:nvSpPr>
          <p:spPr>
            <a:xfrm>
              <a:off x="6657728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DC46804-2D37-46B7-A186-49EC5A2CD8C3}"/>
                </a:ext>
              </a:extLst>
            </p:cNvPr>
            <p:cNvSpPr/>
            <p:nvPr/>
          </p:nvSpPr>
          <p:spPr>
            <a:xfrm>
              <a:off x="6893286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6B94A9D-AE2A-4734-B6D7-604B537B4DA1}"/>
                </a:ext>
              </a:extLst>
            </p:cNvPr>
            <p:cNvSpPr/>
            <p:nvPr/>
          </p:nvSpPr>
          <p:spPr>
            <a:xfrm>
              <a:off x="7120910" y="26053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E87CDAD-3818-4B30-83BD-1FFE29160104}"/>
              </a:ext>
            </a:extLst>
          </p:cNvPr>
          <p:cNvGrpSpPr/>
          <p:nvPr/>
        </p:nvGrpSpPr>
        <p:grpSpPr>
          <a:xfrm>
            <a:off x="1262198" y="1870156"/>
            <a:ext cx="2255908" cy="2261795"/>
            <a:chOff x="1262198" y="1870156"/>
            <a:chExt cx="2255908" cy="226179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E4B156-6C05-4195-86F7-11808BB7532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C075D1-984B-491A-8485-0094301C2F2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AE43D47-C86E-4494-81A0-3923BBDC5DF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3D025A9-34DC-4364-B95F-32302EA4A41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029EAA-A4D4-4F79-9E26-B3B763B6B30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AF24993-3111-4614-BFA1-6D4B5717627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A4FE93E-2027-4B97-A416-FFF6E34BAA9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1421ED-7338-4585-B9BD-BC6F7955FB6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826DBB-067A-4EFF-980A-A482DEF76F9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65B809-6477-4901-B49C-1A8DC791679F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A16441-4135-4393-A39B-29292254C7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F0B3BD-25E2-41A3-88A9-BA6724AD97A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D57E012-809D-43C8-A2C2-C9E0CE30962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027FF3-F7ED-479F-9C0F-47786C7B89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ECD6230-E39A-43D8-80CD-ADBE3501D6A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9636964-F069-415A-BAF6-1C79EC0271C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78E4DD-01E9-4FFE-BD45-3BB53A23BA2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90A858E-A0CB-4AB2-BBE4-451AF711F3F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9F8F52-BBB9-4AD7-BA5A-06D97B8B04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CA626B-ACA3-4850-A2CD-74165F79AB7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144A57-F59A-44D5-BA10-FD005A58E29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0E5753-9F5A-4751-8CAB-44082AFFC7E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D6616EE-C1B3-4F97-9603-F3E78DECF0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6E8EB22-36AB-4EB9-98D8-204AC07A366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D4C3D35-DB61-4B1E-B6F6-340563E3BB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C73C0BE-FBA7-417E-AB3A-DCCEF87E16A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CA4D2A5-DE02-4493-B6F7-A061A95B735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9B442697-DC67-472D-97CA-E5E9743F16C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7F39B31-C646-4300-BEF8-22C9DC7716E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B85E665-ED06-4BC5-815E-947E76ADB14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0A77D78-5D14-4922-BC4F-17A223B7F64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0E0AAE-77B7-417C-93F1-72A3E2E3008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21C33AD-F747-4CB9-8D78-47ECF820F42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8E38C31-77CF-4CC9-B973-D2252B6A67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2A80648B-660A-4C53-B6E9-93707420CD6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6E008D8-122B-4151-950B-0726D9797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BEEAB32E-55B3-4A87-8116-F7C299F46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E6FB146-1AE2-4A20-BBCF-A42E739EC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2A200758-26C1-41EC-8B82-64948AE119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0C406094-2453-48B5-8C0B-2C5034B9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740A7C2F-3040-44E3-8CD0-596908EEC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1D433C6-6742-4C5F-A29A-02C4AE77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9374603-93F9-4692-BA98-61D600D361B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1C78EF-2B6B-4284-9D2D-153D46D5460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A1854A-0387-4CB9-B180-176D1D1CC2CD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D0544A-20CC-490E-A7EE-DA60DB0AE5A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8F48AA-E1A6-44BF-8C68-694FDF78407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98BFCE-7432-42F1-A6F3-2C321169AA9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121E95A-F8C7-4062-88B4-E3777BAC72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7560C812-E6BE-4AD7-8D5D-1CBAB632417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179442F-D736-4CA7-AA7D-A951DFAC71C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1F7A583-CC2A-4E60-A7F0-6A370CFFA30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79A8672-DD00-441C-A3D9-ED0CD2E2D19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01FF9AC-69D2-4E1F-8BDD-8304833EC1A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2C6D4E7-3FA3-4DA1-BC3F-CDA4E292477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8992FC78-B374-456D-9392-1169CE6A712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50AE56-E980-418A-B642-489E817A620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9AAD03F-A3AF-4B56-9399-352F74E07C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81A9548C-DF18-40FE-A136-E5E042D8242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552D9D3F-533E-4197-B6DD-5EBC5F09D4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E270A9C-DAA5-48FB-8A91-8996779D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8343FC54-73F2-4940-9802-EF0704902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498DCD9-B10A-44F3-91AA-DDBB3601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F8179681-D436-4095-B4FB-D0CDC58E1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AB3D2D06-23AD-45BB-917D-C9E151E13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5499398-878E-47E2-A0AE-CC030DC4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7C2C42AE-8695-4B18-9549-6DBA982A7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FC77660-22DA-4E63-8D97-53E7786A3121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A5D8B3-E60C-49B8-9305-28A3B77123B6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3FD8B33-58C0-4BC6-9DB1-21D6DE312CF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6EE2700-BF9C-456B-B941-F430E2C96A23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008C82-6465-4555-A7DB-4FEC229866A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D5A9274-F36E-48BF-B880-75307F60DC1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89E06BA-F47D-4095-8372-90A55C019B2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904601C-4587-49C5-8C72-AB60A939916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33A8C4C-FDBF-4E41-9575-395D472FFBD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7A064F-E8C4-46AC-B921-D9B560560B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49CFA72-08C2-4B8E-8DC8-42D7C9D7E3D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5DF511F-3668-4294-842F-443D6571238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0606350D-4918-40E2-BED3-259D6E2256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2B64C250-BA29-408E-BCBF-E15462C0A23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0901AF7-FCCB-48E9-BE7B-33117509BF9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8B714789-AA1B-44D1-9308-20ACDCDCE05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CEED473C-1E55-4229-9838-F8CCCCBB1CA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2BCCF6A-0874-496D-BEF0-FCB7950FCAB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B4C73F8A-6FB3-4BF0-9A8B-6763065A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77AA071F-F68B-4FA2-83B4-5C382870A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A508ADBA-9B2F-4A1F-9740-0E55BEB44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C8BF8911-863A-4C54-B23A-6B2637DE6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EA99FC1-C80D-425F-A120-4F378909C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B52D2127-9A89-4914-A37A-8C9BAED81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CDE925E-84C1-434E-B065-A73414429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E234F7-5D47-4AE1-825E-FD322DC92FCF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92DAA92-465B-4F01-991C-DE6C29773CCE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07A3C8-CA57-4225-8BAA-91EA6B679F1B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F40BDD-5C61-4875-868D-32E8D14C440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C010DD0-48D6-4C28-B8D7-333674AF31D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E0025ED-C1E3-4AD3-8043-E2E1727DEDF3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29B985D5-8321-4CE1-8327-A86783AE62E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E40049B3-118A-4D3B-8B19-D37840030E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2CBAAE1-FEB6-42B5-A1AD-9B8DAEB895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F46B0C-A677-4271-82D2-99A02FBFADA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512DBBE-A8FC-4320-8270-852C5781670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FD098C9D-FA50-4F63-B9FA-D1FB68823AA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00EE5C15-89D5-4E9F-A222-4F96383F971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B75DCF8-2CBB-4CC0-B0E7-C7AB62A20B9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F2C5022-9669-4B28-84AD-C70CF88E226B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8E60483-B658-48EF-B4CC-9505DA57AB6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35FAB27A-2872-4155-8C3A-BAC7F0F2C2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7D577241-87F8-4610-BD81-C44053A7A8F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F8C1E0C9-D125-4CC8-BE51-993D76948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B9B2A00-06CC-4A55-B1AF-398AAC1D6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5E59E4B3-48A8-40C4-9704-07372C0AE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96B4F8B9-9697-46E6-AA47-7AF7CF4D6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509F2CD5-43BF-4078-9165-DC13C3124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1F71A165-C69C-4D1F-B66A-2DA09C8D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17BA00C1-69B8-4423-85CE-DF176111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975F9A6-2A94-4C90-A897-038080710CD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1E435E1-E1B7-4BBD-B9DD-294E8F9B755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7DD377E-47EA-49FF-BABF-5C58796AD4F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3385DEA-ADA9-4956-BF41-114C1F3AE5A9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2E2AAC6-D685-4E3F-B194-A5734EBF666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1530B5B-A595-45D5-8B20-22FA8BB5793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F1F005-D537-4ECD-9DFF-8D83AFAE635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BB1BA6B-458D-40D0-864C-6C8C9BD5A4C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2DA637E-9147-4736-95D1-722E72005C1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065F78A-3A61-4A45-8724-47F2EDC57B3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B60DA2B-D54F-459D-9372-ED6B59D289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B8786AF-CAD8-49C1-B46D-0026C49BB08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97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C62623-15C4-4420-9BE2-9481CECD49C2}"/>
              </a:ext>
            </a:extLst>
          </p:cNvPr>
          <p:cNvGrpSpPr/>
          <p:nvPr/>
        </p:nvGrpSpPr>
        <p:grpSpPr>
          <a:xfrm>
            <a:off x="3285474" y="2722444"/>
            <a:ext cx="2039812" cy="1863554"/>
            <a:chOff x="3285474" y="2722444"/>
            <a:chExt cx="2039812" cy="1863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F0B3BD-25E2-41A3-88A9-BA6724AD97A2}"/>
                </a:ext>
              </a:extLst>
            </p:cNvPr>
            <p:cNvGrpSpPr/>
            <p:nvPr/>
          </p:nvGrpSpPr>
          <p:grpSpPr>
            <a:xfrm>
              <a:off x="3743782" y="2722444"/>
              <a:ext cx="1138110" cy="217366"/>
              <a:chOff x="1046775" y="1511280"/>
              <a:chExt cx="1138110" cy="21736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57E012-809D-43C8-A2C2-C9E0CE309628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027FF3-F7ED-479F-9C0F-47786C7B894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CD6230-E39A-43D8-80CD-ADBE3501D6A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636964-F069-415A-BAF6-1C79EC0271C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78E4DD-01E9-4FFE-BD45-3BB53A23BA2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E8EB22-36AB-4EB9-98D8-204AC07A366F}"/>
                </a:ext>
              </a:extLst>
            </p:cNvPr>
            <p:cNvGrpSpPr/>
            <p:nvPr/>
          </p:nvGrpSpPr>
          <p:grpSpPr>
            <a:xfrm>
              <a:off x="3625621" y="2926377"/>
              <a:ext cx="1365734" cy="217366"/>
              <a:chOff x="1046775" y="1511280"/>
              <a:chExt cx="1365734" cy="21736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D4C3D35-DB61-4B1E-B6F6-340563E3BBC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73C0BE-FBA7-417E-AB3A-DCCEF87E16A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CA4D2A5-DE02-4493-B6F7-A061A95B735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B442697-DC67-472D-97CA-E5E9743F16C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F39B31-C646-4300-BEF8-22C9DC7716E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B85E665-ED06-4BC5-815E-947E76ADB14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1C33AD-F747-4CB9-8D78-47ECF820F42D}"/>
                </a:ext>
              </a:extLst>
            </p:cNvPr>
            <p:cNvGrpSpPr/>
            <p:nvPr/>
          </p:nvGrpSpPr>
          <p:grpSpPr>
            <a:xfrm>
              <a:off x="3518554" y="3137393"/>
              <a:ext cx="1585380" cy="217366"/>
              <a:chOff x="4453792" y="2176128"/>
              <a:chExt cx="1585380" cy="21736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E38C31-77CF-4CC9-B973-D2252B6A673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A80648B-660A-4C53-B6E9-93707420CD6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365734" cy="217366"/>
                <a:chOff x="1046775" y="1511280"/>
                <a:chExt cx="1365734" cy="21736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6E008D8-122B-4151-950B-0726D97971A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EEAB32E-55B3-4A87-8116-F7C299F46B3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E6FB146-1AE2-4A20-BBCF-A42E739ECD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A200758-26C1-41EC-8B82-64948AE1194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C406094-2453-48B5-8C0B-2C5034B9AF3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40A7C2F-3040-44E3-8CD0-596908EEC2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8F48AA-E1A6-44BF-8C68-694FDF784071}"/>
                </a:ext>
              </a:extLst>
            </p:cNvPr>
            <p:cNvGrpSpPr/>
            <p:nvPr/>
          </p:nvGrpSpPr>
          <p:grpSpPr>
            <a:xfrm>
              <a:off x="3404486" y="3338353"/>
              <a:ext cx="1808221" cy="223716"/>
              <a:chOff x="4453792" y="2176128"/>
              <a:chExt cx="1808221" cy="22371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198BFCE-7432-42F1-A6F3-2C321169AA97}"/>
                  </a:ext>
                </a:extLst>
              </p:cNvPr>
              <p:cNvSpPr/>
              <p:nvPr/>
            </p:nvSpPr>
            <p:spPr>
              <a:xfrm>
                <a:off x="4453792" y="218882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121E95A-F8C7-4062-88B4-E3777BAC723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560C812-E6BE-4AD7-8D5D-1CBAB632417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5179442F-D736-4CA7-AA7D-A951DFAC71C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1F7A583-CC2A-4E60-A7F0-6A370CFFA30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79A8672-DD00-441C-A3D9-ED0CD2E2D19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01FF9AC-69D2-4E1F-8BDD-8304833EC1A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C6D4E7-3FA3-4DA1-BC3F-CDA4E292477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992FC78-B374-456D-9392-1169CE6A712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950AE56-E980-418A-B642-489E817A6204}"/>
                </a:ext>
              </a:extLst>
            </p:cNvPr>
            <p:cNvGrpSpPr/>
            <p:nvPr/>
          </p:nvGrpSpPr>
          <p:grpSpPr>
            <a:xfrm>
              <a:off x="3285474" y="3549369"/>
              <a:ext cx="2039812" cy="217366"/>
              <a:chOff x="2872450" y="1566903"/>
              <a:chExt cx="2039812" cy="2173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9AAD03F-A3AF-4B56-9399-352F74E07CB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A9548C-DF18-40FE-A136-E5E042D8242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2D9D3F-533E-4197-B6DD-5EBC5F09D4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0E270A9C-DAA5-48FB-8A91-8996779D13F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8343FC54-73F2-4940-9802-EF0704902B5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498DCD9-B10A-44F3-91AA-DDBB3601835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F8179681-D436-4095-B4FB-D0CDC58E1F0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AB3D2D06-23AD-45BB-917D-C9E151E1346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5499398-878E-47E2-A0AE-CC030DC4BE9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C2C42AE-8695-4B18-9549-6DBA982A738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FC77660-22DA-4E63-8D97-53E7786A3121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0008C82-6465-4555-A7DB-4FEC229866AB}"/>
                </a:ext>
              </a:extLst>
            </p:cNvPr>
            <p:cNvGrpSpPr/>
            <p:nvPr/>
          </p:nvGrpSpPr>
          <p:grpSpPr>
            <a:xfrm>
              <a:off x="3398235" y="3743744"/>
              <a:ext cx="1808221" cy="223716"/>
              <a:chOff x="4453792" y="2176128"/>
              <a:chExt cx="1808221" cy="223716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D5A9274-F36E-48BF-B880-75307F60DC10}"/>
                  </a:ext>
                </a:extLst>
              </p:cNvPr>
              <p:cNvSpPr/>
              <p:nvPr/>
            </p:nvSpPr>
            <p:spPr>
              <a:xfrm>
                <a:off x="4453792" y="218882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F89E06BA-F47D-4095-8372-90A55C019B2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C904601C-4587-49C5-8C72-AB60A939916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F33A8C4C-FDBF-4E41-9575-395D472FFBD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B47A064F-E8C4-46AC-B921-D9B560560B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A49CFA72-08C2-4B8E-8DC8-42D7C9D7E3D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5DF511F-3668-4294-842F-443D6571238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0606350D-4918-40E2-BED3-259D6E2256C6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2B64C250-BA29-408E-BCBF-E15462C0A2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B714789-AA1B-44D1-9308-20ACDCDCE050}"/>
                </a:ext>
              </a:extLst>
            </p:cNvPr>
            <p:cNvGrpSpPr/>
            <p:nvPr/>
          </p:nvGrpSpPr>
          <p:grpSpPr>
            <a:xfrm>
              <a:off x="3510814" y="3954760"/>
              <a:ext cx="1585380" cy="217366"/>
              <a:chOff x="4453792" y="2176128"/>
              <a:chExt cx="1585380" cy="217366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EED473C-1E55-4229-9838-F8CCCCBB1CA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2BCCF6A-0874-496D-BEF0-FCB7950FCAB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365734" cy="217366"/>
                <a:chOff x="1046775" y="1511280"/>
                <a:chExt cx="1365734" cy="217366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B4C73F8A-6FB3-4BF0-9A8B-6763065A6A8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7AA071F-F68B-4FA2-83B4-5C382870A45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508ADBA-9B2F-4A1F-9740-0E55BEB44E2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C8BF8911-863A-4C54-B23A-6B2637DE6BE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4EA99FC1-C80D-425F-A120-4F378909CBD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52D2127-9A89-4914-A37A-8C9BAED81FC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9B985D5-8321-4CE1-8327-A86783AE62E2}"/>
                </a:ext>
              </a:extLst>
            </p:cNvPr>
            <p:cNvGrpSpPr/>
            <p:nvPr/>
          </p:nvGrpSpPr>
          <p:grpSpPr>
            <a:xfrm>
              <a:off x="3617881" y="4157616"/>
              <a:ext cx="1365734" cy="217366"/>
              <a:chOff x="1046775" y="1511280"/>
              <a:chExt cx="1365734" cy="217366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40049B3-118A-4D3B-8B19-D37840030E2C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2CBAAE1-FEB6-42B5-A1AD-9B8DAEB8954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D8F46B0C-A677-4271-82D2-99A02FBFADA0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512DBBE-A8FC-4320-8270-852C5781670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D098C9D-FA50-4F63-B9FA-D1FB68823AA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0EE5C15-89D5-4E9F-A222-4F96383F9711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D577241-87F8-4610-BD81-C44053A7A8F5}"/>
                </a:ext>
              </a:extLst>
            </p:cNvPr>
            <p:cNvGrpSpPr/>
            <p:nvPr/>
          </p:nvGrpSpPr>
          <p:grpSpPr>
            <a:xfrm>
              <a:off x="3730460" y="4368632"/>
              <a:ext cx="1138110" cy="217366"/>
              <a:chOff x="1046775" y="1511280"/>
              <a:chExt cx="1138110" cy="21736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F8C1E0C9-D125-4CC8-BE51-993D7694806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9B2A00-06CC-4A55-B1AF-398AAC1D6107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59E4B3-48A8-40C4-9704-07372C0AE0B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6B4F8B9-9697-46E6-AA47-7AF7CF4D6EE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09F2CD5-43BF-4078-9165-DC13C3124B5D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03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E87CDAD-3818-4B30-83BD-1FFE29160104}"/>
              </a:ext>
            </a:extLst>
          </p:cNvPr>
          <p:cNvGrpSpPr/>
          <p:nvPr/>
        </p:nvGrpSpPr>
        <p:grpSpPr>
          <a:xfrm>
            <a:off x="3188234" y="2511428"/>
            <a:ext cx="2255908" cy="2261795"/>
            <a:chOff x="1262198" y="1870156"/>
            <a:chExt cx="2255908" cy="226179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E4B156-6C05-4195-86F7-11808BB7532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C075D1-984B-491A-8485-0094301C2F2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AE43D47-C86E-4494-81A0-3923BBDC5DF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3D025A9-34DC-4364-B95F-32302EA4A41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029EAA-A4D4-4F79-9E26-B3B763B6B30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AF24993-3111-4614-BFA1-6D4B5717627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A4FE93E-2027-4B97-A416-FFF6E34BAA9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1421ED-7338-4585-B9BD-BC6F7955FB6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826DBB-067A-4EFF-980A-A482DEF76F9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65B809-6477-4901-B49C-1A8DC791679F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A16441-4135-4393-A39B-29292254C7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F0B3BD-25E2-41A3-88A9-BA6724AD97A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D57E012-809D-43C8-A2C2-C9E0CE30962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027FF3-F7ED-479F-9C0F-47786C7B89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ECD6230-E39A-43D8-80CD-ADBE3501D6A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9636964-F069-415A-BAF6-1C79EC0271C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78E4DD-01E9-4FFE-BD45-3BB53A23BA2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90A858E-A0CB-4AB2-BBE4-451AF711F3F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9F8F52-BBB9-4AD7-BA5A-06D97B8B04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CA626B-ACA3-4850-A2CD-74165F79AB7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144A57-F59A-44D5-BA10-FD005A58E29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0E5753-9F5A-4751-8CAB-44082AFFC7E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D6616EE-C1B3-4F97-9603-F3E78DECF0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6E8EB22-36AB-4EB9-98D8-204AC07A366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D4C3D35-DB61-4B1E-B6F6-340563E3BB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C73C0BE-FBA7-417E-AB3A-DCCEF87E16A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CA4D2A5-DE02-4493-B6F7-A061A95B735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9B442697-DC67-472D-97CA-E5E9743F16C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7F39B31-C646-4300-BEF8-22C9DC7716E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B85E665-ED06-4BC5-815E-947E76ADB14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0A77D78-5D14-4922-BC4F-17A223B7F64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0E0AAE-77B7-417C-93F1-72A3E2E3008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21C33AD-F747-4CB9-8D78-47ECF820F42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8E38C31-77CF-4CC9-B973-D2252B6A67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2A80648B-660A-4C53-B6E9-93707420CD6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6E008D8-122B-4151-950B-0726D9797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BEEAB32E-55B3-4A87-8116-F7C299F46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E6FB146-1AE2-4A20-BBCF-A42E739EC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2A200758-26C1-41EC-8B82-64948AE119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0C406094-2453-48B5-8C0B-2C5034B9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740A7C2F-3040-44E3-8CD0-596908EEC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1D433C6-6742-4C5F-A29A-02C4AE77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9374603-93F9-4692-BA98-61D600D361B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1C78EF-2B6B-4284-9D2D-153D46D5460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A1854A-0387-4CB9-B180-176D1D1CC2CD}"/>
                </a:ext>
              </a:extLst>
            </p:cNvPr>
            <p:cNvSpPr/>
            <p:nvPr/>
          </p:nvSpPr>
          <p:spPr>
            <a:xfrm>
              <a:off x="1262198" y="23053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D0544A-20CC-490E-A7EE-DA60DB0AE5A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8F48AA-E1A6-44BF-8C68-694FDF78407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98BFCE-7432-42F1-A6F3-2C321169AA9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121E95A-F8C7-4062-88B4-E3777BAC72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7560C812-E6BE-4AD7-8D5D-1CBAB632417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179442F-D736-4CA7-AA7D-A951DFAC71C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1F7A583-CC2A-4E60-A7F0-6A370CFFA30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79A8672-DD00-441C-A3D9-ED0CD2E2D19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01FF9AC-69D2-4E1F-8BDD-8304833EC1A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2C6D4E7-3FA3-4DA1-BC3F-CDA4E292477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8992FC78-B374-456D-9392-1169CE6A712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50AE56-E980-418A-B642-489E817A620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9AAD03F-A3AF-4B56-9399-352F74E07C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81A9548C-DF18-40FE-A136-E5E042D8242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552D9D3F-533E-4197-B6DD-5EBC5F09D4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E270A9C-DAA5-48FB-8A91-8996779D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8343FC54-73F2-4940-9802-EF0704902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498DCD9-B10A-44F3-91AA-DDBB3601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F8179681-D436-4095-B4FB-D0CDC58E1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AB3D2D06-23AD-45BB-917D-C9E151E13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5499398-878E-47E2-A0AE-CC030DC4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7C2C42AE-8695-4B18-9549-6DBA982A7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FC77660-22DA-4E63-8D97-53E7786A3121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A5D8B3-E60C-49B8-9305-28A3B77123B6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3FD8B33-58C0-4BC6-9DB1-21D6DE312CF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6EE2700-BF9C-456B-B941-F430E2C96A23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008C82-6465-4555-A7DB-4FEC229866A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D5A9274-F36E-48BF-B880-75307F60DC1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89E06BA-F47D-4095-8372-90A55C019B2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904601C-4587-49C5-8C72-AB60A939916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33A8C4C-FDBF-4E41-9575-395D472FFBD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7A064F-E8C4-46AC-B921-D9B560560B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49CFA72-08C2-4B8E-8DC8-42D7C9D7E3D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5DF511F-3668-4294-842F-443D6571238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0606350D-4918-40E2-BED3-259D6E2256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2B64C250-BA29-408E-BCBF-E15462C0A23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0901AF7-FCCB-48E9-BE7B-33117509BF9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8B714789-AA1B-44D1-9308-20ACDCDCE05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CEED473C-1E55-4229-9838-F8CCCCBB1CA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2BCCF6A-0874-496D-BEF0-FCB7950FCAB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B4C73F8A-6FB3-4BF0-9A8B-6763065A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77AA071F-F68B-4FA2-83B4-5C382870A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A508ADBA-9B2F-4A1F-9740-0E55BEB44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C8BF8911-863A-4C54-B23A-6B2637DE6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EA99FC1-C80D-425F-A120-4F378909C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B52D2127-9A89-4914-A37A-8C9BAED81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CDE925E-84C1-434E-B065-A73414429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E234F7-5D47-4AE1-825E-FD322DC92FCF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92DAA92-465B-4F01-991C-DE6C29773CCE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07A3C8-CA57-4225-8BAA-91EA6B679F1B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F40BDD-5C61-4875-868D-32E8D14C440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C010DD0-48D6-4C28-B8D7-333674AF31D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E0025ED-C1E3-4AD3-8043-E2E1727DEDF3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29B985D5-8321-4CE1-8327-A86783AE62E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E40049B3-118A-4D3B-8B19-D37840030E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2CBAAE1-FEB6-42B5-A1AD-9B8DAEB895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F46B0C-A677-4271-82D2-99A02FBFADA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512DBBE-A8FC-4320-8270-852C5781670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FD098C9D-FA50-4F63-B9FA-D1FB68823AA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00EE5C15-89D5-4E9F-A222-4F96383F971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B75DCF8-2CBB-4CC0-B0E7-C7AB62A20B9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F2C5022-9669-4B28-84AD-C70CF88E226B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8E60483-B658-48EF-B4CC-9505DA57AB6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35FAB27A-2872-4155-8C3A-BAC7F0F2C2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7D577241-87F8-4610-BD81-C44053A7A8F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F8C1E0C9-D125-4CC8-BE51-993D76948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B9B2A00-06CC-4A55-B1AF-398AAC1D6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5E59E4B3-48A8-40C4-9704-07372C0AE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96B4F8B9-9697-46E6-AA47-7AF7CF4D6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509F2CD5-43BF-4078-9165-DC13C3124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1F71A165-C69C-4D1F-B66A-2DA09C8D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17BA00C1-69B8-4423-85CE-DF176111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975F9A6-2A94-4C90-A897-038080710CD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1E435E1-E1B7-4BBD-B9DD-294E8F9B755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7DD377E-47EA-49FF-BABF-5C58796AD4F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3385DEA-ADA9-4956-BF41-114C1F3AE5A9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2E2AAC6-D685-4E3F-B194-A5734EBF666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1530B5B-A595-45D5-8B20-22FA8BB5793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F1F005-D537-4ECD-9DFF-8D83AFAE635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BB1BA6B-458D-40D0-864C-6C8C9BD5A4C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2DA637E-9147-4736-95D1-722E72005C1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065F78A-3A61-4A45-8724-47F2EDC57B3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B60DA2B-D54F-459D-9372-ED6B59D289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B8786AF-CAD8-49C1-B46D-0026C49BB08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sp>
        <p:nvSpPr>
          <p:cNvPr id="193" name="Oval 192">
            <a:extLst>
              <a:ext uri="{FF2B5EF4-FFF2-40B4-BE49-F238E27FC236}">
                <a16:creationId xmlns:a16="http://schemas.microsoft.com/office/drawing/2014/main" id="{D27160A1-05F0-4BE1-8334-301926FAD092}"/>
              </a:ext>
            </a:extLst>
          </p:cNvPr>
          <p:cNvSpPr/>
          <p:nvPr/>
        </p:nvSpPr>
        <p:spPr>
          <a:xfrm>
            <a:off x="5339225" y="313739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C653A359-674A-4DD4-99E7-37CDB65C2F5B}"/>
              </a:ext>
            </a:extLst>
          </p:cNvPr>
          <p:cNvSpPr/>
          <p:nvPr/>
        </p:nvSpPr>
        <p:spPr>
          <a:xfrm>
            <a:off x="5575732" y="355151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79FDBEB-A804-4F40-8BAB-240F4BD49AB5}"/>
              </a:ext>
            </a:extLst>
          </p:cNvPr>
          <p:cNvSpPr/>
          <p:nvPr/>
        </p:nvSpPr>
        <p:spPr>
          <a:xfrm>
            <a:off x="5457183" y="335090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8C1A705-CA06-406D-9EFC-2BDA4E488C00}"/>
              </a:ext>
            </a:extLst>
          </p:cNvPr>
          <p:cNvSpPr/>
          <p:nvPr/>
        </p:nvSpPr>
        <p:spPr>
          <a:xfrm>
            <a:off x="5461039" y="375009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8DFF115-19B7-4E36-8FE3-2784CF920B67}"/>
              </a:ext>
            </a:extLst>
          </p:cNvPr>
          <p:cNvSpPr/>
          <p:nvPr/>
        </p:nvSpPr>
        <p:spPr>
          <a:xfrm>
            <a:off x="5345731" y="39590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0C7D04F-5663-4DA1-A51E-7BE2DFFCE2D4}"/>
              </a:ext>
            </a:extLst>
          </p:cNvPr>
          <p:cNvSpPr/>
          <p:nvPr/>
        </p:nvSpPr>
        <p:spPr>
          <a:xfrm>
            <a:off x="3080017" y="315132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DDFB5FE-5483-4F9E-8482-37AE5A4DD600}"/>
              </a:ext>
            </a:extLst>
          </p:cNvPr>
          <p:cNvSpPr/>
          <p:nvPr/>
        </p:nvSpPr>
        <p:spPr>
          <a:xfrm>
            <a:off x="2960878" y="335475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E90B5EAF-2AA1-4D6C-97A6-F25D70149234}"/>
              </a:ext>
            </a:extLst>
          </p:cNvPr>
          <p:cNvSpPr/>
          <p:nvPr/>
        </p:nvSpPr>
        <p:spPr>
          <a:xfrm>
            <a:off x="2852327" y="356746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32D479-5612-4DDC-8D65-9C9F7CE3B0D2}"/>
              </a:ext>
            </a:extLst>
          </p:cNvPr>
          <p:cNvSpPr/>
          <p:nvPr/>
        </p:nvSpPr>
        <p:spPr>
          <a:xfrm>
            <a:off x="2966115" y="37626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497B29D-D326-4B0A-8B8E-9DBC12CBD691}"/>
              </a:ext>
            </a:extLst>
          </p:cNvPr>
          <p:cNvSpPr/>
          <p:nvPr/>
        </p:nvSpPr>
        <p:spPr>
          <a:xfrm>
            <a:off x="3054211" y="398297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EB1C8219-D511-482E-88AF-224AF35668E6}"/>
              </a:ext>
            </a:extLst>
          </p:cNvPr>
          <p:cNvSpPr/>
          <p:nvPr/>
        </p:nvSpPr>
        <p:spPr>
          <a:xfrm>
            <a:off x="4191909" y="231946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18F8FB5-D7B4-4E60-ADDC-3FC4F5D47B56}"/>
              </a:ext>
            </a:extLst>
          </p:cNvPr>
          <p:cNvSpPr/>
          <p:nvPr/>
        </p:nvSpPr>
        <p:spPr>
          <a:xfrm>
            <a:off x="3956351" y="23229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953A3FC-A488-40CC-941C-1FD363736D95}"/>
              </a:ext>
            </a:extLst>
          </p:cNvPr>
          <p:cNvSpPr/>
          <p:nvPr/>
        </p:nvSpPr>
        <p:spPr>
          <a:xfrm>
            <a:off x="3740727" y="232063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A589338-C95C-4288-830C-F8EF2CE7A9A7}"/>
              </a:ext>
            </a:extLst>
          </p:cNvPr>
          <p:cNvSpPr/>
          <p:nvPr/>
        </p:nvSpPr>
        <p:spPr>
          <a:xfrm>
            <a:off x="3074331" y="356111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63EC783-F043-49CA-BA38-7E67E536EA46}"/>
              </a:ext>
            </a:extLst>
          </p:cNvPr>
          <p:cNvSpPr/>
          <p:nvPr/>
        </p:nvSpPr>
        <p:spPr>
          <a:xfrm>
            <a:off x="5340998" y="354757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22CED23-9E88-4985-AE2C-C111D7B39F60}"/>
              </a:ext>
            </a:extLst>
          </p:cNvPr>
          <p:cNvSpPr/>
          <p:nvPr/>
        </p:nvSpPr>
        <p:spPr>
          <a:xfrm>
            <a:off x="4417505" y="231764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6EE088B-19D0-482C-9A7B-D6A97E167A6B}"/>
              </a:ext>
            </a:extLst>
          </p:cNvPr>
          <p:cNvSpPr/>
          <p:nvPr/>
        </p:nvSpPr>
        <p:spPr>
          <a:xfrm>
            <a:off x="4889932" y="231363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A451E39-E260-4AD2-9842-D6D78713479C}"/>
              </a:ext>
            </a:extLst>
          </p:cNvPr>
          <p:cNvSpPr/>
          <p:nvPr/>
        </p:nvSpPr>
        <p:spPr>
          <a:xfrm>
            <a:off x="4659380" y="232042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4C60C91-81AA-4F8A-9AE9-19030B295B44}"/>
              </a:ext>
            </a:extLst>
          </p:cNvPr>
          <p:cNvSpPr/>
          <p:nvPr/>
        </p:nvSpPr>
        <p:spPr>
          <a:xfrm>
            <a:off x="3518554" y="231946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1A00A1E-4E60-4038-96B3-BC5299CEE69F}"/>
              </a:ext>
            </a:extLst>
          </p:cNvPr>
          <p:cNvSpPr/>
          <p:nvPr/>
        </p:nvSpPr>
        <p:spPr>
          <a:xfrm>
            <a:off x="4204916" y="47469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C7C48-2111-495D-A09A-FD7043310A8D}"/>
              </a:ext>
            </a:extLst>
          </p:cNvPr>
          <p:cNvSpPr/>
          <p:nvPr/>
        </p:nvSpPr>
        <p:spPr>
          <a:xfrm>
            <a:off x="3975708" y="47568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3437F4D-4471-4EA4-A36F-B2B9AF1AAB24}"/>
              </a:ext>
            </a:extLst>
          </p:cNvPr>
          <p:cNvSpPr/>
          <p:nvPr/>
        </p:nvSpPr>
        <p:spPr>
          <a:xfrm>
            <a:off x="3747384" y="476083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CE8AAF4-C491-4FAF-ABE8-FD7DA08F29F0}"/>
              </a:ext>
            </a:extLst>
          </p:cNvPr>
          <p:cNvSpPr/>
          <p:nvPr/>
        </p:nvSpPr>
        <p:spPr>
          <a:xfrm>
            <a:off x="4430512" y="4757848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8DF3579-BF1D-4620-89A0-813465159132}"/>
              </a:ext>
            </a:extLst>
          </p:cNvPr>
          <p:cNvSpPr/>
          <p:nvPr/>
        </p:nvSpPr>
        <p:spPr>
          <a:xfrm>
            <a:off x="4894923" y="475383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F66ACCC-5552-44CB-9A11-6DDB2D9B87DA}"/>
              </a:ext>
            </a:extLst>
          </p:cNvPr>
          <p:cNvSpPr/>
          <p:nvPr/>
        </p:nvSpPr>
        <p:spPr>
          <a:xfrm>
            <a:off x="4666037" y="475427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0B23BBD-F650-4A77-B773-00F6FC5BA026}"/>
              </a:ext>
            </a:extLst>
          </p:cNvPr>
          <p:cNvSpPr/>
          <p:nvPr/>
        </p:nvSpPr>
        <p:spPr>
          <a:xfrm>
            <a:off x="3518861" y="47596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472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5EFCAB-C5E8-4AE8-BF57-B570E84E7413}"/>
              </a:ext>
            </a:extLst>
          </p:cNvPr>
          <p:cNvGrpSpPr/>
          <p:nvPr/>
        </p:nvGrpSpPr>
        <p:grpSpPr>
          <a:xfrm>
            <a:off x="299608" y="853218"/>
            <a:ext cx="2934421" cy="2658223"/>
            <a:chOff x="2852327" y="2313630"/>
            <a:chExt cx="2934421" cy="2658223"/>
          </a:xfrm>
          <a:solidFill>
            <a:srgbClr val="FF7878"/>
          </a:solidFill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9E3D10D-BF08-4482-8DDF-8AE44D3ACE0B}"/>
                </a:ext>
              </a:extLst>
            </p:cNvPr>
            <p:cNvGrpSpPr/>
            <p:nvPr/>
          </p:nvGrpSpPr>
          <p:grpSpPr>
            <a:xfrm>
              <a:off x="3188234" y="2511428"/>
              <a:ext cx="2255908" cy="2261795"/>
              <a:chOff x="1262198" y="1870156"/>
              <a:chExt cx="2255908" cy="2261795"/>
            </a:xfrm>
            <a:grpFill/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740EDDE-D576-42C6-8F44-FB2C68FCFEC3}"/>
                  </a:ext>
                </a:extLst>
              </p:cNvPr>
              <p:cNvSpPr/>
              <p:nvPr/>
            </p:nvSpPr>
            <p:spPr>
              <a:xfrm>
                <a:off x="1485521" y="187650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493E736-02B2-44C6-A598-7ADDA4F63500}"/>
                  </a:ext>
                </a:extLst>
              </p:cNvPr>
              <p:cNvGrpSpPr/>
              <p:nvPr/>
            </p:nvGrpSpPr>
            <p:grpSpPr>
              <a:xfrm>
                <a:off x="1705167" y="187015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3107121A-E956-49B8-9895-8E289C0A6C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3EB2189C-1492-4B5A-B355-B2D355982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C9E69ACE-F602-4AFA-8D75-107AEF4AC0F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F7B5278B-D30D-47DB-8EF1-088AA494640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224E1648-E76F-49A8-879F-AF3AF10924A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33C66CB-5D01-44E2-BA85-2442EF2934D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8F1674CB-55B7-44C4-BD1C-FD434F8543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026037F2-9380-4080-9A0C-9C4A63FD5766}"/>
                  </a:ext>
                </a:extLst>
              </p:cNvPr>
              <p:cNvGrpSpPr/>
              <p:nvPr/>
            </p:nvGrpSpPr>
            <p:grpSpPr>
              <a:xfrm>
                <a:off x="1598100" y="2081172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D6C1FE57-DE09-4A0D-9679-BB0B01D6C05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F7366053-EC57-4336-98EC-3F9A1897FF3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B72AA506-046F-47C9-8035-ACF9D2CDFE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4DC84ADC-C71E-4D7A-BD1E-13A6AC88E4A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934B0A9C-C3AE-4CAE-847A-0D3FDE145D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9643AF7F-37EE-4151-A3B3-B86509471EC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0B81042D-4517-4F86-A1AF-51A4AAAA23B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C71B414D-3802-4A0E-B480-23BD786406D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ED1D1C68-61E8-4D16-9C44-7CD2A2DB341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6E076F7-2B93-475C-BDDB-4198268E193A}"/>
                  </a:ext>
                </a:extLst>
              </p:cNvPr>
              <p:cNvSpPr/>
              <p:nvPr/>
            </p:nvSpPr>
            <p:spPr>
              <a:xfrm>
                <a:off x="1366509" y="2087522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8CF81BA0-4ACB-4C76-80B1-2347F0307C96}"/>
                  </a:ext>
                </a:extLst>
              </p:cNvPr>
              <p:cNvGrpSpPr/>
              <p:nvPr/>
            </p:nvGrpSpPr>
            <p:grpSpPr>
              <a:xfrm>
                <a:off x="1360927" y="2285105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CD22CC16-03B3-4302-8F25-E29FD201B5E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2B1711AC-71B4-48A7-9A87-65655A72E5A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id="{333E8CA6-BF90-46AB-9F51-3490C61943D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1BAC2961-D360-4C80-B91C-0860A0717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5D70EB2D-8F06-49CB-88DD-D78885770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0C189112-0998-4541-85EA-F617BFC63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F6C323D0-FCFC-4E18-82A9-C283A539C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4" name="Oval 383">
                      <a:extLst>
                        <a:ext uri="{FF2B5EF4-FFF2-40B4-BE49-F238E27FC236}">
                          <a16:creationId xmlns:a16="http://schemas.microsoft.com/office/drawing/2014/main" id="{04913818-DC88-405A-BF8B-BBEC33843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5" name="Oval 384">
                      <a:extLst>
                        <a:ext uri="{FF2B5EF4-FFF2-40B4-BE49-F238E27FC236}">
                          <a16:creationId xmlns:a16="http://schemas.microsoft.com/office/drawing/2014/main" id="{B7C38EE0-73D0-4E6D-BEF5-951184CE4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6" name="Oval 385">
                      <a:extLst>
                        <a:ext uri="{FF2B5EF4-FFF2-40B4-BE49-F238E27FC236}">
                          <a16:creationId xmlns:a16="http://schemas.microsoft.com/office/drawing/2014/main" id="{D629E94B-9D21-4754-86F2-129EDEE13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7990085-D0F8-4108-9AD6-739DE6E5316C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E958D8A3-9E17-4BCB-B61F-FF1F41A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69" name="Oval 368">
                      <a:extLst>
                        <a:ext uri="{FF2B5EF4-FFF2-40B4-BE49-F238E27FC236}">
                          <a16:creationId xmlns:a16="http://schemas.microsoft.com/office/drawing/2014/main" id="{41887F2E-59ED-4BE7-ABBF-7C3E189DE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70" name="Group 369">
                      <a:extLst>
                        <a:ext uri="{FF2B5EF4-FFF2-40B4-BE49-F238E27FC236}">
                          <a16:creationId xmlns:a16="http://schemas.microsoft.com/office/drawing/2014/main" id="{20820DA6-FE17-4238-BB48-F85AF9755A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71" name="Oval 370">
                        <a:extLst>
                          <a:ext uri="{FF2B5EF4-FFF2-40B4-BE49-F238E27FC236}">
                            <a16:creationId xmlns:a16="http://schemas.microsoft.com/office/drawing/2014/main" id="{AB1E219C-C4BA-47B1-8207-A75A04F40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2" name="Oval 371">
                        <a:extLst>
                          <a:ext uri="{FF2B5EF4-FFF2-40B4-BE49-F238E27FC236}">
                            <a16:creationId xmlns:a16="http://schemas.microsoft.com/office/drawing/2014/main" id="{9EC8DD93-4364-4DDA-A1E0-16BF3C47E3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3" name="Oval 372">
                        <a:extLst>
                          <a:ext uri="{FF2B5EF4-FFF2-40B4-BE49-F238E27FC236}">
                            <a16:creationId xmlns:a16="http://schemas.microsoft.com/office/drawing/2014/main" id="{998DA07C-167A-4471-815F-D4C0BDE54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4" name="Oval 373">
                        <a:extLst>
                          <a:ext uri="{FF2B5EF4-FFF2-40B4-BE49-F238E27FC236}">
                            <a16:creationId xmlns:a16="http://schemas.microsoft.com/office/drawing/2014/main" id="{F5FCA8B5-7D93-4C32-A22E-7C4F632F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5" name="Oval 374">
                        <a:extLst>
                          <a:ext uri="{FF2B5EF4-FFF2-40B4-BE49-F238E27FC236}">
                            <a16:creationId xmlns:a16="http://schemas.microsoft.com/office/drawing/2014/main" id="{7325CC46-C911-4939-99BA-C1A7D8E8E3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6" name="Oval 375">
                        <a:extLst>
                          <a:ext uri="{FF2B5EF4-FFF2-40B4-BE49-F238E27FC236}">
                            <a16:creationId xmlns:a16="http://schemas.microsoft.com/office/drawing/2014/main" id="{0DAAA72F-6C5D-408B-9065-B81D6FEF4D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77" name="Oval 376">
                        <a:extLst>
                          <a:ext uri="{FF2B5EF4-FFF2-40B4-BE49-F238E27FC236}">
                            <a16:creationId xmlns:a16="http://schemas.microsoft.com/office/drawing/2014/main" id="{C8717948-8A56-410D-A272-36ECAFBEC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12D130F8-1E9D-4B4E-81A3-6B8C8E30875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9DF4E51-FE3D-4AF0-927E-FD7B9D2AFF9E}"/>
                  </a:ext>
                </a:extLst>
              </p:cNvPr>
              <p:cNvSpPr/>
              <p:nvPr/>
            </p:nvSpPr>
            <p:spPr>
              <a:xfrm>
                <a:off x="3293742" y="228027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763FA6-2E51-434B-A7DC-97F33A37581A}"/>
                  </a:ext>
                </a:extLst>
              </p:cNvPr>
              <p:cNvSpPr/>
              <p:nvPr/>
            </p:nvSpPr>
            <p:spPr>
              <a:xfrm>
                <a:off x="1262198" y="230538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772F24B3-0822-4FFA-A962-34F3A1DA6BC3}"/>
                  </a:ext>
                </a:extLst>
              </p:cNvPr>
              <p:cNvGrpSpPr/>
              <p:nvPr/>
            </p:nvGrpSpPr>
            <p:grpSpPr>
              <a:xfrm>
                <a:off x="1359438" y="2697081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6AA976A5-3CFB-4832-B8F0-495F5AC965B9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E4C0F7ED-8C58-4465-AF31-1854779549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3CDD1664-7769-4D31-BE42-870A9D56BE8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58" name="Oval 357">
                      <a:extLst>
                        <a:ext uri="{FF2B5EF4-FFF2-40B4-BE49-F238E27FC236}">
                          <a16:creationId xmlns:a16="http://schemas.microsoft.com/office/drawing/2014/main" id="{9C527DB5-CA13-4D76-B28D-943F78F626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9" name="Oval 358">
                      <a:extLst>
                        <a:ext uri="{FF2B5EF4-FFF2-40B4-BE49-F238E27FC236}">
                          <a16:creationId xmlns:a16="http://schemas.microsoft.com/office/drawing/2014/main" id="{00268BEB-91C8-478F-9F91-D11DDEBD0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0" name="Oval 359">
                      <a:extLst>
                        <a:ext uri="{FF2B5EF4-FFF2-40B4-BE49-F238E27FC236}">
                          <a16:creationId xmlns:a16="http://schemas.microsoft.com/office/drawing/2014/main" id="{8DBA13F0-AEDD-4C9B-85D9-E88BB5BE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193782F4-F254-46C4-A9FE-28BD9470A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A73636B6-6572-4584-94FF-A8433DA8C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0AF2B16C-5B25-4946-A6FA-23EBC3C25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7547714A-D743-4419-945E-E14757EBD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D334EDE-1785-4180-877C-4F500EDF3927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5F9AFE16-DBFF-4E89-B4EA-6643E988C124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47" name="Oval 346">
                      <a:extLst>
                        <a:ext uri="{FF2B5EF4-FFF2-40B4-BE49-F238E27FC236}">
                          <a16:creationId xmlns:a16="http://schemas.microsoft.com/office/drawing/2014/main" id="{13778D04-B2A3-4B08-8E2F-46BBA8984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grpSp>
                  <p:nvGrpSpPr>
                    <p:cNvPr id="348" name="Group 347">
                      <a:extLst>
                        <a:ext uri="{FF2B5EF4-FFF2-40B4-BE49-F238E27FC236}">
                          <a16:creationId xmlns:a16="http://schemas.microsoft.com/office/drawing/2014/main" id="{9AAAC2FC-4991-4947-8C87-2D2DDEA780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49" name="Oval 348">
                        <a:extLst>
                          <a:ext uri="{FF2B5EF4-FFF2-40B4-BE49-F238E27FC236}">
                            <a16:creationId xmlns:a16="http://schemas.microsoft.com/office/drawing/2014/main" id="{2FDECB29-4A65-4904-903C-0677DEAEB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0" name="Oval 349">
                        <a:extLst>
                          <a:ext uri="{FF2B5EF4-FFF2-40B4-BE49-F238E27FC236}">
                            <a16:creationId xmlns:a16="http://schemas.microsoft.com/office/drawing/2014/main" id="{3258814E-AFD4-4610-8F50-369ACDC9A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1" name="Oval 350">
                        <a:extLst>
                          <a:ext uri="{FF2B5EF4-FFF2-40B4-BE49-F238E27FC236}">
                            <a16:creationId xmlns:a16="http://schemas.microsoft.com/office/drawing/2014/main" id="{7A62014E-DA12-4F17-AD1C-F3A8CD4FF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6</a:t>
                        </a:r>
                      </a:p>
                    </p:txBody>
                  </p:sp>
                  <p:sp>
                    <p:nvSpPr>
                      <p:cNvPr id="352" name="Oval 351">
                        <a:extLst>
                          <a:ext uri="{FF2B5EF4-FFF2-40B4-BE49-F238E27FC236}">
                            <a16:creationId xmlns:a16="http://schemas.microsoft.com/office/drawing/2014/main" id="{AFF8759C-62BA-49CE-9C2A-3730D3D55E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3" name="Oval 352">
                        <a:extLst>
                          <a:ext uri="{FF2B5EF4-FFF2-40B4-BE49-F238E27FC236}">
                            <a16:creationId xmlns:a16="http://schemas.microsoft.com/office/drawing/2014/main" id="{46E8FDD7-4268-432F-A09C-C04CE6D86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4" name="Oval 353">
                        <a:extLst>
                          <a:ext uri="{FF2B5EF4-FFF2-40B4-BE49-F238E27FC236}">
                            <a16:creationId xmlns:a16="http://schemas.microsoft.com/office/drawing/2014/main" id="{C1C081AA-88CC-4015-964F-BCC11DA990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55" name="Oval 354">
                        <a:extLst>
                          <a:ext uri="{FF2B5EF4-FFF2-40B4-BE49-F238E27FC236}">
                            <a16:creationId xmlns:a16="http://schemas.microsoft.com/office/drawing/2014/main" id="{3FD78FE4-B511-4696-80A2-2A63E0BFB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8E319F48-D49B-4FEE-9B7E-C5E4AD8C2E0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</p:grpSp>
          </p:grp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A38494E-F07F-4879-AEED-0B71E7581ADB}"/>
                  </a:ext>
                </a:extLst>
              </p:cNvPr>
              <p:cNvSpPr/>
              <p:nvPr/>
            </p:nvSpPr>
            <p:spPr>
              <a:xfrm>
                <a:off x="1268449" y="271011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AD077861-3CA8-462E-B29D-3C39824770C0}"/>
                  </a:ext>
                </a:extLst>
              </p:cNvPr>
              <p:cNvSpPr/>
              <p:nvPr/>
            </p:nvSpPr>
            <p:spPr>
              <a:xfrm>
                <a:off x="3307090" y="270376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34D5902C-ACFD-4D21-94F5-4FBB69CEB857}"/>
                  </a:ext>
                </a:extLst>
              </p:cNvPr>
              <p:cNvGrpSpPr/>
              <p:nvPr/>
            </p:nvGrpSpPr>
            <p:grpSpPr>
              <a:xfrm>
                <a:off x="1353187" y="3102472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AE6D707B-BB23-4C9F-B567-6E8E2149362F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B4719733-0B02-4088-8EE7-3462A9666F0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9DFC16C6-452D-4C07-BE05-8935B35FC2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406ECA21-7C01-4CFC-882F-A121304B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D2D7EEF6-32EF-4294-AB92-72B0DF15E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0A2DC639-C588-4480-AAF0-C4E3D1201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E0073D86-EEAF-46B0-AB81-B7649F260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A645D25B-6511-48DA-8B07-6A1D57714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69B5DF84-B285-40D7-B07B-0FDD13ADA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DB7F3C47-6610-42FB-BB69-F5A4E87B8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BE8F9BC1-6275-45BA-86A8-3DE9758803C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3B8BF4C4-DB34-451F-B145-A8207474151C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25" name="Oval 324">
                      <a:extLst>
                        <a:ext uri="{FF2B5EF4-FFF2-40B4-BE49-F238E27FC236}">
                          <a16:creationId xmlns:a16="http://schemas.microsoft.com/office/drawing/2014/main" id="{AE33FFAE-F4EA-4D5B-A193-3E9C4746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0FFCF037-47C2-42A7-850A-BCB2F4BB39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27" name="Oval 326">
                        <a:extLst>
                          <a:ext uri="{FF2B5EF4-FFF2-40B4-BE49-F238E27FC236}">
                            <a16:creationId xmlns:a16="http://schemas.microsoft.com/office/drawing/2014/main" id="{C08A0578-C865-4466-9D89-AB20BDEAD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28" name="Oval 327">
                        <a:extLst>
                          <a:ext uri="{FF2B5EF4-FFF2-40B4-BE49-F238E27FC236}">
                            <a16:creationId xmlns:a16="http://schemas.microsoft.com/office/drawing/2014/main" id="{14EB7465-0D6B-42A4-864B-B573BD68D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29" name="Oval 328">
                        <a:extLst>
                          <a:ext uri="{FF2B5EF4-FFF2-40B4-BE49-F238E27FC236}">
                            <a16:creationId xmlns:a16="http://schemas.microsoft.com/office/drawing/2014/main" id="{3964217F-FFDA-4AD2-AC6B-E2ABEBDFC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0" name="Oval 329">
                        <a:extLst>
                          <a:ext uri="{FF2B5EF4-FFF2-40B4-BE49-F238E27FC236}">
                            <a16:creationId xmlns:a16="http://schemas.microsoft.com/office/drawing/2014/main" id="{4F783BE0-A1F4-44F9-821B-4AFAD5AEA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1" name="Oval 330">
                        <a:extLst>
                          <a:ext uri="{FF2B5EF4-FFF2-40B4-BE49-F238E27FC236}">
                            <a16:creationId xmlns:a16="http://schemas.microsoft.com/office/drawing/2014/main" id="{34C3022C-08F3-48E9-8C20-476160481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32" name="Oval 331">
                        <a:extLst>
                          <a:ext uri="{FF2B5EF4-FFF2-40B4-BE49-F238E27FC236}">
                            <a16:creationId xmlns:a16="http://schemas.microsoft.com/office/drawing/2014/main" id="{5234A80F-735C-4317-9148-5ABAD7AAD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33" name="Oval 332">
                        <a:extLst>
                          <a:ext uri="{FF2B5EF4-FFF2-40B4-BE49-F238E27FC236}">
                            <a16:creationId xmlns:a16="http://schemas.microsoft.com/office/drawing/2014/main" id="{9AB244D3-35F2-41D3-8615-4113B1EFD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8A32CD62-05A9-4702-A4C1-BC379D5A3450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C362879-D1D3-4D4B-B135-0FB9E89D358F}"/>
                  </a:ext>
                </a:extLst>
              </p:cNvPr>
              <p:cNvSpPr/>
              <p:nvPr/>
            </p:nvSpPr>
            <p:spPr>
              <a:xfrm>
                <a:off x="1262198" y="311550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1225C91-5B1D-4D0E-A380-83D7E3D2DE3C}"/>
                  </a:ext>
                </a:extLst>
              </p:cNvPr>
              <p:cNvSpPr/>
              <p:nvPr/>
            </p:nvSpPr>
            <p:spPr>
              <a:xfrm>
                <a:off x="3300839" y="310915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FB51116-BC5E-41A8-80B2-FC1016B8779B}"/>
                  </a:ext>
                </a:extLst>
              </p:cNvPr>
              <p:cNvGrpSpPr/>
              <p:nvPr/>
            </p:nvGrpSpPr>
            <p:grpSpPr>
              <a:xfrm>
                <a:off x="1353187" y="3516344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9C5B7EC4-D198-49E9-A089-80487E9564B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8D9228D-1613-40D6-A329-39E661B42A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CCF3FDA8-7F0A-48F0-B485-5B8919A7E7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F0074262-5795-4B7C-A747-D72F01DD4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D62C6963-160A-4E48-B9D5-D64455C66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52F8F082-3498-496E-BF91-6173D0119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0A9F4046-6091-43C4-9187-156CA5CE6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8" name="Oval 317">
                      <a:extLst>
                        <a:ext uri="{FF2B5EF4-FFF2-40B4-BE49-F238E27FC236}">
                          <a16:creationId xmlns:a16="http://schemas.microsoft.com/office/drawing/2014/main" id="{DECA034D-BA45-4017-B505-B1113272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9" name="Oval 318">
                      <a:extLst>
                        <a:ext uri="{FF2B5EF4-FFF2-40B4-BE49-F238E27FC236}">
                          <a16:creationId xmlns:a16="http://schemas.microsoft.com/office/drawing/2014/main" id="{7AF7045C-70FF-49CA-AD14-AB2667E99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A77BBDBD-1D04-42B3-AE71-BDC4BE8A6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6D6F4089-A71D-4123-BBF1-183BF8AD127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00" name="Group 299">
                    <a:extLst>
                      <a:ext uri="{FF2B5EF4-FFF2-40B4-BE49-F238E27FC236}">
                        <a16:creationId xmlns:a16="http://schemas.microsoft.com/office/drawing/2014/main" id="{703C7D14-2325-48CA-B4CD-3F919DF7DDF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02" name="Oval 301">
                      <a:extLst>
                        <a:ext uri="{FF2B5EF4-FFF2-40B4-BE49-F238E27FC236}">
                          <a16:creationId xmlns:a16="http://schemas.microsoft.com/office/drawing/2014/main" id="{2F47A362-B8BD-49E0-9166-C00808581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3888A5D1-BB50-4C71-9EBA-BEE340B956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1E4400DB-9769-4055-A79D-42B0606AA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AD793300-2437-4F00-A835-11F93AEAD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BDDF3E1-B071-4032-A33B-4CDF4444F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58898AEF-21CC-41DD-8675-A2A9029E8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8FA93A8D-31AD-4B1F-B0B1-A7E266F7DD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ACCE980F-EE8E-406F-9D04-10FC0FF74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F220FF67-E285-4650-B0B4-750A5A01FB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0</a:t>
                        </a:r>
                      </a:p>
                    </p:txBody>
                  </p:sp>
                </p:grpSp>
              </p:grp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7714219-E73F-4862-8F3B-90EBB90E69E1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DF732CA-6A33-45AD-849D-E89A143C8CBE}"/>
                  </a:ext>
                </a:extLst>
              </p:cNvPr>
              <p:cNvSpPr/>
              <p:nvPr/>
            </p:nvSpPr>
            <p:spPr>
              <a:xfrm>
                <a:off x="1262198" y="352938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958CE23-B8F8-4FC9-9D6B-48707CDAC4FC}"/>
                  </a:ext>
                </a:extLst>
              </p:cNvPr>
              <p:cNvSpPr/>
              <p:nvPr/>
            </p:nvSpPr>
            <p:spPr>
              <a:xfrm>
                <a:off x="3300839" y="352303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9A740A4-6901-4986-9B3A-1AF77F74374F}"/>
                  </a:ext>
                </a:extLst>
              </p:cNvPr>
              <p:cNvSpPr/>
              <p:nvPr/>
            </p:nvSpPr>
            <p:spPr>
              <a:xfrm>
                <a:off x="1479270" y="392093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C9C54545-5D0E-424D-B56C-593966D7B073}"/>
                  </a:ext>
                </a:extLst>
              </p:cNvPr>
              <p:cNvGrpSpPr/>
              <p:nvPr/>
            </p:nvGrpSpPr>
            <p:grpSpPr>
              <a:xfrm>
                <a:off x="1698916" y="3914585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5E943EE-35AD-48CD-B129-A85D594C76B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90E36284-F56B-4BB9-902C-65A12368171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7D88BE6-DD04-424C-8A2A-DC23615D142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4B6283E-D49C-496F-B2A3-D1581E98534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63173FC6-410B-4865-A136-FCDDBE403CE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AD6C0AA1-1284-4606-98B5-1D74B942EC3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B7B6332-3A0D-40D0-9D82-3266A5A1ABD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79E5607-36F5-4DA9-A18F-156329746647}"/>
                </a:ext>
              </a:extLst>
            </p:cNvPr>
            <p:cNvSpPr/>
            <p:nvPr/>
          </p:nvSpPr>
          <p:spPr>
            <a:xfrm>
              <a:off x="5339225" y="313739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07D8782-89FD-452C-8CD4-D07AF9B9D8F7}"/>
                </a:ext>
              </a:extLst>
            </p:cNvPr>
            <p:cNvSpPr/>
            <p:nvPr/>
          </p:nvSpPr>
          <p:spPr>
            <a:xfrm>
              <a:off x="5575732" y="35515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764C1F-1010-4519-8CDC-2E77283CEE37}"/>
                </a:ext>
              </a:extLst>
            </p:cNvPr>
            <p:cNvSpPr/>
            <p:nvPr/>
          </p:nvSpPr>
          <p:spPr>
            <a:xfrm>
              <a:off x="5457183" y="335090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A3FFA4F-4828-4080-8654-25D54DD639C9}"/>
                </a:ext>
              </a:extLst>
            </p:cNvPr>
            <p:cNvSpPr/>
            <p:nvPr/>
          </p:nvSpPr>
          <p:spPr>
            <a:xfrm>
              <a:off x="5461039" y="375009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06A4C2-4472-445D-A5C4-7ABF126B76D5}"/>
                </a:ext>
              </a:extLst>
            </p:cNvPr>
            <p:cNvSpPr/>
            <p:nvPr/>
          </p:nvSpPr>
          <p:spPr>
            <a:xfrm>
              <a:off x="5345731" y="39590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E3AAA7A-00E7-4734-A0DC-58E8EE1333CE}"/>
                </a:ext>
              </a:extLst>
            </p:cNvPr>
            <p:cNvSpPr/>
            <p:nvPr/>
          </p:nvSpPr>
          <p:spPr>
            <a:xfrm>
              <a:off x="3080017" y="315132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0D42618-0EF7-4BA6-904C-BAE8CB9FF52C}"/>
                </a:ext>
              </a:extLst>
            </p:cNvPr>
            <p:cNvSpPr/>
            <p:nvPr/>
          </p:nvSpPr>
          <p:spPr>
            <a:xfrm>
              <a:off x="2960878" y="335475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8602F8F-7428-402C-8342-78F09CAE8AC2}"/>
                </a:ext>
              </a:extLst>
            </p:cNvPr>
            <p:cNvSpPr/>
            <p:nvPr/>
          </p:nvSpPr>
          <p:spPr>
            <a:xfrm>
              <a:off x="2852327" y="356746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B39F81D-8FF7-4DD2-B3DB-E6BA6DB0D70C}"/>
                </a:ext>
              </a:extLst>
            </p:cNvPr>
            <p:cNvSpPr/>
            <p:nvPr/>
          </p:nvSpPr>
          <p:spPr>
            <a:xfrm>
              <a:off x="2966115" y="37626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0EAE37B-6788-47FF-A9D1-548B64104197}"/>
                </a:ext>
              </a:extLst>
            </p:cNvPr>
            <p:cNvSpPr/>
            <p:nvPr/>
          </p:nvSpPr>
          <p:spPr>
            <a:xfrm>
              <a:off x="3054211" y="398297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99EC329-EC8D-42D6-9724-F73CD6CE234F}"/>
                </a:ext>
              </a:extLst>
            </p:cNvPr>
            <p:cNvSpPr/>
            <p:nvPr/>
          </p:nvSpPr>
          <p:spPr>
            <a:xfrm>
              <a:off x="4191909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583395A-A70D-4A5D-8AA1-07C1A140093A}"/>
                </a:ext>
              </a:extLst>
            </p:cNvPr>
            <p:cNvSpPr/>
            <p:nvPr/>
          </p:nvSpPr>
          <p:spPr>
            <a:xfrm>
              <a:off x="3956351" y="2322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E400836-9B10-4B46-A245-82055B3AF5AC}"/>
                </a:ext>
              </a:extLst>
            </p:cNvPr>
            <p:cNvSpPr/>
            <p:nvPr/>
          </p:nvSpPr>
          <p:spPr>
            <a:xfrm>
              <a:off x="3740727" y="2320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3B2C88F-1B96-43E5-A5AB-08B3284330BB}"/>
                </a:ext>
              </a:extLst>
            </p:cNvPr>
            <p:cNvSpPr/>
            <p:nvPr/>
          </p:nvSpPr>
          <p:spPr>
            <a:xfrm>
              <a:off x="3074331" y="35611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0549E6E-466B-4288-85C2-C2D7589E147E}"/>
                </a:ext>
              </a:extLst>
            </p:cNvPr>
            <p:cNvSpPr/>
            <p:nvPr/>
          </p:nvSpPr>
          <p:spPr>
            <a:xfrm>
              <a:off x="5340998" y="354757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996D8CD-E101-41E0-805E-FAEBBC3763E4}"/>
                </a:ext>
              </a:extLst>
            </p:cNvPr>
            <p:cNvSpPr/>
            <p:nvPr/>
          </p:nvSpPr>
          <p:spPr>
            <a:xfrm>
              <a:off x="4417505" y="2317641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26F0234-761F-4E8F-8469-A1C842E22B71}"/>
                </a:ext>
              </a:extLst>
            </p:cNvPr>
            <p:cNvSpPr/>
            <p:nvPr/>
          </p:nvSpPr>
          <p:spPr>
            <a:xfrm>
              <a:off x="4889932" y="2313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2925CDF-A43D-4846-91DC-9EF9FD53FC44}"/>
                </a:ext>
              </a:extLst>
            </p:cNvPr>
            <p:cNvSpPr/>
            <p:nvPr/>
          </p:nvSpPr>
          <p:spPr>
            <a:xfrm>
              <a:off x="4659380" y="232042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D2A140F-6F4F-4C95-B333-5B6B4A1C3936}"/>
                </a:ext>
              </a:extLst>
            </p:cNvPr>
            <p:cNvSpPr/>
            <p:nvPr/>
          </p:nvSpPr>
          <p:spPr>
            <a:xfrm>
              <a:off x="3518554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1937ABEE-E603-4D70-B855-8216B186DE39}"/>
                </a:ext>
              </a:extLst>
            </p:cNvPr>
            <p:cNvSpPr/>
            <p:nvPr/>
          </p:nvSpPr>
          <p:spPr>
            <a:xfrm>
              <a:off x="4204916" y="4746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A214556-50E4-4AF6-84FE-611FE526B40E}"/>
                </a:ext>
              </a:extLst>
            </p:cNvPr>
            <p:cNvSpPr/>
            <p:nvPr/>
          </p:nvSpPr>
          <p:spPr>
            <a:xfrm>
              <a:off x="3975708" y="47568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4606E25-B0B0-406F-A64F-49CFC7739179}"/>
                </a:ext>
              </a:extLst>
            </p:cNvPr>
            <p:cNvSpPr/>
            <p:nvPr/>
          </p:nvSpPr>
          <p:spPr>
            <a:xfrm>
              <a:off x="3747384" y="4760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0AB760D-CB91-4CF1-BC8B-E74CE1CE1AA6}"/>
                </a:ext>
              </a:extLst>
            </p:cNvPr>
            <p:cNvSpPr/>
            <p:nvPr/>
          </p:nvSpPr>
          <p:spPr>
            <a:xfrm>
              <a:off x="4430512" y="4757848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42A41EF-DE3F-4CEB-9415-0F2E6F384EC0}"/>
                </a:ext>
              </a:extLst>
            </p:cNvPr>
            <p:cNvSpPr/>
            <p:nvPr/>
          </p:nvSpPr>
          <p:spPr>
            <a:xfrm>
              <a:off x="4894923" y="4753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73326E1-E6B8-4C34-AECF-11F75B16FC8B}"/>
                </a:ext>
              </a:extLst>
            </p:cNvPr>
            <p:cNvSpPr/>
            <p:nvPr/>
          </p:nvSpPr>
          <p:spPr>
            <a:xfrm>
              <a:off x="4666037" y="475427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D2487F1-E1A1-4E2B-A145-72F5DEB80D6A}"/>
                </a:ext>
              </a:extLst>
            </p:cNvPr>
            <p:cNvSpPr/>
            <p:nvPr/>
          </p:nvSpPr>
          <p:spPr>
            <a:xfrm>
              <a:off x="3518861" y="47596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99743FBF-6AB7-446B-9212-EA7CF07AF5A0}"/>
              </a:ext>
            </a:extLst>
          </p:cNvPr>
          <p:cNvGrpSpPr/>
          <p:nvPr/>
        </p:nvGrpSpPr>
        <p:grpSpPr>
          <a:xfrm>
            <a:off x="5248064" y="1187171"/>
            <a:ext cx="2255908" cy="2261795"/>
            <a:chOff x="1262198" y="1870156"/>
            <a:chExt cx="2255908" cy="2261795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DFDC55EF-728C-4D1A-96E5-E0C9F05B3049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69728D8D-7625-44F6-8C48-F67251FB59FD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17B82F48-40FD-4622-8A10-1B0336AFB9D8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5059649D-0B81-4600-94BA-3A2C23AAED73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1B862701-FE4C-4829-9706-7F94D85DCFE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A1AD1571-8621-4AF3-AABE-D1E1E930F80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17720070-A80E-440D-99A5-C8EF3965221A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4C15DDC-0ED6-4023-AF08-A1ADADDB2EC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288A06AA-86AA-48D9-AADD-00725B82D70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4AC62F2-D5DD-4AF4-936A-16202BEEB013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B284992A-2249-4D64-A823-BB6EFF10C70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FD681BEF-B932-4F8C-A134-4A7F8DD8F11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86C759EC-D5D9-4B1A-B769-5688243CDE7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EB5CDBF3-D075-4E6B-99BE-293DE51710F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A7DE6E88-AC1C-452E-9ED9-F6F9F224BCD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4F7C1B44-42D0-4CD1-8501-608AA17631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218C7DE0-95F7-4652-A5E9-CC7E4BF4E9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783DCA3-FC1F-46E8-A4B1-5E2D83A00048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2FABA9CA-5FEA-49FB-9D65-896A5872719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C831818B-4A13-4AC8-8DF7-8392590B8575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C0D5A27F-EB3F-411A-84C9-CAFC2ADB560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42FCF478-B5BA-4D1D-81A6-FC414E89279E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192A545D-205D-4B02-8B71-089B1ADCBCF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08570926-AEC1-47C4-BA4D-C93C0FD5C3F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10" name="Oval 509">
                    <a:extLst>
                      <a:ext uri="{FF2B5EF4-FFF2-40B4-BE49-F238E27FC236}">
                        <a16:creationId xmlns:a16="http://schemas.microsoft.com/office/drawing/2014/main" id="{AB5E72A4-6ABA-4C94-8CF0-87B0F17194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11" name="Oval 510">
                    <a:extLst>
                      <a:ext uri="{FF2B5EF4-FFF2-40B4-BE49-F238E27FC236}">
                        <a16:creationId xmlns:a16="http://schemas.microsoft.com/office/drawing/2014/main" id="{7DA8BD5F-839C-4CDB-B1B6-AFFA690AE85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D42A94AC-8F89-4030-9D40-6F3AF2763D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3" name="Oval 512">
                    <a:extLst>
                      <a:ext uri="{FF2B5EF4-FFF2-40B4-BE49-F238E27FC236}">
                        <a16:creationId xmlns:a16="http://schemas.microsoft.com/office/drawing/2014/main" id="{5B437DCD-2B4C-4236-B536-ECBE4C95A5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4" name="Oval 513">
                    <a:extLst>
                      <a:ext uri="{FF2B5EF4-FFF2-40B4-BE49-F238E27FC236}">
                        <a16:creationId xmlns:a16="http://schemas.microsoft.com/office/drawing/2014/main" id="{0BA4C773-878C-421E-AE77-0D1CC94620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701986CA-0EC7-481D-975B-474DC61E22F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16" name="Oval 515">
                    <a:extLst>
                      <a:ext uri="{FF2B5EF4-FFF2-40B4-BE49-F238E27FC236}">
                        <a16:creationId xmlns:a16="http://schemas.microsoft.com/office/drawing/2014/main" id="{AE668161-9DD8-4354-894C-9009540FA4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87CD88C-7C4D-4677-8A8A-8DB28E633CDC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B133D7C8-0D40-4587-A97B-61618CDF217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99" name="Oval 498">
                    <a:extLst>
                      <a:ext uri="{FF2B5EF4-FFF2-40B4-BE49-F238E27FC236}">
                        <a16:creationId xmlns:a16="http://schemas.microsoft.com/office/drawing/2014/main" id="{C78C6013-A9A1-4C59-9D98-4CF029CFA80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500" name="Group 499">
                    <a:extLst>
                      <a:ext uri="{FF2B5EF4-FFF2-40B4-BE49-F238E27FC236}">
                        <a16:creationId xmlns:a16="http://schemas.microsoft.com/office/drawing/2014/main" id="{E71C37C2-9527-4F09-828D-A15DEF854A7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01" name="Oval 500">
                      <a:extLst>
                        <a:ext uri="{FF2B5EF4-FFF2-40B4-BE49-F238E27FC236}">
                          <a16:creationId xmlns:a16="http://schemas.microsoft.com/office/drawing/2014/main" id="{B4197DD9-E0E0-4737-A4F4-E31CD4379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02" name="Oval 501">
                      <a:extLst>
                        <a:ext uri="{FF2B5EF4-FFF2-40B4-BE49-F238E27FC236}">
                          <a16:creationId xmlns:a16="http://schemas.microsoft.com/office/drawing/2014/main" id="{6AF52B47-7377-4C3B-B296-E3826A308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3" name="Oval 502">
                      <a:extLst>
                        <a:ext uri="{FF2B5EF4-FFF2-40B4-BE49-F238E27FC236}">
                          <a16:creationId xmlns:a16="http://schemas.microsoft.com/office/drawing/2014/main" id="{02A976F7-AE08-4D61-AF2C-22A80020F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4" name="Oval 503">
                      <a:extLst>
                        <a:ext uri="{FF2B5EF4-FFF2-40B4-BE49-F238E27FC236}">
                          <a16:creationId xmlns:a16="http://schemas.microsoft.com/office/drawing/2014/main" id="{723F5265-CF9F-410D-9A0C-19AD4792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5" name="Oval 504">
                      <a:extLst>
                        <a:ext uri="{FF2B5EF4-FFF2-40B4-BE49-F238E27FC236}">
                          <a16:creationId xmlns:a16="http://schemas.microsoft.com/office/drawing/2014/main" id="{98DCD611-6158-4499-A59A-0F166CCBD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06" name="Oval 505">
                      <a:extLst>
                        <a:ext uri="{FF2B5EF4-FFF2-40B4-BE49-F238E27FC236}">
                          <a16:creationId xmlns:a16="http://schemas.microsoft.com/office/drawing/2014/main" id="{81C715ED-2BB8-4393-9597-BF17EEA51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07" name="Oval 506">
                      <a:extLst>
                        <a:ext uri="{FF2B5EF4-FFF2-40B4-BE49-F238E27FC236}">
                          <a16:creationId xmlns:a16="http://schemas.microsoft.com/office/drawing/2014/main" id="{05FE0F29-D509-4E92-8C0F-F40BE67A5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3D0BE8B-3C56-41E6-B550-A303E435ACE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6B346201-08A3-4247-8315-B691AAC419CF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7300-EA26-4D4B-A086-16C7400EDD9E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3580383C-951C-4E33-977A-99DF33B9D4D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043041F9-E9C7-41EF-8A35-B77A4DB44C3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43B1D56F-C9A8-4AAE-AAA9-580B3A2FD4CC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B51D8494-891C-4933-9C05-14F5804DC8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88" name="Oval 487">
                    <a:extLst>
                      <a:ext uri="{FF2B5EF4-FFF2-40B4-BE49-F238E27FC236}">
                        <a16:creationId xmlns:a16="http://schemas.microsoft.com/office/drawing/2014/main" id="{193C6DDD-3F21-494E-AB1B-F91D4CE648A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F23D6FD8-2C5C-42EB-BFCA-D54651F2CE3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90" name="Oval 489">
                    <a:extLst>
                      <a:ext uri="{FF2B5EF4-FFF2-40B4-BE49-F238E27FC236}">
                        <a16:creationId xmlns:a16="http://schemas.microsoft.com/office/drawing/2014/main" id="{05B169FB-CC34-4572-AA60-8B1BA4BCBFE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91" name="Oval 490">
                    <a:extLst>
                      <a:ext uri="{FF2B5EF4-FFF2-40B4-BE49-F238E27FC236}">
                        <a16:creationId xmlns:a16="http://schemas.microsoft.com/office/drawing/2014/main" id="{AA745AFB-3D8B-47EE-A813-9C736030A0B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92" name="Oval 491">
                    <a:extLst>
                      <a:ext uri="{FF2B5EF4-FFF2-40B4-BE49-F238E27FC236}">
                        <a16:creationId xmlns:a16="http://schemas.microsoft.com/office/drawing/2014/main" id="{D4F0F47A-13A3-400A-A124-A60186037ED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93" name="Oval 492">
                    <a:extLst>
                      <a:ext uri="{FF2B5EF4-FFF2-40B4-BE49-F238E27FC236}">
                        <a16:creationId xmlns:a16="http://schemas.microsoft.com/office/drawing/2014/main" id="{B0842885-517B-40A1-8EFD-3BDFEB3662D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94" name="Oval 493">
                    <a:extLst>
                      <a:ext uri="{FF2B5EF4-FFF2-40B4-BE49-F238E27FC236}">
                        <a16:creationId xmlns:a16="http://schemas.microsoft.com/office/drawing/2014/main" id="{723D3530-5D35-44B0-A1B1-A2583749514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F519D5A2-8BD4-4359-88A8-473D5CE34A2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FB796DE9-3BDE-4DD6-BF3A-C1ED0A3CD0C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FA6610E5-417B-4EB4-97EF-9253989A78E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D3A3B540-556B-430C-9E40-3678805D3DE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79" name="Oval 478">
                      <a:extLst>
                        <a:ext uri="{FF2B5EF4-FFF2-40B4-BE49-F238E27FC236}">
                          <a16:creationId xmlns:a16="http://schemas.microsoft.com/office/drawing/2014/main" id="{04870C1F-DD74-4B5F-9DC5-13CDFD58E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80" name="Oval 479">
                      <a:extLst>
                        <a:ext uri="{FF2B5EF4-FFF2-40B4-BE49-F238E27FC236}">
                          <a16:creationId xmlns:a16="http://schemas.microsoft.com/office/drawing/2014/main" id="{D7FA730C-97CB-4FC7-BB21-6CC082AE0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481" name="Oval 480">
                      <a:extLst>
                        <a:ext uri="{FF2B5EF4-FFF2-40B4-BE49-F238E27FC236}">
                          <a16:creationId xmlns:a16="http://schemas.microsoft.com/office/drawing/2014/main" id="{C68AACA2-67BC-445F-8FF1-3A7E72DED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482" name="Oval 481">
                      <a:extLst>
                        <a:ext uri="{FF2B5EF4-FFF2-40B4-BE49-F238E27FC236}">
                          <a16:creationId xmlns:a16="http://schemas.microsoft.com/office/drawing/2014/main" id="{B3FB3C1A-72E9-4CDF-9AD3-398FD28C6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483" name="Oval 482">
                      <a:extLst>
                        <a:ext uri="{FF2B5EF4-FFF2-40B4-BE49-F238E27FC236}">
                          <a16:creationId xmlns:a16="http://schemas.microsoft.com/office/drawing/2014/main" id="{10B3F684-0F54-4861-9FFC-FE8FA9470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D4397D73-573F-4670-9E82-C91A51C412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32559D31-A2E1-4153-88E9-ECD7B79B3E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B88CB9C0-DF81-4882-87C4-353ED2330A0E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03BD6B-48A4-4CC7-961A-D9E29A9E6E0E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B99182B-8A4D-4236-A236-2EC9AD1467D8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03CC4FB1-A1E3-4CFC-BBC3-91FC3B30E666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5165D4EE-35F5-4C8D-9561-4C520E624F9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E5B6DF05-E83D-422B-A017-8476B5609C5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5EB2C6E6-EEBC-48BD-8C6B-EF442CCFB94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66" name="Oval 465">
                    <a:extLst>
                      <a:ext uri="{FF2B5EF4-FFF2-40B4-BE49-F238E27FC236}">
                        <a16:creationId xmlns:a16="http://schemas.microsoft.com/office/drawing/2014/main" id="{01162316-7B43-490E-83D9-7F352E8F19C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7" name="Oval 466">
                    <a:extLst>
                      <a:ext uri="{FF2B5EF4-FFF2-40B4-BE49-F238E27FC236}">
                        <a16:creationId xmlns:a16="http://schemas.microsoft.com/office/drawing/2014/main" id="{F073FC45-8850-458C-AC06-73C465E365F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68" name="Oval 467">
                    <a:extLst>
                      <a:ext uri="{FF2B5EF4-FFF2-40B4-BE49-F238E27FC236}">
                        <a16:creationId xmlns:a16="http://schemas.microsoft.com/office/drawing/2014/main" id="{741939FD-F47B-4176-B4DC-A13EF72B773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A436D668-DD84-4A02-AB52-AF78D4D24CA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3FE45DAF-D28D-477C-8C51-31FFD0FD1B8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644CF805-7FF8-4508-8531-79E4FBC80E3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2" name="Oval 471">
                    <a:extLst>
                      <a:ext uri="{FF2B5EF4-FFF2-40B4-BE49-F238E27FC236}">
                        <a16:creationId xmlns:a16="http://schemas.microsoft.com/office/drawing/2014/main" id="{B73D110A-04AB-4E48-8B9F-D01D6E83F21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631301D0-1B3A-476B-9066-75732572A7D2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CBC92158-D6A4-467A-8878-4C095D42649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6EAD1B6D-A055-4C02-86D5-79DB94D78CF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C292FB6-EE50-4DEC-A8FC-AD618770B2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57" name="Oval 456">
                      <a:extLst>
                        <a:ext uri="{FF2B5EF4-FFF2-40B4-BE49-F238E27FC236}">
                          <a16:creationId xmlns:a16="http://schemas.microsoft.com/office/drawing/2014/main" id="{886A8431-81DA-41F5-8F36-832015E5D4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AAFB2855-85F5-4938-8919-65B61DC60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59" name="Oval 458">
                      <a:extLst>
                        <a:ext uri="{FF2B5EF4-FFF2-40B4-BE49-F238E27FC236}">
                          <a16:creationId xmlns:a16="http://schemas.microsoft.com/office/drawing/2014/main" id="{70AB387D-3A62-449D-9F50-A98637A61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60" name="Oval 459">
                      <a:extLst>
                        <a:ext uri="{FF2B5EF4-FFF2-40B4-BE49-F238E27FC236}">
                          <a16:creationId xmlns:a16="http://schemas.microsoft.com/office/drawing/2014/main" id="{FC02DE70-E124-40BF-9F85-DCA9E9AB7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61" name="Oval 460">
                      <a:extLst>
                        <a:ext uri="{FF2B5EF4-FFF2-40B4-BE49-F238E27FC236}">
                          <a16:creationId xmlns:a16="http://schemas.microsoft.com/office/drawing/2014/main" id="{567424E1-7F33-4E56-810C-C1AE8E322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62" name="Oval 461">
                      <a:extLst>
                        <a:ext uri="{FF2B5EF4-FFF2-40B4-BE49-F238E27FC236}">
                          <a16:creationId xmlns:a16="http://schemas.microsoft.com/office/drawing/2014/main" id="{44A976CE-F7BE-405A-8B0A-E1A334E2E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63" name="Oval 462">
                      <a:extLst>
                        <a:ext uri="{FF2B5EF4-FFF2-40B4-BE49-F238E27FC236}">
                          <a16:creationId xmlns:a16="http://schemas.microsoft.com/office/drawing/2014/main" id="{70E50AD1-4B64-4157-B77B-D06B50E3E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6AD1EA67-5E2A-4B73-AF72-AE590F0CA09A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453149D6-2EA6-4814-BA89-58F69ED54FB4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2970E7A-CE55-4479-A592-2343F413B715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CE93BA41-B9B7-4D74-B4EB-CB1ED6B1E66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1F15AD55-4B2A-49F4-8C12-B70057093B25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CE91992B-12C0-442D-8B6F-E5C8350191F2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E3CF862F-ABD8-4CFB-B68C-4B50E8A1BE8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1494839E-327C-4C6E-AD7F-24F0C7292E2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DFF133D1-DED7-43C4-9F2B-EFFC6111AE8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5B55086-E72F-4808-AB83-E0BBF022A9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80F74451-1C11-4B44-89C4-601C244CF96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EACC5956-6CC0-469B-AA23-10450722A1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BC1F31D1-AA00-4A23-85F8-57391F937AD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D5CF993A-F1AD-494F-B42B-C321FB3EB21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FA6C9D2F-5619-47AA-A279-B39E8A1B8A7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F8813D59-9DFC-42D8-BB9A-7CB70073E1B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BC70D716-17DB-4725-A78D-19427C3024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AB07137B-040F-47E0-9D1F-CC3284C01A4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35" name="Oval 434">
                      <a:extLst>
                        <a:ext uri="{FF2B5EF4-FFF2-40B4-BE49-F238E27FC236}">
                          <a16:creationId xmlns:a16="http://schemas.microsoft.com/office/drawing/2014/main" id="{343C050C-4E1A-4847-8515-BCCB6BE6A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6" name="Oval 435">
                      <a:extLst>
                        <a:ext uri="{FF2B5EF4-FFF2-40B4-BE49-F238E27FC236}">
                          <a16:creationId xmlns:a16="http://schemas.microsoft.com/office/drawing/2014/main" id="{9527569C-7550-4069-AAE2-44EF0E30B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7" name="Oval 436">
                      <a:extLst>
                        <a:ext uri="{FF2B5EF4-FFF2-40B4-BE49-F238E27FC236}">
                          <a16:creationId xmlns:a16="http://schemas.microsoft.com/office/drawing/2014/main" id="{3E998565-5205-40EC-B5A1-F4BBF3BBB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8" name="Oval 437">
                      <a:extLst>
                        <a:ext uri="{FF2B5EF4-FFF2-40B4-BE49-F238E27FC236}">
                          <a16:creationId xmlns:a16="http://schemas.microsoft.com/office/drawing/2014/main" id="{47CDBC55-E9AC-46AD-88E7-1E8DDA315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9" name="Oval 438">
                      <a:extLst>
                        <a:ext uri="{FF2B5EF4-FFF2-40B4-BE49-F238E27FC236}">
                          <a16:creationId xmlns:a16="http://schemas.microsoft.com/office/drawing/2014/main" id="{0B13B76A-5C06-439F-A3B2-350579684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40" name="Oval 439">
                      <a:extLst>
                        <a:ext uri="{FF2B5EF4-FFF2-40B4-BE49-F238E27FC236}">
                          <a16:creationId xmlns:a16="http://schemas.microsoft.com/office/drawing/2014/main" id="{E8870617-36AF-4C0D-B2DE-99D8D7998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441" name="Oval 440">
                      <a:extLst>
                        <a:ext uri="{FF2B5EF4-FFF2-40B4-BE49-F238E27FC236}">
                          <a16:creationId xmlns:a16="http://schemas.microsoft.com/office/drawing/2014/main" id="{74A5C459-DBA3-4E31-A340-1E14604CA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B7F8E8AC-0051-4EA6-92FD-546441356FF5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C170FF74-1B07-40EA-AFB5-FC03A48EB1A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6D511AD-5C3C-4E43-8B8A-8C3EDE41AA4F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37B2A-CD85-4060-84EC-5D2BA73F65AE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9F64BE0A-C875-4B53-B425-F8DF50B0F8BA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231DF99A-0F6D-49F9-85FC-EE91D1BC1A7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B5958B9-57E7-4E06-AD54-E20F2053BAF7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E93F6D4A-E260-430B-A551-9A5DFD6A2E5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9811916F-290D-419F-AA1C-301EC1635B5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8426700E-12DE-40FB-B077-A9D14F327EB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10CCEA9-DA56-40C9-9084-C6E023FD3B4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6C177D91-081C-4AFE-B0C8-D65E19552DDF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A397CAFE-0DBE-4154-9A2A-6959E48E8F64}"/>
              </a:ext>
            </a:extLst>
          </p:cNvPr>
          <p:cNvGrpSpPr/>
          <p:nvPr/>
        </p:nvGrpSpPr>
        <p:grpSpPr>
          <a:xfrm>
            <a:off x="3929407" y="4024156"/>
            <a:ext cx="2255908" cy="2261795"/>
            <a:chOff x="1262198" y="1870156"/>
            <a:chExt cx="2255908" cy="2261795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A09DFC1-0067-4DA4-9FEC-B4C317028CCE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DDD2DF5F-2C03-4F76-BCCE-BC9EF87295C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B8FF3967-F888-4B8C-B9FF-C01B12D1FC3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BFA7B505-644A-44AD-8192-B998787FF0A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6598EB77-6219-413D-A952-FEF00224138D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A6F61CA0-0A61-4809-87EE-DD1801ECB02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D83A0D1-2DC9-41B6-B2B6-7B6D81C7837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1480854F-82D2-4E44-BA98-ABB5DE0144EE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1D739C0A-BB99-42AF-9DF5-529AF46AFFE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8DAA7A00-82F8-4AB9-9398-35B461164815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F396E89A-21B6-4E00-AA9B-163FE6AFB34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A047D19C-A2A3-441B-85CF-0CBDBD85CB8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126148F3-9CB1-4772-A531-30C29EF7462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0E817D21-34CB-499C-B460-6C6FC7B2BA61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97F236C3-706D-4792-ADD0-7F207210E6B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CDC6E230-9E72-4104-BAD3-36DF7351639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B7B08CBA-A8E5-4333-B322-EC8638557A2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616CC2FC-5483-439F-AC61-694C89A3674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07B381CD-83A9-44EF-B5BA-10DB4744C30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F73F4C5B-EF2D-4468-917A-1CBBAA406166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603766C0-C510-4E2D-977A-D4BAA2C678CD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B38684E8-B38B-4984-8AED-4452DC4877E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77C2B0E7-CC0A-4795-9035-E5F9DCCE85C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D3C4EC00-178C-4EA0-BE80-2515DF4A625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40" name="Oval 639">
                    <a:extLst>
                      <a:ext uri="{FF2B5EF4-FFF2-40B4-BE49-F238E27FC236}">
                        <a16:creationId xmlns:a16="http://schemas.microsoft.com/office/drawing/2014/main" id="{7CB68DD8-B875-429C-93B5-45213F511F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641" name="Oval 640">
                    <a:extLst>
                      <a:ext uri="{FF2B5EF4-FFF2-40B4-BE49-F238E27FC236}">
                        <a16:creationId xmlns:a16="http://schemas.microsoft.com/office/drawing/2014/main" id="{3048EC2B-03FB-47D5-9731-44AAB8BA415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2" name="Oval 641">
                    <a:extLst>
                      <a:ext uri="{FF2B5EF4-FFF2-40B4-BE49-F238E27FC236}">
                        <a16:creationId xmlns:a16="http://schemas.microsoft.com/office/drawing/2014/main" id="{7A981BF2-97C2-4547-BAE8-8F9A0637A80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4CBE89AD-1C21-4816-A632-A6D3BCCD37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4" name="Oval 643">
                    <a:extLst>
                      <a:ext uri="{FF2B5EF4-FFF2-40B4-BE49-F238E27FC236}">
                        <a16:creationId xmlns:a16="http://schemas.microsoft.com/office/drawing/2014/main" id="{1FCACB6D-B780-4AB2-B820-5A0F9956873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90429DF4-FE89-4432-96BD-A6CE78DB84F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646" name="Oval 645">
                    <a:extLst>
                      <a:ext uri="{FF2B5EF4-FFF2-40B4-BE49-F238E27FC236}">
                        <a16:creationId xmlns:a16="http://schemas.microsoft.com/office/drawing/2014/main" id="{EABCA134-B262-494D-B19E-55C6674C716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FE600AD1-50BD-47FB-908E-A0D1CE647930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D52B8B36-A4EE-4FFD-80FD-091A4E2C8E2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29" name="Oval 628">
                    <a:extLst>
                      <a:ext uri="{FF2B5EF4-FFF2-40B4-BE49-F238E27FC236}">
                        <a16:creationId xmlns:a16="http://schemas.microsoft.com/office/drawing/2014/main" id="{3D2A9DDD-E9E6-4F3E-A24E-981BF59F9F8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630" name="Group 629">
                    <a:extLst>
                      <a:ext uri="{FF2B5EF4-FFF2-40B4-BE49-F238E27FC236}">
                        <a16:creationId xmlns:a16="http://schemas.microsoft.com/office/drawing/2014/main" id="{53A1595B-D856-409B-AB42-BD857A479F7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31" name="Oval 630">
                      <a:extLst>
                        <a:ext uri="{FF2B5EF4-FFF2-40B4-BE49-F238E27FC236}">
                          <a16:creationId xmlns:a16="http://schemas.microsoft.com/office/drawing/2014/main" id="{0E9A5C7F-DC43-4760-BCA2-DC56337B1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2" name="Oval 631">
                      <a:extLst>
                        <a:ext uri="{FF2B5EF4-FFF2-40B4-BE49-F238E27FC236}">
                          <a16:creationId xmlns:a16="http://schemas.microsoft.com/office/drawing/2014/main" id="{EE0A02EC-A81D-465E-90C9-2EB430FA5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3" name="Oval 632">
                      <a:extLst>
                        <a:ext uri="{FF2B5EF4-FFF2-40B4-BE49-F238E27FC236}">
                          <a16:creationId xmlns:a16="http://schemas.microsoft.com/office/drawing/2014/main" id="{9ED4988F-07CD-4C16-86C5-FA1F0EB7F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4" name="Oval 633">
                      <a:extLst>
                        <a:ext uri="{FF2B5EF4-FFF2-40B4-BE49-F238E27FC236}">
                          <a16:creationId xmlns:a16="http://schemas.microsoft.com/office/drawing/2014/main" id="{13EADF93-85C7-4F1B-9390-AA46ACCB8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5" name="Oval 634">
                      <a:extLst>
                        <a:ext uri="{FF2B5EF4-FFF2-40B4-BE49-F238E27FC236}">
                          <a16:creationId xmlns:a16="http://schemas.microsoft.com/office/drawing/2014/main" id="{7E9009AD-F956-4FCD-928D-9FFAA27746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6" name="Oval 635">
                      <a:extLst>
                        <a:ext uri="{FF2B5EF4-FFF2-40B4-BE49-F238E27FC236}">
                          <a16:creationId xmlns:a16="http://schemas.microsoft.com/office/drawing/2014/main" id="{58315378-6A76-41F0-9FDB-CEB8B596F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37" name="Oval 636">
                      <a:extLst>
                        <a:ext uri="{FF2B5EF4-FFF2-40B4-BE49-F238E27FC236}">
                          <a16:creationId xmlns:a16="http://schemas.microsoft.com/office/drawing/2014/main" id="{CB80CC17-2282-4B31-9BA2-5E6656FED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1DBE38A-783A-4A19-8945-8E3E95DA368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DBC25A39-9A4D-46A2-BFE0-6CB837B0B83F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D840AEB9-A0D9-492D-AF69-B83F00C7A91D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564D6BA9-CDD8-4B2D-A146-A8AE3F22791F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C5D7CA2C-B6C5-4226-8C07-50DBC15A814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9BE7A183-5CAA-47A2-B661-E9A8B86238B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45BF3738-C869-44B0-A6BD-BB23E2C2FAB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18" name="Oval 617">
                    <a:extLst>
                      <a:ext uri="{FF2B5EF4-FFF2-40B4-BE49-F238E27FC236}">
                        <a16:creationId xmlns:a16="http://schemas.microsoft.com/office/drawing/2014/main" id="{D92BEF2D-C1EE-42DB-921D-28E6252A4D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19" name="Oval 618">
                    <a:extLst>
                      <a:ext uri="{FF2B5EF4-FFF2-40B4-BE49-F238E27FC236}">
                        <a16:creationId xmlns:a16="http://schemas.microsoft.com/office/drawing/2014/main" id="{22A8445B-7143-407C-8544-D560E67386F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B78AC128-A978-4ABF-ADC1-38D12BC816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89579B23-3C8A-4389-8D7E-39D62BED418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0018F782-B7E4-4904-9E75-D47AC3F600F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BF9C5B28-94C1-4FDF-83DB-C94E6997A3E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090E903A-313D-468F-BE49-02AF1155B2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405B3BF7-72F5-481F-A186-88AFB84AF35A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FCBCCEDC-C94A-470C-8029-0677EF0AB4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07" name="Oval 606">
                    <a:extLst>
                      <a:ext uri="{FF2B5EF4-FFF2-40B4-BE49-F238E27FC236}">
                        <a16:creationId xmlns:a16="http://schemas.microsoft.com/office/drawing/2014/main" id="{C073AE11-CD53-4C2F-9ECA-829C5DFAE3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608" name="Group 607">
                    <a:extLst>
                      <a:ext uri="{FF2B5EF4-FFF2-40B4-BE49-F238E27FC236}">
                        <a16:creationId xmlns:a16="http://schemas.microsoft.com/office/drawing/2014/main" id="{EE914D54-BD4B-4D35-8C7F-E1E668077D8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09" name="Oval 608">
                      <a:extLst>
                        <a:ext uri="{FF2B5EF4-FFF2-40B4-BE49-F238E27FC236}">
                          <a16:creationId xmlns:a16="http://schemas.microsoft.com/office/drawing/2014/main" id="{E3C583B3-4DE0-4448-8773-954A2BAE58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10" name="Oval 609">
                      <a:extLst>
                        <a:ext uri="{FF2B5EF4-FFF2-40B4-BE49-F238E27FC236}">
                          <a16:creationId xmlns:a16="http://schemas.microsoft.com/office/drawing/2014/main" id="{F9695140-FC97-4691-BF10-F660E9B04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1" name="Oval 610">
                      <a:extLst>
                        <a:ext uri="{FF2B5EF4-FFF2-40B4-BE49-F238E27FC236}">
                          <a16:creationId xmlns:a16="http://schemas.microsoft.com/office/drawing/2014/main" id="{E7C3DB7E-E59F-4CDC-9DBF-B2CE7509A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12" name="Oval 611">
                      <a:extLst>
                        <a:ext uri="{FF2B5EF4-FFF2-40B4-BE49-F238E27FC236}">
                          <a16:creationId xmlns:a16="http://schemas.microsoft.com/office/drawing/2014/main" id="{E6B92CBA-80F9-4000-9AE8-1FF1904FB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3" name="Oval 612">
                      <a:extLst>
                        <a:ext uri="{FF2B5EF4-FFF2-40B4-BE49-F238E27FC236}">
                          <a16:creationId xmlns:a16="http://schemas.microsoft.com/office/drawing/2014/main" id="{BC6B1D2C-8602-4E23-9618-B5931603F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14" name="Oval 613">
                      <a:extLst>
                        <a:ext uri="{FF2B5EF4-FFF2-40B4-BE49-F238E27FC236}">
                          <a16:creationId xmlns:a16="http://schemas.microsoft.com/office/drawing/2014/main" id="{E30F34BB-D635-4191-A308-877BCAC57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15" name="Oval 614">
                      <a:extLst>
                        <a:ext uri="{FF2B5EF4-FFF2-40B4-BE49-F238E27FC236}">
                          <a16:creationId xmlns:a16="http://schemas.microsoft.com/office/drawing/2014/main" id="{2B4D8DCE-2EE7-4168-B3AD-1726D36A3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A6E38116-3524-4F54-8546-A01A85FD00A6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5EDDAA8C-E4F4-485B-87C4-E75EC1674957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22F7C341-DAA8-49F4-8D91-276FC04C6E99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277F4D9C-5BA1-4298-B932-F08436F4E3DF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D9FD2494-E885-47D3-BF5B-72CAB860891D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3D00BDE7-4B0F-4DB4-AB58-BD9F86B3F95C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141028C6-51B1-42A0-8DE8-A88CAE28F5B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96" name="Oval 595">
                    <a:extLst>
                      <a:ext uri="{FF2B5EF4-FFF2-40B4-BE49-F238E27FC236}">
                        <a16:creationId xmlns:a16="http://schemas.microsoft.com/office/drawing/2014/main" id="{14E0E477-44D0-489B-B359-158F0A7DCC8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97" name="Oval 596">
                    <a:extLst>
                      <a:ext uri="{FF2B5EF4-FFF2-40B4-BE49-F238E27FC236}">
                        <a16:creationId xmlns:a16="http://schemas.microsoft.com/office/drawing/2014/main" id="{EB556153-E3D3-407F-85AF-B40D67A66B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98" name="Oval 597">
                    <a:extLst>
                      <a:ext uri="{FF2B5EF4-FFF2-40B4-BE49-F238E27FC236}">
                        <a16:creationId xmlns:a16="http://schemas.microsoft.com/office/drawing/2014/main" id="{60A76743-F4B1-44EB-8E9B-E3C7406650B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192B7C35-B3F5-4650-ABEB-1171F4C555F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00" name="Oval 599">
                    <a:extLst>
                      <a:ext uri="{FF2B5EF4-FFF2-40B4-BE49-F238E27FC236}">
                        <a16:creationId xmlns:a16="http://schemas.microsoft.com/office/drawing/2014/main" id="{9CBC83E2-1132-4EEE-AAAD-C9402167D2D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7D2B3FD9-2FF3-4A31-A888-9C2D6BB5FC8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02" name="Oval 601">
                    <a:extLst>
                      <a:ext uri="{FF2B5EF4-FFF2-40B4-BE49-F238E27FC236}">
                        <a16:creationId xmlns:a16="http://schemas.microsoft.com/office/drawing/2014/main" id="{F551F118-D767-41C1-A2F5-C2469DC7136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11F6B153-0E9E-40A9-8D6C-1B658206DC9F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83" name="Group 582">
                  <a:extLst>
                    <a:ext uri="{FF2B5EF4-FFF2-40B4-BE49-F238E27FC236}">
                      <a16:creationId xmlns:a16="http://schemas.microsoft.com/office/drawing/2014/main" id="{74DF92FE-0811-45BB-9B82-FE2683887DF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85" name="Oval 584">
                    <a:extLst>
                      <a:ext uri="{FF2B5EF4-FFF2-40B4-BE49-F238E27FC236}">
                        <a16:creationId xmlns:a16="http://schemas.microsoft.com/office/drawing/2014/main" id="{A4D4D322-A4CB-49D8-A688-B9A8535CEE4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586" name="Group 585">
                    <a:extLst>
                      <a:ext uri="{FF2B5EF4-FFF2-40B4-BE49-F238E27FC236}">
                        <a16:creationId xmlns:a16="http://schemas.microsoft.com/office/drawing/2014/main" id="{48401887-80AF-4187-9D1E-F867AAF1CBD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87" name="Oval 586">
                      <a:extLst>
                        <a:ext uri="{FF2B5EF4-FFF2-40B4-BE49-F238E27FC236}">
                          <a16:creationId xmlns:a16="http://schemas.microsoft.com/office/drawing/2014/main" id="{74FAFF1E-EBD2-4DBB-AD42-820A2DC8B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88" name="Oval 587">
                      <a:extLst>
                        <a:ext uri="{FF2B5EF4-FFF2-40B4-BE49-F238E27FC236}">
                          <a16:creationId xmlns:a16="http://schemas.microsoft.com/office/drawing/2014/main" id="{798127D7-BDCC-4A98-B92D-9064C77F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9" name="Oval 588">
                      <a:extLst>
                        <a:ext uri="{FF2B5EF4-FFF2-40B4-BE49-F238E27FC236}">
                          <a16:creationId xmlns:a16="http://schemas.microsoft.com/office/drawing/2014/main" id="{5D66F2CD-0853-4A76-974A-D5D9DB12A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90" name="Oval 589">
                      <a:extLst>
                        <a:ext uri="{FF2B5EF4-FFF2-40B4-BE49-F238E27FC236}">
                          <a16:creationId xmlns:a16="http://schemas.microsoft.com/office/drawing/2014/main" id="{E392E05C-041F-4A4E-85B2-0941D41C32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91" name="Oval 590">
                      <a:extLst>
                        <a:ext uri="{FF2B5EF4-FFF2-40B4-BE49-F238E27FC236}">
                          <a16:creationId xmlns:a16="http://schemas.microsoft.com/office/drawing/2014/main" id="{53BD4B24-BD18-4EC8-8695-052E0BAE3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92" name="Oval 591">
                      <a:extLst>
                        <a:ext uri="{FF2B5EF4-FFF2-40B4-BE49-F238E27FC236}">
                          <a16:creationId xmlns:a16="http://schemas.microsoft.com/office/drawing/2014/main" id="{06168DBA-2F31-4D0B-B9C5-375A0B500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93" name="Oval 592">
                      <a:extLst>
                        <a:ext uri="{FF2B5EF4-FFF2-40B4-BE49-F238E27FC236}">
                          <a16:creationId xmlns:a16="http://schemas.microsoft.com/office/drawing/2014/main" id="{E9B7B1DF-3C2B-40A8-9489-4DAA34D31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6600DFB3-6857-4883-9500-8F363B62035D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CBBAC1C-AE4F-4329-93BC-5D9511F2FE04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7875C5E-6469-44D9-A87A-9A6F947872C7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DA226E4-A691-48A4-856E-C086B3711674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05A786AF-05D4-4E89-A13B-C36E74155746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962E1F74-E049-4F1B-B0AB-E37CE4289CC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4EBA893-15E8-41E3-9160-AAD77351865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09E0AA78-9B3B-4C72-807E-5715319A78D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E2834697-D840-475E-A64B-DF7F9C5583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6" name="Oval 575">
                    <a:extLst>
                      <a:ext uri="{FF2B5EF4-FFF2-40B4-BE49-F238E27FC236}">
                        <a16:creationId xmlns:a16="http://schemas.microsoft.com/office/drawing/2014/main" id="{5B45049B-7E9B-4281-9F61-B417302376A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7" name="Oval 576">
                    <a:extLst>
                      <a:ext uri="{FF2B5EF4-FFF2-40B4-BE49-F238E27FC236}">
                        <a16:creationId xmlns:a16="http://schemas.microsoft.com/office/drawing/2014/main" id="{D81E69F7-B579-41C4-9DC1-14C672DADEC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5EC320C4-4136-435B-AF74-C4E696C9E3C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BDBC7073-DAD1-4387-A09F-B3EACA01386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80" name="Oval 579">
                    <a:extLst>
                      <a:ext uri="{FF2B5EF4-FFF2-40B4-BE49-F238E27FC236}">
                        <a16:creationId xmlns:a16="http://schemas.microsoft.com/office/drawing/2014/main" id="{A3A46483-19D7-4580-891E-9D1A6CF0015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5E467EF8-B771-463A-8ABE-D5A7E5A954D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9A9AFA87-2B9C-40A5-B8FA-D5863366A2C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AF5FD09A-4CDD-43A7-A484-246DCB8F12E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564" name="Group 563">
                    <a:extLst>
                      <a:ext uri="{FF2B5EF4-FFF2-40B4-BE49-F238E27FC236}">
                        <a16:creationId xmlns:a16="http://schemas.microsoft.com/office/drawing/2014/main" id="{CB35AC57-3530-4142-B3AC-A4867F7E9C8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1ADF53A3-4FF8-4351-9A86-9445777495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BEEBF9AF-1C3A-4701-A99C-C074BB947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7" name="Oval 566">
                      <a:extLst>
                        <a:ext uri="{FF2B5EF4-FFF2-40B4-BE49-F238E27FC236}">
                          <a16:creationId xmlns:a16="http://schemas.microsoft.com/office/drawing/2014/main" id="{E706493C-0396-408C-9D7D-BE0DE2206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8" name="Oval 567">
                      <a:extLst>
                        <a:ext uri="{FF2B5EF4-FFF2-40B4-BE49-F238E27FC236}">
                          <a16:creationId xmlns:a16="http://schemas.microsoft.com/office/drawing/2014/main" id="{BD69F564-C5D8-4644-BD89-6B3B0FD22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9" name="Oval 568">
                      <a:extLst>
                        <a:ext uri="{FF2B5EF4-FFF2-40B4-BE49-F238E27FC236}">
                          <a16:creationId xmlns:a16="http://schemas.microsoft.com/office/drawing/2014/main" id="{1FCF5E52-0756-4646-A6F7-87AE64B39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70" name="Oval 569">
                      <a:extLst>
                        <a:ext uri="{FF2B5EF4-FFF2-40B4-BE49-F238E27FC236}">
                          <a16:creationId xmlns:a16="http://schemas.microsoft.com/office/drawing/2014/main" id="{027D6AE9-47A2-4285-8BB9-B7B85C405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571" name="Oval 570">
                      <a:extLst>
                        <a:ext uri="{FF2B5EF4-FFF2-40B4-BE49-F238E27FC236}">
                          <a16:creationId xmlns:a16="http://schemas.microsoft.com/office/drawing/2014/main" id="{6190DDBF-DA81-4C1D-BFC8-DF5823F46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DF0D1C1B-E302-45CA-861F-4F43FE17398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20523DC-11D1-454E-9EB1-0A864E134E7D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4647CFE6-F3B2-48C8-9D7A-0D2863F64B76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96E8A7D9-56FB-4BF2-B7A9-897730C0B304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58EB75BA-007A-415C-8FD7-BB5A458ADAEF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E495528A-D35A-4B51-B89D-09EEC941EAE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B95A1A26-E5AD-4D6F-ABDF-0F43F61EC9A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848DC04B-C061-4AC9-B59B-14785BF8246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296C8CF2-549F-4268-BCBA-444DC07C4068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524FBFB7-C645-4248-81A3-B51A00377B6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47F55FA1-CDF4-49DE-9FEE-CBBE22369FA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B443F647-638D-47E9-9619-D6F2FE256401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AD5CE2A4-6906-48F4-A40E-8A072AF7F7C3}"/>
              </a:ext>
            </a:extLst>
          </p:cNvPr>
          <p:cNvGrpSpPr/>
          <p:nvPr/>
        </p:nvGrpSpPr>
        <p:grpSpPr>
          <a:xfrm>
            <a:off x="642066" y="3973206"/>
            <a:ext cx="2255908" cy="2261795"/>
            <a:chOff x="1262198" y="1870156"/>
            <a:chExt cx="2255908" cy="2261795"/>
          </a:xfrm>
        </p:grpSpPr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11619A04-5CA1-4E58-81F3-6EC8BF4FA18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BC9C85C6-4FD5-453F-A79B-60312A69B55E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7B73E627-82CF-491C-A6D0-77FA7380FE4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FEAE2595-BA77-4243-80B1-7A3A48588BE3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C8CA8D66-4CE8-45A1-87DC-A849E1F3D07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91DF8B1D-0C02-4DC6-A908-9C6FE7C5926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9D95E272-8495-4041-B32E-A852DA9A8F6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58DAA7BE-F688-4AA0-8A41-BEBFBC9ABDC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39750FDF-2113-43BB-BF1B-912810B57D2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FAE3535C-9EDA-4C1C-A8E8-F6E1421EA8F5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8C7A78F-8168-48E8-A9DD-CF08C30C739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A479B95D-5ABD-44D1-B8E9-9695956C058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462942DF-50AA-486A-87B6-CCE5FF758C4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CCD4937-595D-45A6-8CF1-B8EAD5AFB72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4F02ECA-C9D7-4626-B228-ABF321D7E60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49E73449-E619-4E0D-B6EF-1739556EF86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B4645FC2-AD43-41F9-A91F-BEDD0037F4C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4A1A0F05-F968-48AE-B7AC-6C08757EFB1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739D8FE-9F32-4C98-BA48-B4BD9D57666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C5915179-3EA5-4B94-9171-BC1255FECED3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2772CBBB-FD65-4A21-A2D2-FC4055F3F4D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755" name="Group 754">
                <a:extLst>
                  <a:ext uri="{FF2B5EF4-FFF2-40B4-BE49-F238E27FC236}">
                    <a16:creationId xmlns:a16="http://schemas.microsoft.com/office/drawing/2014/main" id="{7C5AC190-95B6-4DB9-A355-BB572E7922D4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A2FB75BB-C4DC-4C93-933A-6376781DB1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03BF45D2-C20E-472A-89B5-CDC38184F18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70" name="Oval 769">
                    <a:extLst>
                      <a:ext uri="{FF2B5EF4-FFF2-40B4-BE49-F238E27FC236}">
                        <a16:creationId xmlns:a16="http://schemas.microsoft.com/office/drawing/2014/main" id="{1DFFA847-FB44-4F46-93D7-D9E1E1E930F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71" name="Oval 770">
                    <a:extLst>
                      <a:ext uri="{FF2B5EF4-FFF2-40B4-BE49-F238E27FC236}">
                        <a16:creationId xmlns:a16="http://schemas.microsoft.com/office/drawing/2014/main" id="{5D2864A6-5250-4F81-8AE2-6C71BAE83F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2" name="Oval 771">
                    <a:extLst>
                      <a:ext uri="{FF2B5EF4-FFF2-40B4-BE49-F238E27FC236}">
                        <a16:creationId xmlns:a16="http://schemas.microsoft.com/office/drawing/2014/main" id="{C44CDA6C-B0C8-4CAA-B433-813C012C17A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3" name="Oval 772">
                    <a:extLst>
                      <a:ext uri="{FF2B5EF4-FFF2-40B4-BE49-F238E27FC236}">
                        <a16:creationId xmlns:a16="http://schemas.microsoft.com/office/drawing/2014/main" id="{EB625A50-4432-4073-A1DB-FADBFF41AFF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4" name="Oval 773">
                    <a:extLst>
                      <a:ext uri="{FF2B5EF4-FFF2-40B4-BE49-F238E27FC236}">
                        <a16:creationId xmlns:a16="http://schemas.microsoft.com/office/drawing/2014/main" id="{552DF28E-7A4C-4ED3-9998-D2326D01D05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9050D420-CE8E-4C10-8767-826200D0AA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0BC9DF4A-7083-44E4-AB99-C4279A8C960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79146F27-F11B-488C-AA6A-2B3091B45B3F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55EC6423-9055-46DB-AEF6-C9044038C1A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59" name="Oval 758">
                    <a:extLst>
                      <a:ext uri="{FF2B5EF4-FFF2-40B4-BE49-F238E27FC236}">
                        <a16:creationId xmlns:a16="http://schemas.microsoft.com/office/drawing/2014/main" id="{DAD08524-7D08-4FDE-94D4-085597773ED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760" name="Group 759">
                    <a:extLst>
                      <a:ext uri="{FF2B5EF4-FFF2-40B4-BE49-F238E27FC236}">
                        <a16:creationId xmlns:a16="http://schemas.microsoft.com/office/drawing/2014/main" id="{4F30C05A-D5B7-4755-BE82-C49BAC9DAA5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61" name="Oval 760">
                      <a:extLst>
                        <a:ext uri="{FF2B5EF4-FFF2-40B4-BE49-F238E27FC236}">
                          <a16:creationId xmlns:a16="http://schemas.microsoft.com/office/drawing/2014/main" id="{AC755501-B5E6-42A8-98B6-86038B82D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62" name="Oval 761">
                      <a:extLst>
                        <a:ext uri="{FF2B5EF4-FFF2-40B4-BE49-F238E27FC236}">
                          <a16:creationId xmlns:a16="http://schemas.microsoft.com/office/drawing/2014/main" id="{C99FF9B4-5AB2-4BF6-88D3-9BCEE2CD8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3" name="Oval 762">
                      <a:extLst>
                        <a:ext uri="{FF2B5EF4-FFF2-40B4-BE49-F238E27FC236}">
                          <a16:creationId xmlns:a16="http://schemas.microsoft.com/office/drawing/2014/main" id="{7FBEAA68-6EB8-4FEE-BBD4-FB4D5C16F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4" name="Oval 763">
                      <a:extLst>
                        <a:ext uri="{FF2B5EF4-FFF2-40B4-BE49-F238E27FC236}">
                          <a16:creationId xmlns:a16="http://schemas.microsoft.com/office/drawing/2014/main" id="{1BC7A1EE-FA7A-4353-9298-2736E5203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5" name="Oval 764">
                      <a:extLst>
                        <a:ext uri="{FF2B5EF4-FFF2-40B4-BE49-F238E27FC236}">
                          <a16:creationId xmlns:a16="http://schemas.microsoft.com/office/drawing/2014/main" id="{4EDB29F4-016F-4118-9CDB-578DC2DDD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66" name="Oval 765">
                      <a:extLst>
                        <a:ext uri="{FF2B5EF4-FFF2-40B4-BE49-F238E27FC236}">
                          <a16:creationId xmlns:a16="http://schemas.microsoft.com/office/drawing/2014/main" id="{3ED0DBF5-9D36-4CB7-8307-8A9C3535D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67" name="Oval 766">
                      <a:extLst>
                        <a:ext uri="{FF2B5EF4-FFF2-40B4-BE49-F238E27FC236}">
                          <a16:creationId xmlns:a16="http://schemas.microsoft.com/office/drawing/2014/main" id="{32966480-843A-44FB-8A02-E6500CB2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E28A387F-E52E-4A4C-817D-C8873A45335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AF85064E-A8E6-4BB7-924F-ECAA53C8C431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604348A7-4249-4B75-A2F6-11AEC7036DD2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C01C3864-F521-4310-96FA-6B92FBEC8E9F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0DFE67D1-040C-4A6F-A3BF-1281A9154F4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4C0097BB-21DE-4FAF-B96C-3FD52834491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D0D1C6CB-9644-4111-BB59-120A1D9C1F9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48" name="Oval 747">
                    <a:extLst>
                      <a:ext uri="{FF2B5EF4-FFF2-40B4-BE49-F238E27FC236}">
                        <a16:creationId xmlns:a16="http://schemas.microsoft.com/office/drawing/2014/main" id="{FFD0EF2B-3C71-48D7-A12F-AD5AB14E464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E60D3F9D-332F-4EF0-A42F-508AF27723F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50" name="Oval 749">
                    <a:extLst>
                      <a:ext uri="{FF2B5EF4-FFF2-40B4-BE49-F238E27FC236}">
                        <a16:creationId xmlns:a16="http://schemas.microsoft.com/office/drawing/2014/main" id="{98E2B009-109B-4928-9EA0-AAE0457B6F4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F51DE247-E420-4324-8D3A-25464ED7EA5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9A7BA659-4059-4B93-9221-324B72502E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BAB113C5-47B1-46A0-995D-95F7FC5503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EE8E4638-6DF8-4FF0-ACA6-0670C5A8670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734" name="Group 733">
                <a:extLst>
                  <a:ext uri="{FF2B5EF4-FFF2-40B4-BE49-F238E27FC236}">
                    <a16:creationId xmlns:a16="http://schemas.microsoft.com/office/drawing/2014/main" id="{5EA55B8E-1D28-4149-A552-5223D0D88E88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CFDC4E2E-ED2E-45CE-83A3-772C2F0381B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0812F457-5E47-4725-B07D-43EF139EC7D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186C22E3-487F-4B7F-9095-90F55483A8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39" name="Oval 738">
                      <a:extLst>
                        <a:ext uri="{FF2B5EF4-FFF2-40B4-BE49-F238E27FC236}">
                          <a16:creationId xmlns:a16="http://schemas.microsoft.com/office/drawing/2014/main" id="{C43E3552-B0D5-42BC-A8C7-BED9280D5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40" name="Oval 739">
                      <a:extLst>
                        <a:ext uri="{FF2B5EF4-FFF2-40B4-BE49-F238E27FC236}">
                          <a16:creationId xmlns:a16="http://schemas.microsoft.com/office/drawing/2014/main" id="{4524E2F6-65C6-4973-8C4E-2A937AACA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741" name="Oval 740">
                      <a:extLst>
                        <a:ext uri="{FF2B5EF4-FFF2-40B4-BE49-F238E27FC236}">
                          <a16:creationId xmlns:a16="http://schemas.microsoft.com/office/drawing/2014/main" id="{2E80178B-C7F1-4C04-8575-51DBBC6E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742" name="Oval 741">
                      <a:extLst>
                        <a:ext uri="{FF2B5EF4-FFF2-40B4-BE49-F238E27FC236}">
                          <a16:creationId xmlns:a16="http://schemas.microsoft.com/office/drawing/2014/main" id="{E636BB12-8B6A-4DED-A347-FF1DA2204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743" name="Oval 742">
                      <a:extLst>
                        <a:ext uri="{FF2B5EF4-FFF2-40B4-BE49-F238E27FC236}">
                          <a16:creationId xmlns:a16="http://schemas.microsoft.com/office/drawing/2014/main" id="{15210CE5-7E93-47FC-BB92-0BB6E40D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44" name="Oval 743">
                      <a:extLst>
                        <a:ext uri="{FF2B5EF4-FFF2-40B4-BE49-F238E27FC236}">
                          <a16:creationId xmlns:a16="http://schemas.microsoft.com/office/drawing/2014/main" id="{F6F7E76A-CF4F-40C3-B34A-1CF2ECEC9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45" name="Oval 744">
                      <a:extLst>
                        <a:ext uri="{FF2B5EF4-FFF2-40B4-BE49-F238E27FC236}">
                          <a16:creationId xmlns:a16="http://schemas.microsoft.com/office/drawing/2014/main" id="{B676BE63-7A2B-46C7-8C2D-2C8CC959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1DB80B65-B017-4145-861C-FBBC2CFAB26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AF6F75B9-EE59-44A8-856B-C089A080A8AB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90B1F32A-0200-4357-9BF3-660A66619E4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E82B968A-266E-4346-9B82-3B7FA6A66A47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BA24BEF8-1E8E-460A-BF31-B543C34ED5B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41524D9B-BE0C-4D03-90F2-803EC395D8D1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725" name="Group 724">
                  <a:extLst>
                    <a:ext uri="{FF2B5EF4-FFF2-40B4-BE49-F238E27FC236}">
                      <a16:creationId xmlns:a16="http://schemas.microsoft.com/office/drawing/2014/main" id="{49034D9D-D0F7-4511-ACC5-F73E1B52D17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C1968FB5-7ADB-4028-9DEF-BED08772846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7" name="Oval 726">
                    <a:extLst>
                      <a:ext uri="{FF2B5EF4-FFF2-40B4-BE49-F238E27FC236}">
                        <a16:creationId xmlns:a16="http://schemas.microsoft.com/office/drawing/2014/main" id="{60391DCA-5E60-4F97-9834-C6893E6DB2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28" name="Oval 727">
                    <a:extLst>
                      <a:ext uri="{FF2B5EF4-FFF2-40B4-BE49-F238E27FC236}">
                        <a16:creationId xmlns:a16="http://schemas.microsoft.com/office/drawing/2014/main" id="{D1730F74-EB1E-4704-8736-46FD48017C4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E9C03324-735C-49B6-A1AF-9D1F5894A0A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30" name="Oval 729">
                    <a:extLst>
                      <a:ext uri="{FF2B5EF4-FFF2-40B4-BE49-F238E27FC236}">
                        <a16:creationId xmlns:a16="http://schemas.microsoft.com/office/drawing/2014/main" id="{85D8B842-31FC-41A7-AD91-ED600CF6D50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640E90E2-8EDA-459C-A280-46E9FB3794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8D7E0720-2720-46C5-B101-6A8AA001737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8201E988-E598-46DB-8A48-B7C749B0B0A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C22BDEFF-B900-4E44-BEE5-DABC1001683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2CCD2D87-B8C3-4C67-A02E-254E41BB391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716" name="Group 715">
                    <a:extLst>
                      <a:ext uri="{FF2B5EF4-FFF2-40B4-BE49-F238E27FC236}">
                        <a16:creationId xmlns:a16="http://schemas.microsoft.com/office/drawing/2014/main" id="{B34C52B6-0F3C-42B1-986E-8E11CE185EEE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10392596-AFB4-4A8D-B997-0C59B30D1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18" name="Oval 717">
                      <a:extLst>
                        <a:ext uri="{FF2B5EF4-FFF2-40B4-BE49-F238E27FC236}">
                          <a16:creationId xmlns:a16="http://schemas.microsoft.com/office/drawing/2014/main" id="{141A6BFB-62EE-47CC-91CF-B574FA3B8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id="{62116DDE-FD4F-46FD-B51D-1EA8E4223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20" name="Oval 719">
                      <a:extLst>
                        <a:ext uri="{FF2B5EF4-FFF2-40B4-BE49-F238E27FC236}">
                          <a16:creationId xmlns:a16="http://schemas.microsoft.com/office/drawing/2014/main" id="{75B7AD17-70F9-4712-9BDF-5CFD6A0F6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id="{82689213-9582-4F9F-9292-64E16C08A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22" name="Oval 721">
                      <a:extLst>
                        <a:ext uri="{FF2B5EF4-FFF2-40B4-BE49-F238E27FC236}">
                          <a16:creationId xmlns:a16="http://schemas.microsoft.com/office/drawing/2014/main" id="{2900789E-3579-4BFC-A059-641CABD35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id="{C90C1F28-33B9-46C4-87C8-14929D926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45D59903-F809-4FF1-ACE3-43DE9D1CFCA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A63A6F82-47D1-43A3-8B39-EDE1CCC4880D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B25C6C1D-30BE-4593-A1B2-1FEA70E66432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E067FAFA-3605-4487-B98A-B083B5CACDC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98585E81-D04A-4DFB-B647-25B883132BAD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E7D67A94-C881-45A0-8F78-7404FA13F225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7D970FD2-AEC5-482B-825F-438FB981137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084701AF-9AB2-48AD-ACF2-82D475CCB65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FB2D4C41-6C7E-43C4-BFBD-0B1DF3A69B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6" name="Oval 705">
                    <a:extLst>
                      <a:ext uri="{FF2B5EF4-FFF2-40B4-BE49-F238E27FC236}">
                        <a16:creationId xmlns:a16="http://schemas.microsoft.com/office/drawing/2014/main" id="{DD502E3B-3F53-439B-9AB0-1D5EC8E185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6ECFB517-108E-4455-8553-282D746A25E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5BA722FA-127A-479D-B745-EC768926C60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CE60555D-2756-4B29-9D8A-F96979A6FF3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75E05C87-E69B-4B50-A72C-DEF701B9222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41E15856-3C31-4879-BFD6-62329540C24D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55FEFF39-2E58-40B7-BBB7-39D9A65A358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1D337D07-AD26-49F6-A860-A84371196BD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694" name="Group 693">
                    <a:extLst>
                      <a:ext uri="{FF2B5EF4-FFF2-40B4-BE49-F238E27FC236}">
                        <a16:creationId xmlns:a16="http://schemas.microsoft.com/office/drawing/2014/main" id="{0DCFFD49-2C12-498E-912C-722408DDD689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95" name="Oval 694">
                      <a:extLst>
                        <a:ext uri="{FF2B5EF4-FFF2-40B4-BE49-F238E27FC236}">
                          <a16:creationId xmlns:a16="http://schemas.microsoft.com/office/drawing/2014/main" id="{8CA4EFFB-5875-42C1-A7BF-A660382C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6" name="Oval 695">
                      <a:extLst>
                        <a:ext uri="{FF2B5EF4-FFF2-40B4-BE49-F238E27FC236}">
                          <a16:creationId xmlns:a16="http://schemas.microsoft.com/office/drawing/2014/main" id="{B83D73A3-FE98-47E2-9C5F-D47F9E923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7" name="Oval 696">
                      <a:extLst>
                        <a:ext uri="{FF2B5EF4-FFF2-40B4-BE49-F238E27FC236}">
                          <a16:creationId xmlns:a16="http://schemas.microsoft.com/office/drawing/2014/main" id="{03B84291-324E-463D-8AA5-F2F93974C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8" name="Oval 697">
                      <a:extLst>
                        <a:ext uri="{FF2B5EF4-FFF2-40B4-BE49-F238E27FC236}">
                          <a16:creationId xmlns:a16="http://schemas.microsoft.com/office/drawing/2014/main" id="{F1DD3271-DF00-4FAE-A2CA-0414067C2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9" name="Oval 698">
                      <a:extLst>
                        <a:ext uri="{FF2B5EF4-FFF2-40B4-BE49-F238E27FC236}">
                          <a16:creationId xmlns:a16="http://schemas.microsoft.com/office/drawing/2014/main" id="{C074485F-59C7-4570-8A70-D78474DFC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00" name="Oval 699">
                      <a:extLst>
                        <a:ext uri="{FF2B5EF4-FFF2-40B4-BE49-F238E27FC236}">
                          <a16:creationId xmlns:a16="http://schemas.microsoft.com/office/drawing/2014/main" id="{8C497166-B98B-4595-AF70-3E401623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701" name="Oval 700">
                      <a:extLst>
                        <a:ext uri="{FF2B5EF4-FFF2-40B4-BE49-F238E27FC236}">
                          <a16:creationId xmlns:a16="http://schemas.microsoft.com/office/drawing/2014/main" id="{E5AF0886-4439-4FDC-BB5C-29024F3F6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0BAFDA28-CF82-4744-A676-0642875C101C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844EECE8-C9DB-48B3-9F35-BFB71D8A520C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E5245457-2D22-4347-9F3D-5DDE490CF46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8CED39F1-23E4-4791-BAF1-90812D863AC2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36D65371-197A-4F2E-9813-C7B855FB96A5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D69969D1-A43E-4034-B3BC-A25BE3CE4659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E548F3FF-0FEB-4486-A82C-930D524B2BD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77D21B-A301-4B8C-86DB-BB272FBDD07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4AB19F87-D093-468B-854B-4934B592AD5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3C520CA4-A4F8-4408-B4A9-AB44C3AC656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5CED6FC8-7658-4249-AECA-E96624908C0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3AFDD7F-1801-434B-88E2-459B289A575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9D75EC4-2C60-403B-B7B0-530C662F0DC0}"/>
              </a:ext>
            </a:extLst>
          </p:cNvPr>
          <p:cNvGrpSpPr/>
          <p:nvPr/>
        </p:nvGrpSpPr>
        <p:grpSpPr>
          <a:xfrm>
            <a:off x="7641366" y="4478139"/>
            <a:ext cx="2255908" cy="2261795"/>
            <a:chOff x="1262198" y="1870156"/>
            <a:chExt cx="2255908" cy="2261795"/>
          </a:xfrm>
        </p:grpSpPr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378C1507-E227-4BBE-905C-7201FE5D6CB8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2A02EC0F-EF94-4586-A94B-F1D595AFDD10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CC07A8A5-AB88-4805-8C04-1409F0D2E9B7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B2E4DA53-5F6A-4CDD-A3C6-6FDD22A6568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031C5D55-C30C-4522-8F92-3215CF0076A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276914FC-A4B8-46E1-8D27-D0AD0A65B30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2FD5EB06-E808-411A-88FE-72CD7856BF1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64ADF306-36BC-41B3-812B-D8387DB9D72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43C27F3D-1505-4B49-9DAD-58D4F571E85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64B4FFB0-FFE9-40D2-A88E-1922EAD3DBB0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A4AE060B-DF1E-4958-86D3-7198213D5B1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1BCBDAFE-813F-4791-BA59-4B9D7AD7571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8DA5A00-11BC-4FBC-9647-FDB0E32E5D4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F95B2D8F-654D-4A8D-BE69-B80C05F31F1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1" name="Oval 910">
                  <a:extLst>
                    <a:ext uri="{FF2B5EF4-FFF2-40B4-BE49-F238E27FC236}">
                      <a16:creationId xmlns:a16="http://schemas.microsoft.com/office/drawing/2014/main" id="{28A34A06-5F22-4E6F-9F25-41FFC5E80C3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2" name="Oval 911">
                  <a:extLst>
                    <a:ext uri="{FF2B5EF4-FFF2-40B4-BE49-F238E27FC236}">
                      <a16:creationId xmlns:a16="http://schemas.microsoft.com/office/drawing/2014/main" id="{1759FD38-348F-4533-BFFE-3CCC9592C35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B7B88EC5-4D97-4F9C-A424-0A732079BB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D53A9C14-C615-4ECD-91D9-CB47B7D0A4B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9E9C2657-7E06-4F1C-B9F9-70FC40CC403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9BBB21D8-714E-4342-B9D1-2FCB4512AEF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927BA439-800D-4084-BDCA-D65F6DCD5F0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493E274E-B143-470B-9EA7-DCEC04B8C789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98" name="Oval 897">
                  <a:extLst>
                    <a:ext uri="{FF2B5EF4-FFF2-40B4-BE49-F238E27FC236}">
                      <a16:creationId xmlns:a16="http://schemas.microsoft.com/office/drawing/2014/main" id="{4D0A947B-7B6A-4997-AC38-3D90A6183B1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899" name="Group 898">
                  <a:extLst>
                    <a:ext uri="{FF2B5EF4-FFF2-40B4-BE49-F238E27FC236}">
                      <a16:creationId xmlns:a16="http://schemas.microsoft.com/office/drawing/2014/main" id="{7E821555-7E6E-4A94-848E-EE3A065F7F0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900" name="Oval 899">
                    <a:extLst>
                      <a:ext uri="{FF2B5EF4-FFF2-40B4-BE49-F238E27FC236}">
                        <a16:creationId xmlns:a16="http://schemas.microsoft.com/office/drawing/2014/main" id="{4F9FD770-CE9D-4009-950D-C755553117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901" name="Oval 900">
                    <a:extLst>
                      <a:ext uri="{FF2B5EF4-FFF2-40B4-BE49-F238E27FC236}">
                        <a16:creationId xmlns:a16="http://schemas.microsoft.com/office/drawing/2014/main" id="{A357C193-0C38-410F-8A8C-A90BB5A0DB8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2" name="Oval 901">
                    <a:extLst>
                      <a:ext uri="{FF2B5EF4-FFF2-40B4-BE49-F238E27FC236}">
                        <a16:creationId xmlns:a16="http://schemas.microsoft.com/office/drawing/2014/main" id="{7D57543C-A3F9-4281-9928-BAF549E2C7D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3" name="Oval 902">
                    <a:extLst>
                      <a:ext uri="{FF2B5EF4-FFF2-40B4-BE49-F238E27FC236}">
                        <a16:creationId xmlns:a16="http://schemas.microsoft.com/office/drawing/2014/main" id="{CAE24E6E-ACF1-4A61-9557-45E1ACBBB27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4" name="Oval 903">
                    <a:extLst>
                      <a:ext uri="{FF2B5EF4-FFF2-40B4-BE49-F238E27FC236}">
                        <a16:creationId xmlns:a16="http://schemas.microsoft.com/office/drawing/2014/main" id="{CA5171A9-3C29-43B0-A681-C185BB05A78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5" name="Oval 904">
                    <a:extLst>
                      <a:ext uri="{FF2B5EF4-FFF2-40B4-BE49-F238E27FC236}">
                        <a16:creationId xmlns:a16="http://schemas.microsoft.com/office/drawing/2014/main" id="{CD0AEC61-781B-4BF2-A637-5B824153952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906" name="Oval 905">
                    <a:extLst>
                      <a:ext uri="{FF2B5EF4-FFF2-40B4-BE49-F238E27FC236}">
                        <a16:creationId xmlns:a16="http://schemas.microsoft.com/office/drawing/2014/main" id="{D6F7AFDD-7C5B-4931-BFC5-9C2C2D6155F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A6379A0C-01AF-4B7F-9543-EE64F7C1413C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87" name="Group 886">
                  <a:extLst>
                    <a:ext uri="{FF2B5EF4-FFF2-40B4-BE49-F238E27FC236}">
                      <a16:creationId xmlns:a16="http://schemas.microsoft.com/office/drawing/2014/main" id="{124FDDAE-8DAC-4546-BC1B-79AF1313264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89" name="Oval 888">
                    <a:extLst>
                      <a:ext uri="{FF2B5EF4-FFF2-40B4-BE49-F238E27FC236}">
                        <a16:creationId xmlns:a16="http://schemas.microsoft.com/office/drawing/2014/main" id="{8940E8CF-A29C-46E2-B086-5CAEA90D8F7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E9DA86EB-AFD2-446C-8725-4426E3460A4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91" name="Oval 890">
                      <a:extLst>
                        <a:ext uri="{FF2B5EF4-FFF2-40B4-BE49-F238E27FC236}">
                          <a16:creationId xmlns:a16="http://schemas.microsoft.com/office/drawing/2014/main" id="{96C64138-B9E6-473C-B466-76A9B3323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92" name="Oval 891">
                      <a:extLst>
                        <a:ext uri="{FF2B5EF4-FFF2-40B4-BE49-F238E27FC236}">
                          <a16:creationId xmlns:a16="http://schemas.microsoft.com/office/drawing/2014/main" id="{458F6798-086B-4368-B0A5-6E5D4FD4F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3" name="Oval 892">
                      <a:extLst>
                        <a:ext uri="{FF2B5EF4-FFF2-40B4-BE49-F238E27FC236}">
                          <a16:creationId xmlns:a16="http://schemas.microsoft.com/office/drawing/2014/main" id="{10A83781-5252-4926-8334-0386FC7FF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4" name="Oval 893">
                      <a:extLst>
                        <a:ext uri="{FF2B5EF4-FFF2-40B4-BE49-F238E27FC236}">
                          <a16:creationId xmlns:a16="http://schemas.microsoft.com/office/drawing/2014/main" id="{C55FEFC8-B65A-44DD-AAA9-029027995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5" name="Oval 894">
                      <a:extLst>
                        <a:ext uri="{FF2B5EF4-FFF2-40B4-BE49-F238E27FC236}">
                          <a16:creationId xmlns:a16="http://schemas.microsoft.com/office/drawing/2014/main" id="{2C7CEB6A-990E-4E81-96DC-0BCF201B9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96" name="Oval 895">
                      <a:extLst>
                        <a:ext uri="{FF2B5EF4-FFF2-40B4-BE49-F238E27FC236}">
                          <a16:creationId xmlns:a16="http://schemas.microsoft.com/office/drawing/2014/main" id="{9E398D82-80C3-4F3F-9150-807EBBF3D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97" name="Oval 896">
                      <a:extLst>
                        <a:ext uri="{FF2B5EF4-FFF2-40B4-BE49-F238E27FC236}">
                          <a16:creationId xmlns:a16="http://schemas.microsoft.com/office/drawing/2014/main" id="{60794B89-DF5D-4504-908B-E002FC713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888" name="Oval 887">
                  <a:extLst>
                    <a:ext uri="{FF2B5EF4-FFF2-40B4-BE49-F238E27FC236}">
                      <a16:creationId xmlns:a16="http://schemas.microsoft.com/office/drawing/2014/main" id="{ED68E801-93DB-472D-908A-D843D51C0575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F0C7E40E-1918-4B1C-8B06-7CB987FF883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ECBAEE3F-4735-4DC0-B1FB-B2082ED9C8C1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5E70B468-64FE-4BED-A776-7F2CB05C155C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9A9AE5D1-EAD1-4505-8B84-843E53463635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76" name="Oval 875">
                  <a:extLst>
                    <a:ext uri="{FF2B5EF4-FFF2-40B4-BE49-F238E27FC236}">
                      <a16:creationId xmlns:a16="http://schemas.microsoft.com/office/drawing/2014/main" id="{2277B0F4-329B-4EF4-BC92-942BACF5A8D8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877" name="Group 876">
                  <a:extLst>
                    <a:ext uri="{FF2B5EF4-FFF2-40B4-BE49-F238E27FC236}">
                      <a16:creationId xmlns:a16="http://schemas.microsoft.com/office/drawing/2014/main" id="{8EF0B39C-B3DB-463C-A53A-7AEC643041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78" name="Oval 877">
                    <a:extLst>
                      <a:ext uri="{FF2B5EF4-FFF2-40B4-BE49-F238E27FC236}">
                        <a16:creationId xmlns:a16="http://schemas.microsoft.com/office/drawing/2014/main" id="{48C9E164-4C51-4F4B-9AE7-26D38BD8DB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79" name="Oval 878">
                    <a:extLst>
                      <a:ext uri="{FF2B5EF4-FFF2-40B4-BE49-F238E27FC236}">
                        <a16:creationId xmlns:a16="http://schemas.microsoft.com/office/drawing/2014/main" id="{2854E08B-79E8-45FF-B5A8-A5DD55EDB22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80" name="Oval 879">
                    <a:extLst>
                      <a:ext uri="{FF2B5EF4-FFF2-40B4-BE49-F238E27FC236}">
                        <a16:creationId xmlns:a16="http://schemas.microsoft.com/office/drawing/2014/main" id="{B1C596ED-35BA-429B-8861-D2AEE41A549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81" name="Oval 880">
                    <a:extLst>
                      <a:ext uri="{FF2B5EF4-FFF2-40B4-BE49-F238E27FC236}">
                        <a16:creationId xmlns:a16="http://schemas.microsoft.com/office/drawing/2014/main" id="{A0F450EE-7073-4C9C-9DE7-60F4755744F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82" name="Oval 881">
                    <a:extLst>
                      <a:ext uri="{FF2B5EF4-FFF2-40B4-BE49-F238E27FC236}">
                        <a16:creationId xmlns:a16="http://schemas.microsoft.com/office/drawing/2014/main" id="{6FCBB2EA-0000-42B7-B7A7-84B8B4FC906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83" name="Oval 882">
                    <a:extLst>
                      <a:ext uri="{FF2B5EF4-FFF2-40B4-BE49-F238E27FC236}">
                        <a16:creationId xmlns:a16="http://schemas.microsoft.com/office/drawing/2014/main" id="{C8499EDA-FAF6-4402-959F-F4793F47CB1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84" name="Oval 883">
                    <a:extLst>
                      <a:ext uri="{FF2B5EF4-FFF2-40B4-BE49-F238E27FC236}">
                        <a16:creationId xmlns:a16="http://schemas.microsoft.com/office/drawing/2014/main" id="{E8EB503A-AF49-465A-9CDC-E55397E5A0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864" name="Group 863">
                <a:extLst>
                  <a:ext uri="{FF2B5EF4-FFF2-40B4-BE49-F238E27FC236}">
                    <a16:creationId xmlns:a16="http://schemas.microsoft.com/office/drawing/2014/main" id="{45542653-9F3E-4FEE-9B98-7D137E0162E3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65" name="Group 864">
                  <a:extLst>
                    <a:ext uri="{FF2B5EF4-FFF2-40B4-BE49-F238E27FC236}">
                      <a16:creationId xmlns:a16="http://schemas.microsoft.com/office/drawing/2014/main" id="{6ECD65DD-9723-4D00-B023-BD19242D23A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67" name="Oval 866">
                    <a:extLst>
                      <a:ext uri="{FF2B5EF4-FFF2-40B4-BE49-F238E27FC236}">
                        <a16:creationId xmlns:a16="http://schemas.microsoft.com/office/drawing/2014/main" id="{A3783587-E737-493F-91CF-957CE541EB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868" name="Group 867">
                    <a:extLst>
                      <a:ext uri="{FF2B5EF4-FFF2-40B4-BE49-F238E27FC236}">
                        <a16:creationId xmlns:a16="http://schemas.microsoft.com/office/drawing/2014/main" id="{425ADE1F-54C6-4455-811E-3658081F35EE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69" name="Oval 868">
                      <a:extLst>
                        <a:ext uri="{FF2B5EF4-FFF2-40B4-BE49-F238E27FC236}">
                          <a16:creationId xmlns:a16="http://schemas.microsoft.com/office/drawing/2014/main" id="{39CD3024-4239-47EC-B94D-507768C8F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70" name="Oval 869">
                      <a:extLst>
                        <a:ext uri="{FF2B5EF4-FFF2-40B4-BE49-F238E27FC236}">
                          <a16:creationId xmlns:a16="http://schemas.microsoft.com/office/drawing/2014/main" id="{F0E3405A-6F76-491A-8A45-D162FA105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871" name="Oval 870">
                      <a:extLst>
                        <a:ext uri="{FF2B5EF4-FFF2-40B4-BE49-F238E27FC236}">
                          <a16:creationId xmlns:a16="http://schemas.microsoft.com/office/drawing/2014/main" id="{3D39728B-F7EF-4F80-AC0F-63BBBB8892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872" name="Oval 871">
                      <a:extLst>
                        <a:ext uri="{FF2B5EF4-FFF2-40B4-BE49-F238E27FC236}">
                          <a16:creationId xmlns:a16="http://schemas.microsoft.com/office/drawing/2014/main" id="{EE97E42B-4613-4494-B027-F6C68193B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873" name="Oval 872">
                      <a:extLst>
                        <a:ext uri="{FF2B5EF4-FFF2-40B4-BE49-F238E27FC236}">
                          <a16:creationId xmlns:a16="http://schemas.microsoft.com/office/drawing/2014/main" id="{73732A2E-AB03-44D1-B210-4E0E16B2F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74" name="Oval 873">
                      <a:extLst>
                        <a:ext uri="{FF2B5EF4-FFF2-40B4-BE49-F238E27FC236}">
                          <a16:creationId xmlns:a16="http://schemas.microsoft.com/office/drawing/2014/main" id="{F210162E-92B3-4D34-AB04-DE6F00E0E3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75" name="Oval 874">
                      <a:extLst>
                        <a:ext uri="{FF2B5EF4-FFF2-40B4-BE49-F238E27FC236}">
                          <a16:creationId xmlns:a16="http://schemas.microsoft.com/office/drawing/2014/main" id="{718EA0A3-C235-4E24-8569-5F6685D4C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866" name="Oval 865">
                  <a:extLst>
                    <a:ext uri="{FF2B5EF4-FFF2-40B4-BE49-F238E27FC236}">
                      <a16:creationId xmlns:a16="http://schemas.microsoft.com/office/drawing/2014/main" id="{DE80FF20-C797-4166-BBA2-43C97DD2F7DA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CB9DE61-EAB0-4FE5-A638-6D90434B1054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F737E00E-3A1D-4309-8BCB-A90D1E0A99F2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89AC9422-839F-4BF9-9B99-1AEBE20C1EF9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7F6FB811-A478-437D-A8FA-F74DA6D6D24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54" name="Oval 853">
                  <a:extLst>
                    <a:ext uri="{FF2B5EF4-FFF2-40B4-BE49-F238E27FC236}">
                      <a16:creationId xmlns:a16="http://schemas.microsoft.com/office/drawing/2014/main" id="{12033129-6FE7-49A0-84E8-9C6B0E4D91E9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855" name="Group 854">
                  <a:extLst>
                    <a:ext uri="{FF2B5EF4-FFF2-40B4-BE49-F238E27FC236}">
                      <a16:creationId xmlns:a16="http://schemas.microsoft.com/office/drawing/2014/main" id="{7EC71998-C57D-4E26-96DF-3CEE0F2266B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56" name="Oval 855">
                    <a:extLst>
                      <a:ext uri="{FF2B5EF4-FFF2-40B4-BE49-F238E27FC236}">
                        <a16:creationId xmlns:a16="http://schemas.microsoft.com/office/drawing/2014/main" id="{03A14976-424A-4C2A-AEE1-B2AE7017EF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57" name="Oval 856">
                    <a:extLst>
                      <a:ext uri="{FF2B5EF4-FFF2-40B4-BE49-F238E27FC236}">
                        <a16:creationId xmlns:a16="http://schemas.microsoft.com/office/drawing/2014/main" id="{D82DE521-82DD-4D01-8B0C-43426561AB9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58" name="Oval 857">
                    <a:extLst>
                      <a:ext uri="{FF2B5EF4-FFF2-40B4-BE49-F238E27FC236}">
                        <a16:creationId xmlns:a16="http://schemas.microsoft.com/office/drawing/2014/main" id="{132B45F4-0347-4CEC-BF86-8A5173A960F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59" name="Oval 858">
                    <a:extLst>
                      <a:ext uri="{FF2B5EF4-FFF2-40B4-BE49-F238E27FC236}">
                        <a16:creationId xmlns:a16="http://schemas.microsoft.com/office/drawing/2014/main" id="{8D4C3EBB-283D-40A0-8865-DF052F268C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60" name="Oval 859">
                    <a:extLst>
                      <a:ext uri="{FF2B5EF4-FFF2-40B4-BE49-F238E27FC236}">
                        <a16:creationId xmlns:a16="http://schemas.microsoft.com/office/drawing/2014/main" id="{24268BFB-D80E-4579-A3FB-9F7A41345BF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61" name="Oval 860">
                    <a:extLst>
                      <a:ext uri="{FF2B5EF4-FFF2-40B4-BE49-F238E27FC236}">
                        <a16:creationId xmlns:a16="http://schemas.microsoft.com/office/drawing/2014/main" id="{F0DB6B30-9490-4974-AD69-9AEA6552974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62" name="Oval 861">
                    <a:extLst>
                      <a:ext uri="{FF2B5EF4-FFF2-40B4-BE49-F238E27FC236}">
                        <a16:creationId xmlns:a16="http://schemas.microsoft.com/office/drawing/2014/main" id="{342E66F6-3557-4F3F-8593-6838DFDAF9E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37B29470-805C-40D6-8751-39BDBF5D3F83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27F1ADE5-5CDD-4891-8A0D-2469426AA2B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F1E53278-3D70-431D-B76C-58BA8079797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846" name="Group 845">
                    <a:extLst>
                      <a:ext uri="{FF2B5EF4-FFF2-40B4-BE49-F238E27FC236}">
                        <a16:creationId xmlns:a16="http://schemas.microsoft.com/office/drawing/2014/main" id="{E33F4A48-4F12-4F22-8DFD-AF225C8CE2C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47" name="Oval 846">
                      <a:extLst>
                        <a:ext uri="{FF2B5EF4-FFF2-40B4-BE49-F238E27FC236}">
                          <a16:creationId xmlns:a16="http://schemas.microsoft.com/office/drawing/2014/main" id="{D1E96D61-80E0-4FC0-8899-687935183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48" name="Oval 847">
                      <a:extLst>
                        <a:ext uri="{FF2B5EF4-FFF2-40B4-BE49-F238E27FC236}">
                          <a16:creationId xmlns:a16="http://schemas.microsoft.com/office/drawing/2014/main" id="{21402E05-7D30-4993-A167-DF3C3EA91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49" name="Oval 848">
                      <a:extLst>
                        <a:ext uri="{FF2B5EF4-FFF2-40B4-BE49-F238E27FC236}">
                          <a16:creationId xmlns:a16="http://schemas.microsoft.com/office/drawing/2014/main" id="{C9EDB4CD-0321-4E8E-A919-1E2F1E7D43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50" name="Oval 849">
                      <a:extLst>
                        <a:ext uri="{FF2B5EF4-FFF2-40B4-BE49-F238E27FC236}">
                          <a16:creationId xmlns:a16="http://schemas.microsoft.com/office/drawing/2014/main" id="{3FEB9014-0B38-4D13-9D56-1AE6F285C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51" name="Oval 850">
                      <a:extLst>
                        <a:ext uri="{FF2B5EF4-FFF2-40B4-BE49-F238E27FC236}">
                          <a16:creationId xmlns:a16="http://schemas.microsoft.com/office/drawing/2014/main" id="{D31A303F-DE29-4707-92C4-83B2B4C93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52" name="Oval 851">
                      <a:extLst>
                        <a:ext uri="{FF2B5EF4-FFF2-40B4-BE49-F238E27FC236}">
                          <a16:creationId xmlns:a16="http://schemas.microsoft.com/office/drawing/2014/main" id="{02C74021-7D1B-43C4-9C6E-B779E9E66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53" name="Oval 852">
                      <a:extLst>
                        <a:ext uri="{FF2B5EF4-FFF2-40B4-BE49-F238E27FC236}">
                          <a16:creationId xmlns:a16="http://schemas.microsoft.com/office/drawing/2014/main" id="{A7775C5D-0317-49DD-9B3A-50301D784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844" name="Oval 843">
                  <a:extLst>
                    <a:ext uri="{FF2B5EF4-FFF2-40B4-BE49-F238E27FC236}">
                      <a16:creationId xmlns:a16="http://schemas.microsoft.com/office/drawing/2014/main" id="{F3667383-53DC-463F-8560-7F28A83000E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9FC4895-88A8-464B-9D66-E8AFA49AABAC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308DDC5A-6173-410F-888B-6E0FD7827585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3586D8A9-DFAF-4001-A29C-BBD00EFE69F0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EF931938-14CE-4E07-878C-C113AF49D6B4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6011AE63-058D-481C-B954-756F2825F65B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833" name="Group 832">
                  <a:extLst>
                    <a:ext uri="{FF2B5EF4-FFF2-40B4-BE49-F238E27FC236}">
                      <a16:creationId xmlns:a16="http://schemas.microsoft.com/office/drawing/2014/main" id="{CBFD93A0-3483-4F48-BCBC-3F4D833590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038BEEF5-C07B-4D9A-8DCF-43BBF2C5A90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835" name="Oval 834">
                    <a:extLst>
                      <a:ext uri="{FF2B5EF4-FFF2-40B4-BE49-F238E27FC236}">
                        <a16:creationId xmlns:a16="http://schemas.microsoft.com/office/drawing/2014/main" id="{F7A9B00B-B7D2-4DAE-A623-9B3D8992A86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0B4ED2DF-C85A-429D-814A-099BA8FCC72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7" name="Oval 836">
                    <a:extLst>
                      <a:ext uri="{FF2B5EF4-FFF2-40B4-BE49-F238E27FC236}">
                        <a16:creationId xmlns:a16="http://schemas.microsoft.com/office/drawing/2014/main" id="{9F0E2143-4EFC-4CA1-A9FE-080E4E7649E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8" name="Oval 837">
                    <a:extLst>
                      <a:ext uri="{FF2B5EF4-FFF2-40B4-BE49-F238E27FC236}">
                        <a16:creationId xmlns:a16="http://schemas.microsoft.com/office/drawing/2014/main" id="{3DA6C5A5-4D80-41A8-A3EB-0C4326A4545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9" name="Oval 838">
                    <a:extLst>
                      <a:ext uri="{FF2B5EF4-FFF2-40B4-BE49-F238E27FC236}">
                        <a16:creationId xmlns:a16="http://schemas.microsoft.com/office/drawing/2014/main" id="{7745614C-EE79-4272-ACE7-ECA3C1B4329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440BF11F-6DD4-4068-88AC-5A2A66E9A5B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001E3168-D8AB-493A-A191-61C95B92FB75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BFFEBCFE-5F84-442F-9244-AF89B78FD99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7BCF0D8B-8EE7-4537-B72B-D2670F551A5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824" name="Group 823">
                    <a:extLst>
                      <a:ext uri="{FF2B5EF4-FFF2-40B4-BE49-F238E27FC236}">
                        <a16:creationId xmlns:a16="http://schemas.microsoft.com/office/drawing/2014/main" id="{2ED95611-F28B-4B20-A303-8E02836895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25" name="Oval 824">
                      <a:extLst>
                        <a:ext uri="{FF2B5EF4-FFF2-40B4-BE49-F238E27FC236}">
                          <a16:creationId xmlns:a16="http://schemas.microsoft.com/office/drawing/2014/main" id="{69AC61F4-25AF-4F98-B83E-E9C0E45F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6" name="Oval 825">
                      <a:extLst>
                        <a:ext uri="{FF2B5EF4-FFF2-40B4-BE49-F238E27FC236}">
                          <a16:creationId xmlns:a16="http://schemas.microsoft.com/office/drawing/2014/main" id="{F28F5998-3AB9-4D92-87B5-E8356B461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7" name="Oval 826">
                      <a:extLst>
                        <a:ext uri="{FF2B5EF4-FFF2-40B4-BE49-F238E27FC236}">
                          <a16:creationId xmlns:a16="http://schemas.microsoft.com/office/drawing/2014/main" id="{618EAC82-FFA3-4CD1-BBE6-AB3A8E601E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8" name="Oval 827">
                      <a:extLst>
                        <a:ext uri="{FF2B5EF4-FFF2-40B4-BE49-F238E27FC236}">
                          <a16:creationId xmlns:a16="http://schemas.microsoft.com/office/drawing/2014/main" id="{8D5F1B97-9730-43CB-A36A-C13FCAB5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9" name="Oval 828">
                      <a:extLst>
                        <a:ext uri="{FF2B5EF4-FFF2-40B4-BE49-F238E27FC236}">
                          <a16:creationId xmlns:a16="http://schemas.microsoft.com/office/drawing/2014/main" id="{33894A86-B676-434E-B7BB-6607D6FD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30" name="Oval 829">
                      <a:extLst>
                        <a:ext uri="{FF2B5EF4-FFF2-40B4-BE49-F238E27FC236}">
                          <a16:creationId xmlns:a16="http://schemas.microsoft.com/office/drawing/2014/main" id="{9705C53D-D09D-4BD9-B625-742751EA0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831" name="Oval 830">
                      <a:extLst>
                        <a:ext uri="{FF2B5EF4-FFF2-40B4-BE49-F238E27FC236}">
                          <a16:creationId xmlns:a16="http://schemas.microsoft.com/office/drawing/2014/main" id="{203E512B-5130-4F4A-91F7-3B4566B58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D024F815-6E36-4AD6-A636-AABC1B83E8E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5F8F0893-8F91-460C-B2D0-90CED62554B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22CF01-22FD-48E7-93EB-05E7DCB54F54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9EC9C5D-0A5D-450B-AF1A-0809ECCC8D77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EDB138BA-52A3-474F-9C83-4D545FA3C71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B6AF494E-6C57-4508-99DF-FC51F7E1CBE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54923A87-1014-4BF2-87D0-196921421AF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06BA0BAE-D4CD-499A-B7D8-D677F0AE5C6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4673C0D4-6762-4170-9B0E-943BF85F15E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89A2F695-6D13-48C6-9698-23B8ADF11B5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E916495B-C22D-4C30-9797-A1933B63951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8A895A47-10C4-4EBD-AAD1-D5AF54C5D60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79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B9FF-BAD3-4E56-8BC0-B4C62201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Geometry mediated colloidal </a:t>
            </a:r>
            <a:r>
              <a:rPr lang="en-US" altLang="zh-CN" b="0" dirty="0"/>
              <a:t>particle </a:t>
            </a:r>
            <a:r>
              <a:rPr lang="en-US" b="0" dirty="0"/>
              <a:t>assembly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777C63-E495-49C2-91A6-4E292CBE0AC2}"/>
              </a:ext>
            </a:extLst>
          </p:cNvPr>
          <p:cNvGrpSpPr/>
          <p:nvPr/>
        </p:nvGrpSpPr>
        <p:grpSpPr>
          <a:xfrm>
            <a:off x="300037" y="1023767"/>
            <a:ext cx="8543925" cy="1914526"/>
            <a:chOff x="403225" y="1106488"/>
            <a:chExt cx="8543925" cy="1914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3E1529-95F0-46D5-B6BB-970900264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307"/>
            <a:stretch/>
          </p:blipFill>
          <p:spPr>
            <a:xfrm>
              <a:off x="403225" y="1106488"/>
              <a:ext cx="2339975" cy="1803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5317E6-9A2D-49BD-ACEB-28296959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461000" y="1106489"/>
              <a:ext cx="3486150" cy="1914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72B04E-EC68-4A52-8783-55877B6A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1106489"/>
              <a:ext cx="2603500" cy="183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0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5EFCAB-C5E8-4AE8-BF57-B570E84E7413}"/>
              </a:ext>
            </a:extLst>
          </p:cNvPr>
          <p:cNvGrpSpPr/>
          <p:nvPr/>
        </p:nvGrpSpPr>
        <p:grpSpPr>
          <a:xfrm>
            <a:off x="299608" y="853218"/>
            <a:ext cx="2934421" cy="2658223"/>
            <a:chOff x="2852327" y="2313630"/>
            <a:chExt cx="2934421" cy="2658223"/>
          </a:xfrm>
          <a:solidFill>
            <a:srgbClr val="FF7878"/>
          </a:solidFill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9E3D10D-BF08-4482-8DDF-8AE44D3ACE0B}"/>
                </a:ext>
              </a:extLst>
            </p:cNvPr>
            <p:cNvGrpSpPr/>
            <p:nvPr/>
          </p:nvGrpSpPr>
          <p:grpSpPr>
            <a:xfrm>
              <a:off x="3188234" y="2511428"/>
              <a:ext cx="2255908" cy="2261795"/>
              <a:chOff x="1262198" y="1870156"/>
              <a:chExt cx="2255908" cy="2261795"/>
            </a:xfrm>
            <a:grpFill/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740EDDE-D576-42C6-8F44-FB2C68FCFEC3}"/>
                  </a:ext>
                </a:extLst>
              </p:cNvPr>
              <p:cNvSpPr/>
              <p:nvPr/>
            </p:nvSpPr>
            <p:spPr>
              <a:xfrm>
                <a:off x="1485521" y="187650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493E736-02B2-44C6-A598-7ADDA4F63500}"/>
                  </a:ext>
                </a:extLst>
              </p:cNvPr>
              <p:cNvGrpSpPr/>
              <p:nvPr/>
            </p:nvGrpSpPr>
            <p:grpSpPr>
              <a:xfrm>
                <a:off x="1705167" y="187015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3107121A-E956-49B8-9895-8E289C0A6C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3EB2189C-1492-4B5A-B355-B2D355982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C9E69ACE-F602-4AFA-8D75-107AEF4AC0F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F7B5278B-D30D-47DB-8EF1-088AA494640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224E1648-E76F-49A8-879F-AF3AF10924A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33C66CB-5D01-44E2-BA85-2442EF2934D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8F1674CB-55B7-44C4-BD1C-FD434F8543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026037F2-9380-4080-9A0C-9C4A63FD5766}"/>
                  </a:ext>
                </a:extLst>
              </p:cNvPr>
              <p:cNvGrpSpPr/>
              <p:nvPr/>
            </p:nvGrpSpPr>
            <p:grpSpPr>
              <a:xfrm>
                <a:off x="1598100" y="2081172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D6C1FE57-DE09-4A0D-9679-BB0B01D6C05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F7366053-EC57-4336-98EC-3F9A1897FF3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B72AA506-046F-47C9-8035-ACF9D2CDFE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4DC84ADC-C71E-4D7A-BD1E-13A6AC88E4A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934B0A9C-C3AE-4CAE-847A-0D3FDE145D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9643AF7F-37EE-4151-A3B3-B86509471EC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0B81042D-4517-4F86-A1AF-51A4AAAA23B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C71B414D-3802-4A0E-B480-23BD786406D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ED1D1C68-61E8-4D16-9C44-7CD2A2DB341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6E076F7-2B93-475C-BDDB-4198268E193A}"/>
                  </a:ext>
                </a:extLst>
              </p:cNvPr>
              <p:cNvSpPr/>
              <p:nvPr/>
            </p:nvSpPr>
            <p:spPr>
              <a:xfrm>
                <a:off x="1366509" y="2087522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8CF81BA0-4ACB-4C76-80B1-2347F0307C96}"/>
                  </a:ext>
                </a:extLst>
              </p:cNvPr>
              <p:cNvGrpSpPr/>
              <p:nvPr/>
            </p:nvGrpSpPr>
            <p:grpSpPr>
              <a:xfrm>
                <a:off x="1360927" y="2285105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CD22CC16-03B3-4302-8F25-E29FD201B5E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2B1711AC-71B4-48A7-9A87-65655A72E5A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id="{333E8CA6-BF90-46AB-9F51-3490C61943D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1BAC2961-D360-4C80-B91C-0860A0717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5D70EB2D-8F06-49CB-88DD-D78885770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0C189112-0998-4541-85EA-F617BFC63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F6C323D0-FCFC-4E18-82A9-C283A539C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4" name="Oval 383">
                      <a:extLst>
                        <a:ext uri="{FF2B5EF4-FFF2-40B4-BE49-F238E27FC236}">
                          <a16:creationId xmlns:a16="http://schemas.microsoft.com/office/drawing/2014/main" id="{04913818-DC88-405A-BF8B-BBEC33843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5" name="Oval 384">
                      <a:extLst>
                        <a:ext uri="{FF2B5EF4-FFF2-40B4-BE49-F238E27FC236}">
                          <a16:creationId xmlns:a16="http://schemas.microsoft.com/office/drawing/2014/main" id="{B7C38EE0-73D0-4E6D-BEF5-951184CE4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6" name="Oval 385">
                      <a:extLst>
                        <a:ext uri="{FF2B5EF4-FFF2-40B4-BE49-F238E27FC236}">
                          <a16:creationId xmlns:a16="http://schemas.microsoft.com/office/drawing/2014/main" id="{D629E94B-9D21-4754-86F2-129EDEE13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7990085-D0F8-4108-9AD6-739DE6E5316C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E958D8A3-9E17-4BCB-B61F-FF1F41A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69" name="Oval 368">
                      <a:extLst>
                        <a:ext uri="{FF2B5EF4-FFF2-40B4-BE49-F238E27FC236}">
                          <a16:creationId xmlns:a16="http://schemas.microsoft.com/office/drawing/2014/main" id="{41887F2E-59ED-4BE7-ABBF-7C3E189DE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70" name="Group 369">
                      <a:extLst>
                        <a:ext uri="{FF2B5EF4-FFF2-40B4-BE49-F238E27FC236}">
                          <a16:creationId xmlns:a16="http://schemas.microsoft.com/office/drawing/2014/main" id="{20820DA6-FE17-4238-BB48-F85AF9755A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71" name="Oval 370">
                        <a:extLst>
                          <a:ext uri="{FF2B5EF4-FFF2-40B4-BE49-F238E27FC236}">
                            <a16:creationId xmlns:a16="http://schemas.microsoft.com/office/drawing/2014/main" id="{AB1E219C-C4BA-47B1-8207-A75A04F40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2" name="Oval 371">
                        <a:extLst>
                          <a:ext uri="{FF2B5EF4-FFF2-40B4-BE49-F238E27FC236}">
                            <a16:creationId xmlns:a16="http://schemas.microsoft.com/office/drawing/2014/main" id="{9EC8DD93-4364-4DDA-A1E0-16BF3C47E3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3" name="Oval 372">
                        <a:extLst>
                          <a:ext uri="{FF2B5EF4-FFF2-40B4-BE49-F238E27FC236}">
                            <a16:creationId xmlns:a16="http://schemas.microsoft.com/office/drawing/2014/main" id="{998DA07C-167A-4471-815F-D4C0BDE54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4" name="Oval 373">
                        <a:extLst>
                          <a:ext uri="{FF2B5EF4-FFF2-40B4-BE49-F238E27FC236}">
                            <a16:creationId xmlns:a16="http://schemas.microsoft.com/office/drawing/2014/main" id="{F5FCA8B5-7D93-4C32-A22E-7C4F632F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5" name="Oval 374">
                        <a:extLst>
                          <a:ext uri="{FF2B5EF4-FFF2-40B4-BE49-F238E27FC236}">
                            <a16:creationId xmlns:a16="http://schemas.microsoft.com/office/drawing/2014/main" id="{7325CC46-C911-4939-99BA-C1A7D8E8E3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6" name="Oval 375">
                        <a:extLst>
                          <a:ext uri="{FF2B5EF4-FFF2-40B4-BE49-F238E27FC236}">
                            <a16:creationId xmlns:a16="http://schemas.microsoft.com/office/drawing/2014/main" id="{0DAAA72F-6C5D-408B-9065-B81D6FEF4D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77" name="Oval 376">
                        <a:extLst>
                          <a:ext uri="{FF2B5EF4-FFF2-40B4-BE49-F238E27FC236}">
                            <a16:creationId xmlns:a16="http://schemas.microsoft.com/office/drawing/2014/main" id="{C8717948-8A56-410D-A272-36ECAFBEC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12D130F8-1E9D-4B4E-81A3-6B8C8E30875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9DF4E51-FE3D-4AF0-927E-FD7B9D2AFF9E}"/>
                  </a:ext>
                </a:extLst>
              </p:cNvPr>
              <p:cNvSpPr/>
              <p:nvPr/>
            </p:nvSpPr>
            <p:spPr>
              <a:xfrm>
                <a:off x="3293742" y="228027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763FA6-2E51-434B-A7DC-97F33A37581A}"/>
                  </a:ext>
                </a:extLst>
              </p:cNvPr>
              <p:cNvSpPr/>
              <p:nvPr/>
            </p:nvSpPr>
            <p:spPr>
              <a:xfrm>
                <a:off x="1262198" y="230538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772F24B3-0822-4FFA-A962-34F3A1DA6BC3}"/>
                  </a:ext>
                </a:extLst>
              </p:cNvPr>
              <p:cNvGrpSpPr/>
              <p:nvPr/>
            </p:nvGrpSpPr>
            <p:grpSpPr>
              <a:xfrm>
                <a:off x="1359438" y="2697081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6AA976A5-3CFB-4832-B8F0-495F5AC965B9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E4C0F7ED-8C58-4465-AF31-1854779549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3CDD1664-7769-4D31-BE42-870A9D56BE8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58" name="Oval 357">
                      <a:extLst>
                        <a:ext uri="{FF2B5EF4-FFF2-40B4-BE49-F238E27FC236}">
                          <a16:creationId xmlns:a16="http://schemas.microsoft.com/office/drawing/2014/main" id="{9C527DB5-CA13-4D76-B28D-943F78F626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9" name="Oval 358">
                      <a:extLst>
                        <a:ext uri="{FF2B5EF4-FFF2-40B4-BE49-F238E27FC236}">
                          <a16:creationId xmlns:a16="http://schemas.microsoft.com/office/drawing/2014/main" id="{00268BEB-91C8-478F-9F91-D11DDEBD0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0" name="Oval 359">
                      <a:extLst>
                        <a:ext uri="{FF2B5EF4-FFF2-40B4-BE49-F238E27FC236}">
                          <a16:creationId xmlns:a16="http://schemas.microsoft.com/office/drawing/2014/main" id="{8DBA13F0-AEDD-4C9B-85D9-E88BB5BE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193782F4-F254-46C4-A9FE-28BD9470A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A73636B6-6572-4584-94FF-A8433DA8C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0AF2B16C-5B25-4946-A6FA-23EBC3C25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7547714A-D743-4419-945E-E14757EBD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D334EDE-1785-4180-877C-4F500EDF3927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5F9AFE16-DBFF-4E89-B4EA-6643E988C124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47" name="Oval 346">
                      <a:extLst>
                        <a:ext uri="{FF2B5EF4-FFF2-40B4-BE49-F238E27FC236}">
                          <a16:creationId xmlns:a16="http://schemas.microsoft.com/office/drawing/2014/main" id="{13778D04-B2A3-4B08-8E2F-46BBA8984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grpSp>
                  <p:nvGrpSpPr>
                    <p:cNvPr id="348" name="Group 347">
                      <a:extLst>
                        <a:ext uri="{FF2B5EF4-FFF2-40B4-BE49-F238E27FC236}">
                          <a16:creationId xmlns:a16="http://schemas.microsoft.com/office/drawing/2014/main" id="{9AAAC2FC-4991-4947-8C87-2D2DDEA780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49" name="Oval 348">
                        <a:extLst>
                          <a:ext uri="{FF2B5EF4-FFF2-40B4-BE49-F238E27FC236}">
                            <a16:creationId xmlns:a16="http://schemas.microsoft.com/office/drawing/2014/main" id="{2FDECB29-4A65-4904-903C-0677DEAEB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0" name="Oval 349">
                        <a:extLst>
                          <a:ext uri="{FF2B5EF4-FFF2-40B4-BE49-F238E27FC236}">
                            <a16:creationId xmlns:a16="http://schemas.microsoft.com/office/drawing/2014/main" id="{3258814E-AFD4-4610-8F50-369ACDC9A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1" name="Oval 350">
                        <a:extLst>
                          <a:ext uri="{FF2B5EF4-FFF2-40B4-BE49-F238E27FC236}">
                            <a16:creationId xmlns:a16="http://schemas.microsoft.com/office/drawing/2014/main" id="{7A62014E-DA12-4F17-AD1C-F3A8CD4FF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6</a:t>
                        </a:r>
                      </a:p>
                    </p:txBody>
                  </p:sp>
                  <p:sp>
                    <p:nvSpPr>
                      <p:cNvPr id="352" name="Oval 351">
                        <a:extLst>
                          <a:ext uri="{FF2B5EF4-FFF2-40B4-BE49-F238E27FC236}">
                            <a16:creationId xmlns:a16="http://schemas.microsoft.com/office/drawing/2014/main" id="{AFF8759C-62BA-49CE-9C2A-3730D3D55E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3" name="Oval 352">
                        <a:extLst>
                          <a:ext uri="{FF2B5EF4-FFF2-40B4-BE49-F238E27FC236}">
                            <a16:creationId xmlns:a16="http://schemas.microsoft.com/office/drawing/2014/main" id="{46E8FDD7-4268-432F-A09C-C04CE6D86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4" name="Oval 353">
                        <a:extLst>
                          <a:ext uri="{FF2B5EF4-FFF2-40B4-BE49-F238E27FC236}">
                            <a16:creationId xmlns:a16="http://schemas.microsoft.com/office/drawing/2014/main" id="{C1C081AA-88CC-4015-964F-BCC11DA990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55" name="Oval 354">
                        <a:extLst>
                          <a:ext uri="{FF2B5EF4-FFF2-40B4-BE49-F238E27FC236}">
                            <a16:creationId xmlns:a16="http://schemas.microsoft.com/office/drawing/2014/main" id="{3FD78FE4-B511-4696-80A2-2A63E0BFB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8E319F48-D49B-4FEE-9B7E-C5E4AD8C2E0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</p:grpSp>
          </p:grp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A38494E-F07F-4879-AEED-0B71E7581ADB}"/>
                  </a:ext>
                </a:extLst>
              </p:cNvPr>
              <p:cNvSpPr/>
              <p:nvPr/>
            </p:nvSpPr>
            <p:spPr>
              <a:xfrm>
                <a:off x="1268449" y="271011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AD077861-3CA8-462E-B29D-3C39824770C0}"/>
                  </a:ext>
                </a:extLst>
              </p:cNvPr>
              <p:cNvSpPr/>
              <p:nvPr/>
            </p:nvSpPr>
            <p:spPr>
              <a:xfrm>
                <a:off x="3307090" y="270376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34D5902C-ACFD-4D21-94F5-4FBB69CEB857}"/>
                  </a:ext>
                </a:extLst>
              </p:cNvPr>
              <p:cNvGrpSpPr/>
              <p:nvPr/>
            </p:nvGrpSpPr>
            <p:grpSpPr>
              <a:xfrm>
                <a:off x="1353187" y="3102472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AE6D707B-BB23-4C9F-B567-6E8E2149362F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B4719733-0B02-4088-8EE7-3462A9666F0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9DFC16C6-452D-4C07-BE05-8935B35FC2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406ECA21-7C01-4CFC-882F-A121304B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D2D7EEF6-32EF-4294-AB92-72B0DF15E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0A2DC639-C588-4480-AAF0-C4E3D1201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E0073D86-EEAF-46B0-AB81-B7649F260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A645D25B-6511-48DA-8B07-6A1D57714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69B5DF84-B285-40D7-B07B-0FDD13ADA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DB7F3C47-6610-42FB-BB69-F5A4E87B8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BE8F9BC1-6275-45BA-86A8-3DE9758803C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3B8BF4C4-DB34-451F-B145-A8207474151C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25" name="Oval 324">
                      <a:extLst>
                        <a:ext uri="{FF2B5EF4-FFF2-40B4-BE49-F238E27FC236}">
                          <a16:creationId xmlns:a16="http://schemas.microsoft.com/office/drawing/2014/main" id="{AE33FFAE-F4EA-4D5B-A193-3E9C4746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0FFCF037-47C2-42A7-850A-BCB2F4BB39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27" name="Oval 326">
                        <a:extLst>
                          <a:ext uri="{FF2B5EF4-FFF2-40B4-BE49-F238E27FC236}">
                            <a16:creationId xmlns:a16="http://schemas.microsoft.com/office/drawing/2014/main" id="{C08A0578-C865-4466-9D89-AB20BDEAD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28" name="Oval 327">
                        <a:extLst>
                          <a:ext uri="{FF2B5EF4-FFF2-40B4-BE49-F238E27FC236}">
                            <a16:creationId xmlns:a16="http://schemas.microsoft.com/office/drawing/2014/main" id="{14EB7465-0D6B-42A4-864B-B573BD68D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29" name="Oval 328">
                        <a:extLst>
                          <a:ext uri="{FF2B5EF4-FFF2-40B4-BE49-F238E27FC236}">
                            <a16:creationId xmlns:a16="http://schemas.microsoft.com/office/drawing/2014/main" id="{3964217F-FFDA-4AD2-AC6B-E2ABEBDFC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0" name="Oval 329">
                        <a:extLst>
                          <a:ext uri="{FF2B5EF4-FFF2-40B4-BE49-F238E27FC236}">
                            <a16:creationId xmlns:a16="http://schemas.microsoft.com/office/drawing/2014/main" id="{4F783BE0-A1F4-44F9-821B-4AFAD5AEA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1" name="Oval 330">
                        <a:extLst>
                          <a:ext uri="{FF2B5EF4-FFF2-40B4-BE49-F238E27FC236}">
                            <a16:creationId xmlns:a16="http://schemas.microsoft.com/office/drawing/2014/main" id="{34C3022C-08F3-48E9-8C20-476160481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32" name="Oval 331">
                        <a:extLst>
                          <a:ext uri="{FF2B5EF4-FFF2-40B4-BE49-F238E27FC236}">
                            <a16:creationId xmlns:a16="http://schemas.microsoft.com/office/drawing/2014/main" id="{5234A80F-735C-4317-9148-5ABAD7AAD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33" name="Oval 332">
                        <a:extLst>
                          <a:ext uri="{FF2B5EF4-FFF2-40B4-BE49-F238E27FC236}">
                            <a16:creationId xmlns:a16="http://schemas.microsoft.com/office/drawing/2014/main" id="{9AB244D3-35F2-41D3-8615-4113B1EFD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8A32CD62-05A9-4702-A4C1-BC379D5A3450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C362879-D1D3-4D4B-B135-0FB9E89D358F}"/>
                  </a:ext>
                </a:extLst>
              </p:cNvPr>
              <p:cNvSpPr/>
              <p:nvPr/>
            </p:nvSpPr>
            <p:spPr>
              <a:xfrm>
                <a:off x="1262198" y="311550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1225C91-5B1D-4D0E-A380-83D7E3D2DE3C}"/>
                  </a:ext>
                </a:extLst>
              </p:cNvPr>
              <p:cNvSpPr/>
              <p:nvPr/>
            </p:nvSpPr>
            <p:spPr>
              <a:xfrm>
                <a:off x="3300839" y="310915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FB51116-BC5E-41A8-80B2-FC1016B8779B}"/>
                  </a:ext>
                </a:extLst>
              </p:cNvPr>
              <p:cNvGrpSpPr/>
              <p:nvPr/>
            </p:nvGrpSpPr>
            <p:grpSpPr>
              <a:xfrm>
                <a:off x="1353187" y="3516344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9C5B7EC4-D198-49E9-A089-80487E9564B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8D9228D-1613-40D6-A329-39E661B42A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CCF3FDA8-7F0A-48F0-B485-5B8919A7E7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F0074262-5795-4B7C-A747-D72F01DD4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D62C6963-160A-4E48-B9D5-D64455C66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52F8F082-3498-496E-BF91-6173D0119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0A9F4046-6091-43C4-9187-156CA5CE6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8" name="Oval 317">
                      <a:extLst>
                        <a:ext uri="{FF2B5EF4-FFF2-40B4-BE49-F238E27FC236}">
                          <a16:creationId xmlns:a16="http://schemas.microsoft.com/office/drawing/2014/main" id="{DECA034D-BA45-4017-B505-B1113272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9" name="Oval 318">
                      <a:extLst>
                        <a:ext uri="{FF2B5EF4-FFF2-40B4-BE49-F238E27FC236}">
                          <a16:creationId xmlns:a16="http://schemas.microsoft.com/office/drawing/2014/main" id="{7AF7045C-70FF-49CA-AD14-AB2667E99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A77BBDBD-1D04-42B3-AE71-BDC4BE8A6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6D6F4089-A71D-4123-BBF1-183BF8AD127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00" name="Group 299">
                    <a:extLst>
                      <a:ext uri="{FF2B5EF4-FFF2-40B4-BE49-F238E27FC236}">
                        <a16:creationId xmlns:a16="http://schemas.microsoft.com/office/drawing/2014/main" id="{703C7D14-2325-48CA-B4CD-3F919DF7DDF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02" name="Oval 301">
                      <a:extLst>
                        <a:ext uri="{FF2B5EF4-FFF2-40B4-BE49-F238E27FC236}">
                          <a16:creationId xmlns:a16="http://schemas.microsoft.com/office/drawing/2014/main" id="{2F47A362-B8BD-49E0-9166-C00808581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3888A5D1-BB50-4C71-9EBA-BEE340B956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1E4400DB-9769-4055-A79D-42B0606AA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AD793300-2437-4F00-A835-11F93AEAD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BDDF3E1-B071-4032-A33B-4CDF4444F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58898AEF-21CC-41DD-8675-A2A9029E8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8FA93A8D-31AD-4B1F-B0B1-A7E266F7DD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ACCE980F-EE8E-406F-9D04-10FC0FF74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F220FF67-E285-4650-B0B4-750A5A01FB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0</a:t>
                        </a:r>
                      </a:p>
                    </p:txBody>
                  </p:sp>
                </p:grpSp>
              </p:grp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7714219-E73F-4862-8F3B-90EBB90E69E1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DF732CA-6A33-45AD-849D-E89A143C8CBE}"/>
                  </a:ext>
                </a:extLst>
              </p:cNvPr>
              <p:cNvSpPr/>
              <p:nvPr/>
            </p:nvSpPr>
            <p:spPr>
              <a:xfrm>
                <a:off x="1262198" y="352938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958CE23-B8F8-4FC9-9D6B-48707CDAC4FC}"/>
                  </a:ext>
                </a:extLst>
              </p:cNvPr>
              <p:cNvSpPr/>
              <p:nvPr/>
            </p:nvSpPr>
            <p:spPr>
              <a:xfrm>
                <a:off x="3300839" y="352303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9A740A4-6901-4986-9B3A-1AF77F74374F}"/>
                  </a:ext>
                </a:extLst>
              </p:cNvPr>
              <p:cNvSpPr/>
              <p:nvPr/>
            </p:nvSpPr>
            <p:spPr>
              <a:xfrm>
                <a:off x="1479270" y="392093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C9C54545-5D0E-424D-B56C-593966D7B073}"/>
                  </a:ext>
                </a:extLst>
              </p:cNvPr>
              <p:cNvGrpSpPr/>
              <p:nvPr/>
            </p:nvGrpSpPr>
            <p:grpSpPr>
              <a:xfrm>
                <a:off x="1698916" y="3914585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5E943EE-35AD-48CD-B129-A85D594C76B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90E36284-F56B-4BB9-902C-65A12368171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7D88BE6-DD04-424C-8A2A-DC23615D142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4B6283E-D49C-496F-B2A3-D1581E98534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63173FC6-410B-4865-A136-FCDDBE403CE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AD6C0AA1-1284-4606-98B5-1D74B942EC3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B7B6332-3A0D-40D0-9D82-3266A5A1ABD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79E5607-36F5-4DA9-A18F-156329746647}"/>
                </a:ext>
              </a:extLst>
            </p:cNvPr>
            <p:cNvSpPr/>
            <p:nvPr/>
          </p:nvSpPr>
          <p:spPr>
            <a:xfrm>
              <a:off x="5339225" y="313739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07D8782-89FD-452C-8CD4-D07AF9B9D8F7}"/>
                </a:ext>
              </a:extLst>
            </p:cNvPr>
            <p:cNvSpPr/>
            <p:nvPr/>
          </p:nvSpPr>
          <p:spPr>
            <a:xfrm>
              <a:off x="5575732" y="35515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764C1F-1010-4519-8CDC-2E77283CEE37}"/>
                </a:ext>
              </a:extLst>
            </p:cNvPr>
            <p:cNvSpPr/>
            <p:nvPr/>
          </p:nvSpPr>
          <p:spPr>
            <a:xfrm>
              <a:off x="5457183" y="335090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A3FFA4F-4828-4080-8654-25D54DD639C9}"/>
                </a:ext>
              </a:extLst>
            </p:cNvPr>
            <p:cNvSpPr/>
            <p:nvPr/>
          </p:nvSpPr>
          <p:spPr>
            <a:xfrm>
              <a:off x="5461039" y="375009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06A4C2-4472-445D-A5C4-7ABF126B76D5}"/>
                </a:ext>
              </a:extLst>
            </p:cNvPr>
            <p:cNvSpPr/>
            <p:nvPr/>
          </p:nvSpPr>
          <p:spPr>
            <a:xfrm>
              <a:off x="5345731" y="39590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E3AAA7A-00E7-4734-A0DC-58E8EE1333CE}"/>
                </a:ext>
              </a:extLst>
            </p:cNvPr>
            <p:cNvSpPr/>
            <p:nvPr/>
          </p:nvSpPr>
          <p:spPr>
            <a:xfrm>
              <a:off x="3080017" y="315132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0D42618-0EF7-4BA6-904C-BAE8CB9FF52C}"/>
                </a:ext>
              </a:extLst>
            </p:cNvPr>
            <p:cNvSpPr/>
            <p:nvPr/>
          </p:nvSpPr>
          <p:spPr>
            <a:xfrm>
              <a:off x="2960878" y="335475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8602F8F-7428-402C-8342-78F09CAE8AC2}"/>
                </a:ext>
              </a:extLst>
            </p:cNvPr>
            <p:cNvSpPr/>
            <p:nvPr/>
          </p:nvSpPr>
          <p:spPr>
            <a:xfrm>
              <a:off x="2852327" y="356746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B39F81D-8FF7-4DD2-B3DB-E6BA6DB0D70C}"/>
                </a:ext>
              </a:extLst>
            </p:cNvPr>
            <p:cNvSpPr/>
            <p:nvPr/>
          </p:nvSpPr>
          <p:spPr>
            <a:xfrm>
              <a:off x="2966115" y="37626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0EAE37B-6788-47FF-A9D1-548B64104197}"/>
                </a:ext>
              </a:extLst>
            </p:cNvPr>
            <p:cNvSpPr/>
            <p:nvPr/>
          </p:nvSpPr>
          <p:spPr>
            <a:xfrm>
              <a:off x="3054211" y="398297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99EC329-EC8D-42D6-9724-F73CD6CE234F}"/>
                </a:ext>
              </a:extLst>
            </p:cNvPr>
            <p:cNvSpPr/>
            <p:nvPr/>
          </p:nvSpPr>
          <p:spPr>
            <a:xfrm>
              <a:off x="4191909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583395A-A70D-4A5D-8AA1-07C1A140093A}"/>
                </a:ext>
              </a:extLst>
            </p:cNvPr>
            <p:cNvSpPr/>
            <p:nvPr/>
          </p:nvSpPr>
          <p:spPr>
            <a:xfrm>
              <a:off x="3956351" y="2322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E400836-9B10-4B46-A245-82055B3AF5AC}"/>
                </a:ext>
              </a:extLst>
            </p:cNvPr>
            <p:cNvSpPr/>
            <p:nvPr/>
          </p:nvSpPr>
          <p:spPr>
            <a:xfrm>
              <a:off x="3740727" y="2320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3B2C88F-1B96-43E5-A5AB-08B3284330BB}"/>
                </a:ext>
              </a:extLst>
            </p:cNvPr>
            <p:cNvSpPr/>
            <p:nvPr/>
          </p:nvSpPr>
          <p:spPr>
            <a:xfrm>
              <a:off x="3074331" y="35611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0549E6E-466B-4288-85C2-C2D7589E147E}"/>
                </a:ext>
              </a:extLst>
            </p:cNvPr>
            <p:cNvSpPr/>
            <p:nvPr/>
          </p:nvSpPr>
          <p:spPr>
            <a:xfrm>
              <a:off x="5340998" y="354757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996D8CD-E101-41E0-805E-FAEBBC3763E4}"/>
                </a:ext>
              </a:extLst>
            </p:cNvPr>
            <p:cNvSpPr/>
            <p:nvPr/>
          </p:nvSpPr>
          <p:spPr>
            <a:xfrm>
              <a:off x="4417505" y="2317641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26F0234-761F-4E8F-8469-A1C842E22B71}"/>
                </a:ext>
              </a:extLst>
            </p:cNvPr>
            <p:cNvSpPr/>
            <p:nvPr/>
          </p:nvSpPr>
          <p:spPr>
            <a:xfrm>
              <a:off x="4889932" y="2313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2925CDF-A43D-4846-91DC-9EF9FD53FC44}"/>
                </a:ext>
              </a:extLst>
            </p:cNvPr>
            <p:cNvSpPr/>
            <p:nvPr/>
          </p:nvSpPr>
          <p:spPr>
            <a:xfrm>
              <a:off x="4659380" y="232042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D2A140F-6F4F-4C95-B333-5B6B4A1C3936}"/>
                </a:ext>
              </a:extLst>
            </p:cNvPr>
            <p:cNvSpPr/>
            <p:nvPr/>
          </p:nvSpPr>
          <p:spPr>
            <a:xfrm>
              <a:off x="3518554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1937ABEE-E603-4D70-B855-8216B186DE39}"/>
                </a:ext>
              </a:extLst>
            </p:cNvPr>
            <p:cNvSpPr/>
            <p:nvPr/>
          </p:nvSpPr>
          <p:spPr>
            <a:xfrm>
              <a:off x="4204916" y="4746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A214556-50E4-4AF6-84FE-611FE526B40E}"/>
                </a:ext>
              </a:extLst>
            </p:cNvPr>
            <p:cNvSpPr/>
            <p:nvPr/>
          </p:nvSpPr>
          <p:spPr>
            <a:xfrm>
              <a:off x="3975708" y="47568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4606E25-B0B0-406F-A64F-49CFC7739179}"/>
                </a:ext>
              </a:extLst>
            </p:cNvPr>
            <p:cNvSpPr/>
            <p:nvPr/>
          </p:nvSpPr>
          <p:spPr>
            <a:xfrm>
              <a:off x="3747384" y="4760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0AB760D-CB91-4CF1-BC8B-E74CE1CE1AA6}"/>
                </a:ext>
              </a:extLst>
            </p:cNvPr>
            <p:cNvSpPr/>
            <p:nvPr/>
          </p:nvSpPr>
          <p:spPr>
            <a:xfrm>
              <a:off x="4430512" y="4757848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42A41EF-DE3F-4CEB-9415-0F2E6F384EC0}"/>
                </a:ext>
              </a:extLst>
            </p:cNvPr>
            <p:cNvSpPr/>
            <p:nvPr/>
          </p:nvSpPr>
          <p:spPr>
            <a:xfrm>
              <a:off x="4894923" y="4753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73326E1-E6B8-4C34-AECF-11F75B16FC8B}"/>
                </a:ext>
              </a:extLst>
            </p:cNvPr>
            <p:cNvSpPr/>
            <p:nvPr/>
          </p:nvSpPr>
          <p:spPr>
            <a:xfrm>
              <a:off x="4666037" y="475427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D2487F1-E1A1-4E2B-A145-72F5DEB80D6A}"/>
                </a:ext>
              </a:extLst>
            </p:cNvPr>
            <p:cNvSpPr/>
            <p:nvPr/>
          </p:nvSpPr>
          <p:spPr>
            <a:xfrm>
              <a:off x="3518861" y="47596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C08DA0-6439-4CD3-82D9-CD8FFEA1168A}"/>
              </a:ext>
            </a:extLst>
          </p:cNvPr>
          <p:cNvGrpSpPr/>
          <p:nvPr/>
        </p:nvGrpSpPr>
        <p:grpSpPr>
          <a:xfrm>
            <a:off x="3854696" y="649018"/>
            <a:ext cx="3238349" cy="3294027"/>
            <a:chOff x="4426813" y="1179460"/>
            <a:chExt cx="3238349" cy="3294027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DFDC55EF-728C-4D1A-96E5-E0C9F05B3049}"/>
                </a:ext>
              </a:extLst>
            </p:cNvPr>
            <p:cNvSpPr/>
            <p:nvPr/>
          </p:nvSpPr>
          <p:spPr>
            <a:xfrm>
              <a:off x="5471387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7B82F48-40FD-4622-8A10-1B0336AFB9D8}"/>
                </a:ext>
              </a:extLst>
            </p:cNvPr>
            <p:cNvSpPr/>
            <p:nvPr/>
          </p:nvSpPr>
          <p:spPr>
            <a:xfrm>
              <a:off x="5691033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5059649D-0B81-4600-94BA-3A2C23AAED73}"/>
                </a:ext>
              </a:extLst>
            </p:cNvPr>
            <p:cNvSpPr/>
            <p:nvPr/>
          </p:nvSpPr>
          <p:spPr>
            <a:xfrm>
              <a:off x="5919387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1B862701-FE4C-4829-9706-7F94D85DCFE3}"/>
                </a:ext>
              </a:extLst>
            </p:cNvPr>
            <p:cNvSpPr/>
            <p:nvPr/>
          </p:nvSpPr>
          <p:spPr>
            <a:xfrm>
              <a:off x="6148612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A1AD1571-8621-4AF3-AABE-D1E1E930F804}"/>
                </a:ext>
              </a:extLst>
            </p:cNvPr>
            <p:cNvSpPr/>
            <p:nvPr/>
          </p:nvSpPr>
          <p:spPr>
            <a:xfrm>
              <a:off x="6382569" y="11871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17720070-A80E-440D-99A5-C8EF3965221A}"/>
                </a:ext>
              </a:extLst>
            </p:cNvPr>
            <p:cNvSpPr/>
            <p:nvPr/>
          </p:nvSpPr>
          <p:spPr>
            <a:xfrm>
              <a:off x="6618127" y="11871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4C15DDC-0ED6-4023-AF08-A1ADADDB2EC5}"/>
                </a:ext>
              </a:extLst>
            </p:cNvPr>
            <p:cNvSpPr/>
            <p:nvPr/>
          </p:nvSpPr>
          <p:spPr>
            <a:xfrm>
              <a:off x="6845751" y="11876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288A06AA-86AA-48D9-AADD-00725B82D705}"/>
                </a:ext>
              </a:extLst>
            </p:cNvPr>
            <p:cNvSpPr/>
            <p:nvPr/>
          </p:nvSpPr>
          <p:spPr>
            <a:xfrm>
              <a:off x="7068592" y="11893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B284992A-2249-4D64-A823-BB6EFF10C70D}"/>
                </a:ext>
              </a:extLst>
            </p:cNvPr>
            <p:cNvSpPr/>
            <p:nvPr/>
          </p:nvSpPr>
          <p:spPr>
            <a:xfrm>
              <a:off x="5583966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86C759EC-D5D9-4B1A-B769-5688243CDE78}"/>
                </a:ext>
              </a:extLst>
            </p:cNvPr>
            <p:cNvSpPr/>
            <p:nvPr/>
          </p:nvSpPr>
          <p:spPr>
            <a:xfrm>
              <a:off x="5803612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EB5CDBF3-D075-4E6B-99BE-293DE51710F8}"/>
                </a:ext>
              </a:extLst>
            </p:cNvPr>
            <p:cNvSpPr/>
            <p:nvPr/>
          </p:nvSpPr>
          <p:spPr>
            <a:xfrm>
              <a:off x="6031966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A7DE6E88-AC1C-452E-9ED9-F6F9F224BCD6}"/>
                </a:ext>
              </a:extLst>
            </p:cNvPr>
            <p:cNvSpPr/>
            <p:nvPr/>
          </p:nvSpPr>
          <p:spPr>
            <a:xfrm>
              <a:off x="6261191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F7C1B44-42D0-4CD1-8501-608AA1763165}"/>
                </a:ext>
              </a:extLst>
            </p:cNvPr>
            <p:cNvSpPr/>
            <p:nvPr/>
          </p:nvSpPr>
          <p:spPr>
            <a:xfrm>
              <a:off x="6495148" y="13981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18C7DE0-95F7-4652-A5E9-CC7E4BF4E9B2}"/>
                </a:ext>
              </a:extLst>
            </p:cNvPr>
            <p:cNvSpPr/>
            <p:nvPr/>
          </p:nvSpPr>
          <p:spPr>
            <a:xfrm>
              <a:off x="6730706" y="13981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B783DCA3-FC1F-46E8-A4B1-5E2D83A00048}"/>
                </a:ext>
              </a:extLst>
            </p:cNvPr>
            <p:cNvSpPr/>
            <p:nvPr/>
          </p:nvSpPr>
          <p:spPr>
            <a:xfrm>
              <a:off x="6958330" y="13986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FABA9CA-5FEA-49FB-9D65-896A5872719C}"/>
                </a:ext>
              </a:extLst>
            </p:cNvPr>
            <p:cNvSpPr/>
            <p:nvPr/>
          </p:nvSpPr>
          <p:spPr>
            <a:xfrm>
              <a:off x="7181171" y="140033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C831818B-4A13-4AC8-8DF7-8392590B8575}"/>
                </a:ext>
              </a:extLst>
            </p:cNvPr>
            <p:cNvSpPr/>
            <p:nvPr/>
          </p:nvSpPr>
          <p:spPr>
            <a:xfrm>
              <a:off x="5352375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92A545D-205D-4B02-8B71-089B1ADCBCF0}"/>
                </a:ext>
              </a:extLst>
            </p:cNvPr>
            <p:cNvSpPr/>
            <p:nvPr/>
          </p:nvSpPr>
          <p:spPr>
            <a:xfrm>
              <a:off x="5465805" y="16084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08570926-AEC1-47C4-BA4D-C93C0FD5C3F3}"/>
                </a:ext>
              </a:extLst>
            </p:cNvPr>
            <p:cNvGrpSpPr/>
            <p:nvPr/>
          </p:nvGrpSpPr>
          <p:grpSpPr>
            <a:xfrm>
              <a:off x="5685451" y="1602120"/>
              <a:ext cx="1588575" cy="217366"/>
              <a:chOff x="1046775" y="1511280"/>
              <a:chExt cx="1588575" cy="217366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AB5E72A4-6ABA-4C94-8CF0-87B0F171945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7DA8BD5F-839C-4CDB-B1B6-AFFA690AE85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D42A94AC-8F89-4030-9D40-6F3AF2763D5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5B437DCD-2B4C-4236-B536-ECBE4C95A5A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0BA4C773-878C-421E-AE77-0D1CC94620F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01986CA-0EC7-481D-975B-474DC61E22F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AE668161-9DD8-4354-894C-9009540FA4B4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</p:grp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C78C6013-A9A1-4C59-9D98-4CF029CFA802}"/>
                </a:ext>
              </a:extLst>
            </p:cNvPr>
            <p:cNvSpPr/>
            <p:nvPr/>
          </p:nvSpPr>
          <p:spPr>
            <a:xfrm>
              <a:off x="5566855" y="342900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B4197DD9-E0E0-4737-A4F4-E31CD43797BC}"/>
                </a:ext>
              </a:extLst>
            </p:cNvPr>
            <p:cNvSpPr/>
            <p:nvPr/>
          </p:nvSpPr>
          <p:spPr>
            <a:xfrm>
              <a:off x="5798030" y="34263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AF52B47-7377-4C3B-B296-E3826A308DF2}"/>
                </a:ext>
              </a:extLst>
            </p:cNvPr>
            <p:cNvSpPr/>
            <p:nvPr/>
          </p:nvSpPr>
          <p:spPr>
            <a:xfrm>
              <a:off x="6019313" y="34187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02A976F7-AE08-4D61-AF2C-22A80020F0FF}"/>
                </a:ext>
              </a:extLst>
            </p:cNvPr>
            <p:cNvSpPr/>
            <p:nvPr/>
          </p:nvSpPr>
          <p:spPr>
            <a:xfrm>
              <a:off x="6255609" y="18194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723F5265-CF9F-410D-9A0C-19AD47924362}"/>
                </a:ext>
              </a:extLst>
            </p:cNvPr>
            <p:cNvSpPr/>
            <p:nvPr/>
          </p:nvSpPr>
          <p:spPr>
            <a:xfrm>
              <a:off x="6489566" y="181313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98DCD611-6158-4499-A59A-0F166CCBD48A}"/>
                </a:ext>
              </a:extLst>
            </p:cNvPr>
            <p:cNvSpPr/>
            <p:nvPr/>
          </p:nvSpPr>
          <p:spPr>
            <a:xfrm>
              <a:off x="6725124" y="181313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C715ED-2BB8-4393-9597-BF17EEA51CD3}"/>
                </a:ext>
              </a:extLst>
            </p:cNvPr>
            <p:cNvSpPr/>
            <p:nvPr/>
          </p:nvSpPr>
          <p:spPr>
            <a:xfrm>
              <a:off x="6952748" y="18136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05FE0F29-D509-4E92-8C0F-F40BE67A5AFF}"/>
                </a:ext>
              </a:extLst>
            </p:cNvPr>
            <p:cNvSpPr/>
            <p:nvPr/>
          </p:nvSpPr>
          <p:spPr>
            <a:xfrm>
              <a:off x="6278550" y="38344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13D0BE8B-3C56-41E6-B550-A303E435ACE2}"/>
                </a:ext>
              </a:extLst>
            </p:cNvPr>
            <p:cNvSpPr/>
            <p:nvPr/>
          </p:nvSpPr>
          <p:spPr>
            <a:xfrm>
              <a:off x="5341430" y="34263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6B346201-08A3-4247-8315-B691AAC419CF}"/>
                </a:ext>
              </a:extLst>
            </p:cNvPr>
            <p:cNvSpPr/>
            <p:nvPr/>
          </p:nvSpPr>
          <p:spPr>
            <a:xfrm>
              <a:off x="5157571" y="42624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7300-EA26-4D4B-A086-16C7400EDD9E}"/>
                </a:ext>
              </a:extLst>
            </p:cNvPr>
            <p:cNvSpPr/>
            <p:nvPr/>
          </p:nvSpPr>
          <p:spPr>
            <a:xfrm>
              <a:off x="5248064" y="160970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43B1D56F-C9A8-4AAE-AAA9-580B3A2FD4CC}"/>
                </a:ext>
              </a:extLst>
            </p:cNvPr>
            <p:cNvSpPr/>
            <p:nvPr/>
          </p:nvSpPr>
          <p:spPr>
            <a:xfrm>
              <a:off x="5458065" y="36532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93C6DDD-3F21-494E-AB1B-F91D4CE648A8}"/>
                </a:ext>
              </a:extLst>
            </p:cNvPr>
            <p:cNvSpPr/>
            <p:nvPr/>
          </p:nvSpPr>
          <p:spPr>
            <a:xfrm>
              <a:off x="5677711" y="36469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23D6FD8-2C5C-42EB-BFCA-D54651F2CE38}"/>
                </a:ext>
              </a:extLst>
            </p:cNvPr>
            <p:cNvSpPr/>
            <p:nvPr/>
          </p:nvSpPr>
          <p:spPr>
            <a:xfrm>
              <a:off x="5906065" y="36469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05B169FB-CC34-4572-AA60-8B1BA4BCBFE1}"/>
                </a:ext>
              </a:extLst>
            </p:cNvPr>
            <p:cNvSpPr/>
            <p:nvPr/>
          </p:nvSpPr>
          <p:spPr>
            <a:xfrm>
              <a:off x="6141541" y="202044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AA745AFB-3D8B-47EE-A813-9C736030A0B6}"/>
                </a:ext>
              </a:extLst>
            </p:cNvPr>
            <p:cNvSpPr/>
            <p:nvPr/>
          </p:nvSpPr>
          <p:spPr>
            <a:xfrm>
              <a:off x="6375498" y="201409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D4F0F47A-13A3-400A-A124-A60186037ED7}"/>
                </a:ext>
              </a:extLst>
            </p:cNvPr>
            <p:cNvSpPr/>
            <p:nvPr/>
          </p:nvSpPr>
          <p:spPr>
            <a:xfrm>
              <a:off x="6611056" y="201409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B0842885-517B-40A1-8EFD-3BDFEB3662D5}"/>
                </a:ext>
              </a:extLst>
            </p:cNvPr>
            <p:cNvSpPr/>
            <p:nvPr/>
          </p:nvSpPr>
          <p:spPr>
            <a:xfrm>
              <a:off x="6838680" y="20145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723D3530-5D35-44B0-A1B1-A25837495144}"/>
                </a:ext>
              </a:extLst>
            </p:cNvPr>
            <p:cNvSpPr/>
            <p:nvPr/>
          </p:nvSpPr>
          <p:spPr>
            <a:xfrm>
              <a:off x="6528287" y="383182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FA6610E5-417B-4EB4-97EF-9253989A78E4}"/>
                </a:ext>
              </a:extLst>
            </p:cNvPr>
            <p:cNvSpPr/>
            <p:nvPr/>
          </p:nvSpPr>
          <p:spPr>
            <a:xfrm>
              <a:off x="5368587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04870C1F-DD74-4B5F-9DC5-13CDFD58EFC1}"/>
                </a:ext>
              </a:extLst>
            </p:cNvPr>
            <p:cNvSpPr/>
            <p:nvPr/>
          </p:nvSpPr>
          <p:spPr>
            <a:xfrm>
              <a:off x="5588233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7FA730C-97CB-4FC7-BB21-6CC082AE0813}"/>
                </a:ext>
              </a:extLst>
            </p:cNvPr>
            <p:cNvSpPr/>
            <p:nvPr/>
          </p:nvSpPr>
          <p:spPr>
            <a:xfrm>
              <a:off x="6024895" y="2231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68AACA2-67BC-445F-8FF1-3A7E72DEDAC6}"/>
                </a:ext>
              </a:extLst>
            </p:cNvPr>
            <p:cNvSpPr/>
            <p:nvPr/>
          </p:nvSpPr>
          <p:spPr>
            <a:xfrm>
              <a:off x="6254120" y="2231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B3FB3C1A-72E9-4CDF-9AD3-398FD28C6AA0}"/>
                </a:ext>
              </a:extLst>
            </p:cNvPr>
            <p:cNvSpPr/>
            <p:nvPr/>
          </p:nvSpPr>
          <p:spPr>
            <a:xfrm>
              <a:off x="6488077" y="222511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0B3F684-0F54-4861-9FFC-FE8FA9470755}"/>
                </a:ext>
              </a:extLst>
            </p:cNvPr>
            <p:cNvSpPr/>
            <p:nvPr/>
          </p:nvSpPr>
          <p:spPr>
            <a:xfrm>
              <a:off x="6723635" y="222511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D4397D73-573F-4670-9E82-C91A51C41215}"/>
                </a:ext>
              </a:extLst>
            </p:cNvPr>
            <p:cNvSpPr/>
            <p:nvPr/>
          </p:nvSpPr>
          <p:spPr>
            <a:xfrm>
              <a:off x="6138276" y="40605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32559D31-A2E1-4153-88E9-ECD7B79B3EC8}"/>
                </a:ext>
              </a:extLst>
            </p:cNvPr>
            <p:cNvSpPr/>
            <p:nvPr/>
          </p:nvSpPr>
          <p:spPr>
            <a:xfrm>
              <a:off x="6382498" y="403905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B88CB9C0-DF81-4882-87C4-353ED2330A0E}"/>
                </a:ext>
              </a:extLst>
            </p:cNvPr>
            <p:cNvSpPr/>
            <p:nvPr/>
          </p:nvSpPr>
          <p:spPr>
            <a:xfrm>
              <a:off x="5136996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03BD6B-48A4-4CC7-961A-D9E29A9E6E0E}"/>
                </a:ext>
              </a:extLst>
            </p:cNvPr>
            <p:cNvSpPr/>
            <p:nvPr/>
          </p:nvSpPr>
          <p:spPr>
            <a:xfrm>
              <a:off x="5248064" y="36535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B99182B-8A4D-4236-A236-2EC9AD1467D8}"/>
                </a:ext>
              </a:extLst>
            </p:cNvPr>
            <p:cNvSpPr/>
            <p:nvPr/>
          </p:nvSpPr>
          <p:spPr>
            <a:xfrm>
              <a:off x="6759722" y="38363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E5B6DF05-E83D-422B-A017-8476B5609C5F}"/>
                </a:ext>
              </a:extLst>
            </p:cNvPr>
            <p:cNvSpPr/>
            <p:nvPr/>
          </p:nvSpPr>
          <p:spPr>
            <a:xfrm>
              <a:off x="5254225" y="40514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01162316-7B43-490E-83D9-7F352E8F19C7}"/>
                </a:ext>
              </a:extLst>
            </p:cNvPr>
            <p:cNvSpPr/>
            <p:nvPr/>
          </p:nvSpPr>
          <p:spPr>
            <a:xfrm>
              <a:off x="5473871" y="40451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073FC45-8850-458C-AC06-73C465E365FA}"/>
                </a:ext>
              </a:extLst>
            </p:cNvPr>
            <p:cNvSpPr/>
            <p:nvPr/>
          </p:nvSpPr>
          <p:spPr>
            <a:xfrm>
              <a:off x="5906065" y="24258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41939FD-F47B-4176-B4DC-A13EF72B7736}"/>
                </a:ext>
              </a:extLst>
            </p:cNvPr>
            <p:cNvSpPr/>
            <p:nvPr/>
          </p:nvSpPr>
          <p:spPr>
            <a:xfrm>
              <a:off x="6135290" y="24258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A436D668-DD84-4A02-AB52-AF78D4D24CA8}"/>
                </a:ext>
              </a:extLst>
            </p:cNvPr>
            <p:cNvSpPr/>
            <p:nvPr/>
          </p:nvSpPr>
          <p:spPr>
            <a:xfrm>
              <a:off x="6369247" y="24194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FE45DAF-D28D-477C-8C51-31FFD0FD1B85}"/>
                </a:ext>
              </a:extLst>
            </p:cNvPr>
            <p:cNvSpPr/>
            <p:nvPr/>
          </p:nvSpPr>
          <p:spPr>
            <a:xfrm>
              <a:off x="6604805" y="24194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644CF805-7FF8-4508-8531-79E4FBC80E35}"/>
                </a:ext>
              </a:extLst>
            </p:cNvPr>
            <p:cNvSpPr/>
            <p:nvPr/>
          </p:nvSpPr>
          <p:spPr>
            <a:xfrm>
              <a:off x="5396832" y="42356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B73D110A-04AB-4E48-8B9F-D01D6E83F213}"/>
                </a:ext>
              </a:extLst>
            </p:cNvPr>
            <p:cNvSpPr/>
            <p:nvPr/>
          </p:nvSpPr>
          <p:spPr>
            <a:xfrm>
              <a:off x="5619673" y="42373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6EAD1B6D-A055-4C02-86D5-79DB94D78CFC}"/>
                </a:ext>
              </a:extLst>
            </p:cNvPr>
            <p:cNvSpPr/>
            <p:nvPr/>
          </p:nvSpPr>
          <p:spPr>
            <a:xfrm>
              <a:off x="6046440" y="3849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86A8431-81DA-41F5-8F36-832015E5D483}"/>
                </a:ext>
              </a:extLst>
            </p:cNvPr>
            <p:cNvSpPr/>
            <p:nvPr/>
          </p:nvSpPr>
          <p:spPr>
            <a:xfrm>
              <a:off x="5790290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AFB2855-85F5-4938-8919-65B61DC6082D}"/>
                </a:ext>
              </a:extLst>
            </p:cNvPr>
            <p:cNvSpPr/>
            <p:nvPr/>
          </p:nvSpPr>
          <p:spPr>
            <a:xfrm>
              <a:off x="6018644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70AB387D-3A62-449D-9F50-A98637A61729}"/>
                </a:ext>
              </a:extLst>
            </p:cNvPr>
            <p:cNvSpPr/>
            <p:nvPr/>
          </p:nvSpPr>
          <p:spPr>
            <a:xfrm>
              <a:off x="6247869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FC02DE70-E124-40BF-9F85-DCA9E9AB7CA0}"/>
                </a:ext>
              </a:extLst>
            </p:cNvPr>
            <p:cNvSpPr/>
            <p:nvPr/>
          </p:nvSpPr>
          <p:spPr>
            <a:xfrm>
              <a:off x="6481826" y="263050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567424E1-7F33-4E56-810C-C1AE8E322A2B}"/>
                </a:ext>
              </a:extLst>
            </p:cNvPr>
            <p:cNvSpPr/>
            <p:nvPr/>
          </p:nvSpPr>
          <p:spPr>
            <a:xfrm>
              <a:off x="6631178" y="40599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44A976CE-F7BE-405A-8B0A-E1A334E2EC4E}"/>
                </a:ext>
              </a:extLst>
            </p:cNvPr>
            <p:cNvSpPr/>
            <p:nvPr/>
          </p:nvSpPr>
          <p:spPr>
            <a:xfrm>
              <a:off x="6858802" y="40604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70E50AD1-4B64-4157-B77B-D06B50E3E7C8}"/>
                </a:ext>
              </a:extLst>
            </p:cNvPr>
            <p:cNvSpPr/>
            <p:nvPr/>
          </p:nvSpPr>
          <p:spPr>
            <a:xfrm>
              <a:off x="7081643" y="40620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6AD1EA67-5E2A-4B73-AF72-AE590F0CA09A}"/>
                </a:ext>
              </a:extLst>
            </p:cNvPr>
            <p:cNvSpPr/>
            <p:nvPr/>
          </p:nvSpPr>
          <p:spPr>
            <a:xfrm>
              <a:off x="5814849" y="3849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453149D6-2EA6-4814-BA89-58F69ED54FB4}"/>
                </a:ext>
              </a:extLst>
            </p:cNvPr>
            <p:cNvSpPr/>
            <p:nvPr/>
          </p:nvSpPr>
          <p:spPr>
            <a:xfrm>
              <a:off x="5031488" y="40454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2970E7A-CE55-4479-A592-2343F413B715}"/>
                </a:ext>
              </a:extLst>
            </p:cNvPr>
            <p:cNvSpPr/>
            <p:nvPr/>
          </p:nvSpPr>
          <p:spPr>
            <a:xfrm>
              <a:off x="5851108" y="42418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CE91992B-12C0-442D-8B6F-E5C8350191F2}"/>
                </a:ext>
              </a:extLst>
            </p:cNvPr>
            <p:cNvSpPr/>
            <p:nvPr/>
          </p:nvSpPr>
          <p:spPr>
            <a:xfrm>
              <a:off x="5909288" y="403409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494839E-327C-4C6E-AD7F-24F0C7292E2A}"/>
                </a:ext>
              </a:extLst>
            </p:cNvPr>
            <p:cNvSpPr/>
            <p:nvPr/>
          </p:nvSpPr>
          <p:spPr>
            <a:xfrm>
              <a:off x="5677711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FF133D1-DED7-43C4-9F2B-EFFC6111AE86}"/>
                </a:ext>
              </a:extLst>
            </p:cNvPr>
            <p:cNvSpPr/>
            <p:nvPr/>
          </p:nvSpPr>
          <p:spPr>
            <a:xfrm>
              <a:off x="5906065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75B55086-E72F-4808-AB83-E0BBF022A92A}"/>
                </a:ext>
              </a:extLst>
            </p:cNvPr>
            <p:cNvSpPr/>
            <p:nvPr/>
          </p:nvSpPr>
          <p:spPr>
            <a:xfrm>
              <a:off x="6135290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0F74451-1C11-4B44-89C4-601C244CF962}"/>
                </a:ext>
              </a:extLst>
            </p:cNvPr>
            <p:cNvSpPr/>
            <p:nvPr/>
          </p:nvSpPr>
          <p:spPr>
            <a:xfrm>
              <a:off x="6369247" y="283335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ACC5956-6CC0-469B-AA23-10450722A195}"/>
                </a:ext>
              </a:extLst>
            </p:cNvPr>
            <p:cNvSpPr/>
            <p:nvPr/>
          </p:nvSpPr>
          <p:spPr>
            <a:xfrm>
              <a:off x="6065247" y="4243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C1F31D1-AA00-4A23-85F8-57391F937AD3}"/>
                </a:ext>
              </a:extLst>
            </p:cNvPr>
            <p:cNvSpPr/>
            <p:nvPr/>
          </p:nvSpPr>
          <p:spPr>
            <a:xfrm>
              <a:off x="6292871" y="42435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5CF993A-F1AD-494F-B42B-C321FB3EB215}"/>
                </a:ext>
              </a:extLst>
            </p:cNvPr>
            <p:cNvSpPr/>
            <p:nvPr/>
          </p:nvSpPr>
          <p:spPr>
            <a:xfrm>
              <a:off x="6515712" y="42451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BC70D716-17DB-4725-A78D-19427C302460}"/>
                </a:ext>
              </a:extLst>
            </p:cNvPr>
            <p:cNvSpPr/>
            <p:nvPr/>
          </p:nvSpPr>
          <p:spPr>
            <a:xfrm>
              <a:off x="5570644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343C050C-4E1A-4847-8515-BCCB6BE6A381}"/>
                </a:ext>
              </a:extLst>
            </p:cNvPr>
            <p:cNvSpPr/>
            <p:nvPr/>
          </p:nvSpPr>
          <p:spPr>
            <a:xfrm>
              <a:off x="5790290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9527569C-7550-4069-AAE2-44EF0E30B6F5}"/>
                </a:ext>
              </a:extLst>
            </p:cNvPr>
            <p:cNvSpPr/>
            <p:nvPr/>
          </p:nvSpPr>
          <p:spPr>
            <a:xfrm>
              <a:off x="6018644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3E998565-5205-40EC-B5A1-F4BBF3BBBEE4}"/>
                </a:ext>
              </a:extLst>
            </p:cNvPr>
            <p:cNvSpPr/>
            <p:nvPr/>
          </p:nvSpPr>
          <p:spPr>
            <a:xfrm>
              <a:off x="6247869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47CDBC55-E9AC-46AD-88E7-1E8DDA3154E8}"/>
                </a:ext>
              </a:extLst>
            </p:cNvPr>
            <p:cNvSpPr/>
            <p:nvPr/>
          </p:nvSpPr>
          <p:spPr>
            <a:xfrm>
              <a:off x="7310130" y="120220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0B13B76A-5C06-439F-A3B2-35057968464B}"/>
                </a:ext>
              </a:extLst>
            </p:cNvPr>
            <p:cNvSpPr/>
            <p:nvPr/>
          </p:nvSpPr>
          <p:spPr>
            <a:xfrm>
              <a:off x="6997190" y="382580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E8870617-36AF-4C0D-B2DE-99D8D7998287}"/>
                </a:ext>
              </a:extLst>
            </p:cNvPr>
            <p:cNvSpPr/>
            <p:nvPr/>
          </p:nvSpPr>
          <p:spPr>
            <a:xfrm>
              <a:off x="4979150" y="16155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74A5C459-DBA3-4E31-A340-1E14604CADBC}"/>
                </a:ext>
              </a:extLst>
            </p:cNvPr>
            <p:cNvSpPr/>
            <p:nvPr/>
          </p:nvSpPr>
          <p:spPr>
            <a:xfrm>
              <a:off x="5231839" y="11920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B7F8E8AC-0051-4EA6-92FD-546441356FF5}"/>
                </a:ext>
              </a:extLst>
            </p:cNvPr>
            <p:cNvSpPr/>
            <p:nvPr/>
          </p:nvSpPr>
          <p:spPr>
            <a:xfrm>
              <a:off x="4920120" y="425060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C170FF74-1B07-40EA-AFB5-FC03A48EB1AF}"/>
                </a:ext>
              </a:extLst>
            </p:cNvPr>
            <p:cNvSpPr/>
            <p:nvPr/>
          </p:nvSpPr>
          <p:spPr>
            <a:xfrm>
              <a:off x="5699287" y="403443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6D511AD-5C3C-4E43-8B8A-8C3EDE41AA4F}"/>
                </a:ext>
              </a:extLst>
            </p:cNvPr>
            <p:cNvSpPr/>
            <p:nvPr/>
          </p:nvSpPr>
          <p:spPr>
            <a:xfrm>
              <a:off x="6747147" y="424969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37B2A-CD85-4060-84EC-5D2BA73F65AE}"/>
                </a:ext>
              </a:extLst>
            </p:cNvPr>
            <p:cNvSpPr/>
            <p:nvPr/>
          </p:nvSpPr>
          <p:spPr>
            <a:xfrm>
              <a:off x="5465136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231DF99A-0F6D-49F9-85FC-EE91D1BC1A74}"/>
                </a:ext>
              </a:extLst>
            </p:cNvPr>
            <p:cNvSpPr/>
            <p:nvPr/>
          </p:nvSpPr>
          <p:spPr>
            <a:xfrm>
              <a:off x="5684782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B5958B9-57E7-4E06-AD54-E20F2053BAF7}"/>
                </a:ext>
              </a:extLst>
            </p:cNvPr>
            <p:cNvSpPr/>
            <p:nvPr/>
          </p:nvSpPr>
          <p:spPr>
            <a:xfrm>
              <a:off x="5913136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E93F6D4A-E260-430B-A551-9A5DFD6A2E53}"/>
                </a:ext>
              </a:extLst>
            </p:cNvPr>
            <p:cNvSpPr/>
            <p:nvPr/>
          </p:nvSpPr>
          <p:spPr>
            <a:xfrm>
              <a:off x="6142361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9811916F-290D-419F-AA1C-301EC1635B54}"/>
                </a:ext>
              </a:extLst>
            </p:cNvPr>
            <p:cNvSpPr/>
            <p:nvPr/>
          </p:nvSpPr>
          <p:spPr>
            <a:xfrm>
              <a:off x="7250101" y="424717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8426700E-12DE-40FB-B077-A9D14F327EB9}"/>
                </a:ext>
              </a:extLst>
            </p:cNvPr>
            <p:cNvSpPr/>
            <p:nvPr/>
          </p:nvSpPr>
          <p:spPr>
            <a:xfrm>
              <a:off x="7228625" y="385385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10CCEA9-DA56-40C9-9084-C6E023FD3B42}"/>
                </a:ext>
              </a:extLst>
            </p:cNvPr>
            <p:cNvSpPr/>
            <p:nvPr/>
          </p:nvSpPr>
          <p:spPr>
            <a:xfrm>
              <a:off x="6977894" y="42285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C177D91-081C-4AFE-B0C8-D65E19552DDF}"/>
                </a:ext>
              </a:extLst>
            </p:cNvPr>
            <p:cNvSpPr/>
            <p:nvPr/>
          </p:nvSpPr>
          <p:spPr>
            <a:xfrm>
              <a:off x="5119260" y="13986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3DEFCE18-0DEA-431B-A31B-A2408621B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3332" y="1187669"/>
              <a:ext cx="1477310" cy="25495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1B710634-7F70-4C8C-8486-B7BFCE174B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855" y="1808935"/>
              <a:ext cx="1397908" cy="367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77C90F7B-DB45-436C-8FC3-46FD8995B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400" y="1179460"/>
              <a:ext cx="283576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73FCEB68-ABA3-4775-932B-9394CB10C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541" y="3803409"/>
              <a:ext cx="135314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0D3B66DF-EFC3-472F-8363-6B0B48840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052" y="4473168"/>
              <a:ext cx="267457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0B39D5C4-AB9A-4F0F-8FA1-0C53209E5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3015" y="3815854"/>
              <a:ext cx="185188" cy="379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Connector 928">
              <a:extLst>
                <a:ext uri="{FF2B5EF4-FFF2-40B4-BE49-F238E27FC236}">
                  <a16:creationId xmlns:a16="http://schemas.microsoft.com/office/drawing/2014/main" id="{F73923D5-4358-4875-AC3D-F58AED21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813" y="1282571"/>
              <a:ext cx="297195" cy="6084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8" name="Oval 937">
            <a:extLst>
              <a:ext uri="{FF2B5EF4-FFF2-40B4-BE49-F238E27FC236}">
                <a16:creationId xmlns:a16="http://schemas.microsoft.com/office/drawing/2014/main" id="{6E0049BB-C64A-4295-BED7-F1641AEF3353}"/>
              </a:ext>
            </a:extLst>
          </p:cNvPr>
          <p:cNvSpPr/>
          <p:nvPr/>
        </p:nvSpPr>
        <p:spPr>
          <a:xfrm>
            <a:off x="5467930" y="128269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39" name="Oval 938">
            <a:extLst>
              <a:ext uri="{FF2B5EF4-FFF2-40B4-BE49-F238E27FC236}">
                <a16:creationId xmlns:a16="http://schemas.microsoft.com/office/drawing/2014/main" id="{DC0CD4E4-A985-4306-BC9F-E39C9DDA46BC}"/>
              </a:ext>
            </a:extLst>
          </p:cNvPr>
          <p:cNvSpPr/>
          <p:nvPr/>
        </p:nvSpPr>
        <p:spPr>
          <a:xfrm>
            <a:off x="4553751" y="288952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0" name="Oval 939">
            <a:extLst>
              <a:ext uri="{FF2B5EF4-FFF2-40B4-BE49-F238E27FC236}">
                <a16:creationId xmlns:a16="http://schemas.microsoft.com/office/drawing/2014/main" id="{6DB1EF2D-248F-4EAB-8A13-FB2633B75A9F}"/>
              </a:ext>
            </a:extLst>
          </p:cNvPr>
          <p:cNvSpPr/>
          <p:nvPr/>
        </p:nvSpPr>
        <p:spPr>
          <a:xfrm>
            <a:off x="5353862" y="148365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41" name="Oval 940">
            <a:extLst>
              <a:ext uri="{FF2B5EF4-FFF2-40B4-BE49-F238E27FC236}">
                <a16:creationId xmlns:a16="http://schemas.microsoft.com/office/drawing/2014/main" id="{C7234961-568A-4120-B736-3BA57581CB26}"/>
              </a:ext>
            </a:extLst>
          </p:cNvPr>
          <p:cNvSpPr/>
          <p:nvPr/>
        </p:nvSpPr>
        <p:spPr>
          <a:xfrm>
            <a:off x="5237216" y="169467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5D9F73B9-A46A-4E9E-9BEB-C844D855A651}"/>
              </a:ext>
            </a:extLst>
          </p:cNvPr>
          <p:cNvSpPr/>
          <p:nvPr/>
        </p:nvSpPr>
        <p:spPr>
          <a:xfrm>
            <a:off x="4349317" y="331440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943" name="Oval 942">
            <a:extLst>
              <a:ext uri="{FF2B5EF4-FFF2-40B4-BE49-F238E27FC236}">
                <a16:creationId xmlns:a16="http://schemas.microsoft.com/office/drawing/2014/main" id="{A1B9FB7C-6A77-4C2C-A059-845F25A3DD02}"/>
              </a:ext>
            </a:extLst>
          </p:cNvPr>
          <p:cNvSpPr/>
          <p:nvPr/>
        </p:nvSpPr>
        <p:spPr>
          <a:xfrm>
            <a:off x="4460385" y="311679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4" name="Oval 943">
            <a:extLst>
              <a:ext uri="{FF2B5EF4-FFF2-40B4-BE49-F238E27FC236}">
                <a16:creationId xmlns:a16="http://schemas.microsoft.com/office/drawing/2014/main" id="{E05F846D-8A9E-44D4-8CB9-647AEF352CCB}"/>
              </a:ext>
            </a:extLst>
          </p:cNvPr>
          <p:cNvSpPr/>
          <p:nvPr/>
        </p:nvSpPr>
        <p:spPr>
          <a:xfrm>
            <a:off x="5118386" y="188904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45" name="Oval 944">
            <a:extLst>
              <a:ext uri="{FF2B5EF4-FFF2-40B4-BE49-F238E27FC236}">
                <a16:creationId xmlns:a16="http://schemas.microsoft.com/office/drawing/2014/main" id="{85B62B97-CFE1-4BB1-B932-D1CAEEA0994A}"/>
              </a:ext>
            </a:extLst>
          </p:cNvPr>
          <p:cNvSpPr/>
          <p:nvPr/>
        </p:nvSpPr>
        <p:spPr>
          <a:xfrm>
            <a:off x="5002611" y="210006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46" name="Oval 945">
            <a:extLst>
              <a:ext uri="{FF2B5EF4-FFF2-40B4-BE49-F238E27FC236}">
                <a16:creationId xmlns:a16="http://schemas.microsoft.com/office/drawing/2014/main" id="{1044A4B2-3577-429F-9A71-6C6BE2DED099}"/>
              </a:ext>
            </a:extLst>
          </p:cNvPr>
          <p:cNvSpPr/>
          <p:nvPr/>
        </p:nvSpPr>
        <p:spPr>
          <a:xfrm>
            <a:off x="4243809" y="350864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7" name="Oval 946">
            <a:extLst>
              <a:ext uri="{FF2B5EF4-FFF2-40B4-BE49-F238E27FC236}">
                <a16:creationId xmlns:a16="http://schemas.microsoft.com/office/drawing/2014/main" id="{2794090C-6B28-4291-9AE0-BFCCE6A74380}"/>
              </a:ext>
            </a:extLst>
          </p:cNvPr>
          <p:cNvSpPr/>
          <p:nvPr/>
        </p:nvSpPr>
        <p:spPr>
          <a:xfrm>
            <a:off x="4890032" y="230291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948" name="Oval 947">
            <a:extLst>
              <a:ext uri="{FF2B5EF4-FFF2-40B4-BE49-F238E27FC236}">
                <a16:creationId xmlns:a16="http://schemas.microsoft.com/office/drawing/2014/main" id="{7BA8EDB9-824B-49A3-BE4D-BFF54269EF7E}"/>
              </a:ext>
            </a:extLst>
          </p:cNvPr>
          <p:cNvSpPr/>
          <p:nvPr/>
        </p:nvSpPr>
        <p:spPr>
          <a:xfrm>
            <a:off x="4782965" y="251393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9" name="Oval 948">
            <a:extLst>
              <a:ext uri="{FF2B5EF4-FFF2-40B4-BE49-F238E27FC236}">
                <a16:creationId xmlns:a16="http://schemas.microsoft.com/office/drawing/2014/main" id="{F7D6FCA7-2222-4A3B-99CC-8AF033B1B093}"/>
              </a:ext>
            </a:extLst>
          </p:cNvPr>
          <p:cNvSpPr/>
          <p:nvPr/>
        </p:nvSpPr>
        <p:spPr>
          <a:xfrm>
            <a:off x="4132441" y="371381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950" name="Oval 949">
            <a:extLst>
              <a:ext uri="{FF2B5EF4-FFF2-40B4-BE49-F238E27FC236}">
                <a16:creationId xmlns:a16="http://schemas.microsoft.com/office/drawing/2014/main" id="{B44AFD0F-1056-497D-90A6-BE70BA4CA792}"/>
              </a:ext>
            </a:extLst>
          </p:cNvPr>
          <p:cNvSpPr/>
          <p:nvPr/>
        </p:nvSpPr>
        <p:spPr>
          <a:xfrm>
            <a:off x="4677457" y="2701158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089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9975-3C53-4577-9870-081772F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845FE-A8F4-4F79-B31C-47BFCFB2A9C5}"/>
              </a:ext>
            </a:extLst>
          </p:cNvPr>
          <p:cNvGrpSpPr/>
          <p:nvPr/>
        </p:nvGrpSpPr>
        <p:grpSpPr>
          <a:xfrm rot="21187431">
            <a:off x="1095674" y="1737378"/>
            <a:ext cx="3195212" cy="3195212"/>
            <a:chOff x="777968" y="693085"/>
            <a:chExt cx="5270494" cy="52704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6FDD85-E13E-487C-9098-A15E015F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68" y="693085"/>
              <a:ext cx="5270494" cy="527049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20390A-D337-43CF-BF96-2FB8A6CBDF80}"/>
                </a:ext>
              </a:extLst>
            </p:cNvPr>
            <p:cNvSpPr/>
            <p:nvPr/>
          </p:nvSpPr>
          <p:spPr>
            <a:xfrm>
              <a:off x="1584414" y="1499531"/>
              <a:ext cx="3657601" cy="365760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888C83-EFE3-4114-8506-0F02D7C5B210}"/>
              </a:ext>
            </a:extLst>
          </p:cNvPr>
          <p:cNvGrpSpPr/>
          <p:nvPr/>
        </p:nvGrpSpPr>
        <p:grpSpPr>
          <a:xfrm>
            <a:off x="5425303" y="2208516"/>
            <a:ext cx="2382125" cy="2382125"/>
            <a:chOff x="3343363" y="1434866"/>
            <a:chExt cx="3820486" cy="382048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200686F7-2261-4194-83BD-E1DEE8A5D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3" y="1434866"/>
              <a:ext cx="3820486" cy="38204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913643-14E2-4A9F-807D-271F712E2BAF}"/>
                </a:ext>
              </a:extLst>
            </p:cNvPr>
            <p:cNvSpPr/>
            <p:nvPr/>
          </p:nvSpPr>
          <p:spPr>
            <a:xfrm>
              <a:off x="4144904" y="2236407"/>
              <a:ext cx="2217403" cy="2217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92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C5FD-CD23-4FFB-BAB0-B2AEA0F0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5D9D3605-A28E-40C9-9C7D-5FD0044F2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150">
            <a:off x="2099048" y="1712119"/>
            <a:ext cx="3492127" cy="34337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42B52-A56C-4D22-9879-354EABCA1C76}"/>
              </a:ext>
            </a:extLst>
          </p:cNvPr>
          <p:cNvGrpSpPr/>
          <p:nvPr/>
        </p:nvGrpSpPr>
        <p:grpSpPr>
          <a:xfrm>
            <a:off x="3576636" y="2243134"/>
            <a:ext cx="557211" cy="3257554"/>
            <a:chOff x="3576636" y="2243134"/>
            <a:chExt cx="557211" cy="3257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C1E901-19B4-490E-8EFC-D90B87BC0BD1}"/>
                </a:ext>
              </a:extLst>
            </p:cNvPr>
            <p:cNvSpPr/>
            <p:nvPr/>
          </p:nvSpPr>
          <p:spPr>
            <a:xfrm>
              <a:off x="3576636" y="2814637"/>
              <a:ext cx="557211" cy="268605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ECA78B2A-CFE5-46AD-B20C-9069B5FF89A5}"/>
                </a:ext>
              </a:extLst>
            </p:cNvPr>
            <p:cNvSpPr/>
            <p:nvPr/>
          </p:nvSpPr>
          <p:spPr>
            <a:xfrm>
              <a:off x="3576636" y="2243134"/>
              <a:ext cx="557211" cy="557214"/>
            </a:xfrm>
            <a:custGeom>
              <a:avLst/>
              <a:gdLst>
                <a:gd name="connsiteX0" fmla="*/ 0 w 657225"/>
                <a:gd name="connsiteY0" fmla="*/ 547688 h 547688"/>
                <a:gd name="connsiteX1" fmla="*/ 136922 w 657225"/>
                <a:gd name="connsiteY1" fmla="*/ 0 h 547688"/>
                <a:gd name="connsiteX2" fmla="*/ 520303 w 657225"/>
                <a:gd name="connsiteY2" fmla="*/ 0 h 547688"/>
                <a:gd name="connsiteX3" fmla="*/ 657225 w 657225"/>
                <a:gd name="connsiteY3" fmla="*/ 547688 h 547688"/>
                <a:gd name="connsiteX4" fmla="*/ 0 w 657225"/>
                <a:gd name="connsiteY4" fmla="*/ 547688 h 547688"/>
                <a:gd name="connsiteX0" fmla="*/ 0 w 590550"/>
                <a:gd name="connsiteY0" fmla="*/ 552450 h 552450"/>
                <a:gd name="connsiteX1" fmla="*/ 70247 w 590550"/>
                <a:gd name="connsiteY1" fmla="*/ 0 h 552450"/>
                <a:gd name="connsiteX2" fmla="*/ 453628 w 590550"/>
                <a:gd name="connsiteY2" fmla="*/ 0 h 552450"/>
                <a:gd name="connsiteX3" fmla="*/ 590550 w 590550"/>
                <a:gd name="connsiteY3" fmla="*/ 547688 h 552450"/>
                <a:gd name="connsiteX4" fmla="*/ 0 w 590550"/>
                <a:gd name="connsiteY4" fmla="*/ 552450 h 552450"/>
                <a:gd name="connsiteX0" fmla="*/ 0 w 557212"/>
                <a:gd name="connsiteY0" fmla="*/ 552450 h 552450"/>
                <a:gd name="connsiteX1" fmla="*/ 70247 w 557212"/>
                <a:gd name="connsiteY1" fmla="*/ 0 h 552450"/>
                <a:gd name="connsiteX2" fmla="*/ 453628 w 557212"/>
                <a:gd name="connsiteY2" fmla="*/ 0 h 552450"/>
                <a:gd name="connsiteX3" fmla="*/ 557212 w 557212"/>
                <a:gd name="connsiteY3" fmla="*/ 533401 h 552450"/>
                <a:gd name="connsiteX4" fmla="*/ 0 w 557212"/>
                <a:gd name="connsiteY4" fmla="*/ 552450 h 552450"/>
                <a:gd name="connsiteX0" fmla="*/ 0 w 561974"/>
                <a:gd name="connsiteY0" fmla="*/ 552450 h 561976"/>
                <a:gd name="connsiteX1" fmla="*/ 70247 w 561974"/>
                <a:gd name="connsiteY1" fmla="*/ 0 h 561976"/>
                <a:gd name="connsiteX2" fmla="*/ 453628 w 561974"/>
                <a:gd name="connsiteY2" fmla="*/ 0 h 561976"/>
                <a:gd name="connsiteX3" fmla="*/ 561974 w 561974"/>
                <a:gd name="connsiteY3" fmla="*/ 561976 h 561976"/>
                <a:gd name="connsiteX4" fmla="*/ 0 w 561974"/>
                <a:gd name="connsiteY4" fmla="*/ 552450 h 561976"/>
                <a:gd name="connsiteX0" fmla="*/ 0 w 557211"/>
                <a:gd name="connsiteY0" fmla="*/ 552450 h 552451"/>
                <a:gd name="connsiteX1" fmla="*/ 70247 w 557211"/>
                <a:gd name="connsiteY1" fmla="*/ 0 h 552451"/>
                <a:gd name="connsiteX2" fmla="*/ 453628 w 557211"/>
                <a:gd name="connsiteY2" fmla="*/ 0 h 552451"/>
                <a:gd name="connsiteX3" fmla="*/ 557211 w 557211"/>
                <a:gd name="connsiteY3" fmla="*/ 552451 h 552451"/>
                <a:gd name="connsiteX4" fmla="*/ 0 w 557211"/>
                <a:gd name="connsiteY4" fmla="*/ 552450 h 552451"/>
                <a:gd name="connsiteX0" fmla="*/ 0 w 557211"/>
                <a:gd name="connsiteY0" fmla="*/ 557213 h 557214"/>
                <a:gd name="connsiteX1" fmla="*/ 70247 w 557211"/>
                <a:gd name="connsiteY1" fmla="*/ 4763 h 557214"/>
                <a:gd name="connsiteX2" fmla="*/ 489347 w 557211"/>
                <a:gd name="connsiteY2" fmla="*/ 0 h 557214"/>
                <a:gd name="connsiteX3" fmla="*/ 557211 w 557211"/>
                <a:gd name="connsiteY3" fmla="*/ 557214 h 557214"/>
                <a:gd name="connsiteX4" fmla="*/ 0 w 557211"/>
                <a:gd name="connsiteY4" fmla="*/ 557213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1" h="557214">
                  <a:moveTo>
                    <a:pt x="0" y="557213"/>
                  </a:moveTo>
                  <a:lnTo>
                    <a:pt x="70247" y="4763"/>
                  </a:lnTo>
                  <a:lnTo>
                    <a:pt x="489347" y="0"/>
                  </a:lnTo>
                  <a:lnTo>
                    <a:pt x="557211" y="557214"/>
                  </a:lnTo>
                  <a:lnTo>
                    <a:pt x="0" y="557213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FAB1AD1-2C50-4B3E-B8BA-840C03B59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6" t="11351" r="20945" b="18355"/>
          <a:stretch/>
        </p:blipFill>
        <p:spPr>
          <a:xfrm rot="5400000">
            <a:off x="4618025" y="2545388"/>
            <a:ext cx="3833815" cy="23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3B8F2A-F2C5-4AFB-99BD-A877D37B2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1" y="3869267"/>
            <a:ext cx="6883452" cy="516259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812A0D3-C836-4E30-9D3E-A53AF34C74E5}"/>
              </a:ext>
            </a:extLst>
          </p:cNvPr>
          <p:cNvGrpSpPr/>
          <p:nvPr/>
        </p:nvGrpSpPr>
        <p:grpSpPr>
          <a:xfrm>
            <a:off x="2872450" y="1355887"/>
            <a:ext cx="2039812" cy="428382"/>
            <a:chOff x="2872450" y="1355887"/>
            <a:chExt cx="2039812" cy="4283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614A49-63B9-42BB-B000-8A2D0A12B789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4A72150-C8FC-4DBF-8C75-3E664F405DE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6B78BB8-92EB-4510-80F4-E65C149981F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E250121-B5E1-48C8-92FF-27853C3AA04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21763A-AD3D-43E7-9BFA-43E3F84E81B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2300AAA-CEF3-4F0C-AF44-A28D52A6537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2A0CE68-174B-47BC-A5DC-2A371FB5C9C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66CA603-7D51-4205-ABAC-8227091006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D74F055-8B7E-4857-8A88-4B886F0494F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F71F515-7345-4D2E-965A-1E34CB0D9E4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8C0FC3-5E5D-4359-95EB-01DB3E3E7351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EABB5DA-F93C-49A0-A041-0C332DEF3EA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0420EB8-324E-40D8-9276-C24E628BCE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F37EDB7-29A2-4BBA-929D-E3E7579C6E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99B807A1-38F1-457D-BC38-0901CBE016B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7BBB8D5-2594-43D9-AB05-82CA624A0E3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88BD2B6-6CCE-4A0B-A572-92E5AD04B2B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9EEBE8A9-953D-4E17-89AC-C23062129E7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C7A722E-5987-4C9B-BDA0-1AA21B6662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45B8F001-A533-4AFB-A877-871EE840377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D997AD2-16CA-463A-B455-07CFD8405FD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9925D7-5C4D-446D-A1F4-2745309B2F4C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96F9AE-EA49-414B-9531-0C13E4307045}"/>
              </a:ext>
            </a:extLst>
          </p:cNvPr>
          <p:cNvGrpSpPr/>
          <p:nvPr/>
        </p:nvGrpSpPr>
        <p:grpSpPr>
          <a:xfrm>
            <a:off x="2866868" y="1770836"/>
            <a:ext cx="2039812" cy="428382"/>
            <a:chOff x="2872450" y="1355887"/>
            <a:chExt cx="2039812" cy="4283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1BC2EF2-96AD-4BCC-8B21-FB05F06A6174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FF647F-CD5E-4E69-8F58-669AB8816AB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AA23FB5-53C4-4524-8E75-F52C9AE9F21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E26337B-5766-4410-AE3F-2AB66741735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975FA5DD-50E4-45F2-9500-7F7CF7820FF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4A7B10-65AF-400C-BE66-77A4C75353D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81C307C-38F2-4D72-8ABD-6058963A41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2CEC91E9-DA38-4F17-963E-BDBF9582050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D9DA989-B013-4C5D-A694-37BBF99DB9C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C5362678-F589-4784-9317-945DC0FE20F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20EF67-3D12-43CB-B985-9B5F1EDAFA4D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A240DCA-9ED9-4500-B6B4-88DFFE8B4165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1518ACA-A93F-412B-9AA3-C55473EDC51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2D309C1-5B0D-472E-A122-6451218F2AD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FE77495-938F-4C3D-96A3-828AC3C1B69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CFD1B887-89F5-4DD2-9C08-262FE0D136A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467CF437-A7DA-4491-B52C-7FFE502641A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E7605E52-5B7C-4363-AE9A-0435708CDDF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F947F615-61C8-41E3-B1C5-0B6AFE069E0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F30A0976-6C7B-41AF-A68A-243CA6D2E4E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140B9F9-8CAF-4E5A-A4F1-CEB103B9D2E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E2C5B1A-4460-499F-87E9-BD2813D4438F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21BD265-3793-4FCD-9618-AB89C854C26C}"/>
              </a:ext>
            </a:extLst>
          </p:cNvPr>
          <p:cNvGrpSpPr/>
          <p:nvPr/>
        </p:nvGrpSpPr>
        <p:grpSpPr>
          <a:xfrm>
            <a:off x="2865379" y="2182812"/>
            <a:ext cx="2039812" cy="428382"/>
            <a:chOff x="2872450" y="1355887"/>
            <a:chExt cx="2039812" cy="4283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BAA49F2-8947-48C5-88D8-61DC31FF3446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D50D2A3-AB47-49D3-86E7-3D34962BAF9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EFCFEFA-786B-438E-9944-0521441194A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1AEBFC1-1FA4-43A9-A6BB-5AB1787B935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A6B5E08-9041-410F-BA3D-58A684E4E12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7BC79C5C-C0CC-4BBA-8452-5AA39AC1D41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B7811C8-F773-4045-88B8-35E57CE51CF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7A7E0BD-83FB-46F5-8922-7D491B393EF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4CD3B58-ADA2-4D16-9475-C2D0DAF1C53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1EB8BB02-7FD0-4EE2-A1AF-80AA31F92A7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354E7CC-9BF1-4384-8ED6-3A59B132F878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AA579EC-9C17-486A-9203-C762CCA44FE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E562E1-C5D3-41E9-9755-068DE5A3764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6E01B5F8-5839-450F-9ACE-3943E856904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327B0AF9-EA7D-4306-BA3A-64DC0795382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D10AB1CD-5200-4BD1-A203-54CA7A093C2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4950D011-6AA3-424D-A164-668BCEC9BB5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64925F63-F1CE-446D-8959-E2ED20B4FC2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C823F34A-2DB9-4125-A1CF-450925C6296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E6F7D98B-EC11-491C-8C0D-E59CB0DD81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B528B969-FC66-4955-ABB4-BBE277E0078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DD31EE-F084-4ECC-964E-9CEF405A8A50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AF4FF9-6D85-4A6B-873F-6BC835B5AFF5}"/>
              </a:ext>
            </a:extLst>
          </p:cNvPr>
          <p:cNvGrpSpPr/>
          <p:nvPr/>
        </p:nvGrpSpPr>
        <p:grpSpPr>
          <a:xfrm>
            <a:off x="5860614" y="1777919"/>
            <a:ext cx="1585380" cy="1455360"/>
            <a:chOff x="5860614" y="1777919"/>
            <a:chExt cx="1585380" cy="145536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5065314-25EC-4BB3-97B1-96F069BD12A1}"/>
                </a:ext>
              </a:extLst>
            </p:cNvPr>
            <p:cNvGrpSpPr/>
            <p:nvPr/>
          </p:nvGrpSpPr>
          <p:grpSpPr>
            <a:xfrm>
              <a:off x="6075420" y="2804897"/>
              <a:ext cx="1137380" cy="217366"/>
              <a:chOff x="1275129" y="1511280"/>
              <a:chExt cx="1137380" cy="21736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84F2D8D-2F19-499B-AB26-4C18A9D1AF8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4C991DB-1745-4DB2-983F-A19CCBC5002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4022D46-7B99-4ED5-8A4D-09190B62196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8AFE88D-17DC-4280-B205-8DA0F3DFD3D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47F737C-F2B0-41DB-99DE-9CA67FE7675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F182FA0-9141-4551-84A7-DAFF2A46E963}"/>
                </a:ext>
              </a:extLst>
            </p:cNvPr>
            <p:cNvSpPr/>
            <p:nvPr/>
          </p:nvSpPr>
          <p:spPr>
            <a:xfrm>
              <a:off x="6187999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5A0BC26-23D7-47AF-BB17-D606C5D9CC74}"/>
                </a:ext>
              </a:extLst>
            </p:cNvPr>
            <p:cNvSpPr/>
            <p:nvPr/>
          </p:nvSpPr>
          <p:spPr>
            <a:xfrm>
              <a:off x="6417224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427304D-813F-4A00-ACAF-1F7DCB2E51BD}"/>
                </a:ext>
              </a:extLst>
            </p:cNvPr>
            <p:cNvSpPr/>
            <p:nvPr/>
          </p:nvSpPr>
          <p:spPr>
            <a:xfrm>
              <a:off x="6651181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70F647C-8341-4D98-A228-67C919698375}"/>
                </a:ext>
              </a:extLst>
            </p:cNvPr>
            <p:cNvSpPr/>
            <p:nvPr/>
          </p:nvSpPr>
          <p:spPr>
            <a:xfrm>
              <a:off x="6886739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887CF5A-BA52-4FFB-81C2-1F4933F1220F}"/>
                </a:ext>
              </a:extLst>
            </p:cNvPr>
            <p:cNvSpPr/>
            <p:nvPr/>
          </p:nvSpPr>
          <p:spPr>
            <a:xfrm>
              <a:off x="6201617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7FF60D2-5025-4485-A544-FD93B62C738E}"/>
                </a:ext>
              </a:extLst>
            </p:cNvPr>
            <p:cNvSpPr/>
            <p:nvPr/>
          </p:nvSpPr>
          <p:spPr>
            <a:xfrm>
              <a:off x="6430842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E2FDE77-5F04-474C-B48C-F38724FE24CD}"/>
                </a:ext>
              </a:extLst>
            </p:cNvPr>
            <p:cNvSpPr/>
            <p:nvPr/>
          </p:nvSpPr>
          <p:spPr>
            <a:xfrm>
              <a:off x="6664799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5D35A0-3F44-487E-B238-13A5A3E8BC82}"/>
                </a:ext>
              </a:extLst>
            </p:cNvPr>
            <p:cNvSpPr/>
            <p:nvPr/>
          </p:nvSpPr>
          <p:spPr>
            <a:xfrm>
              <a:off x="6900357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7477ADF-DEC3-4F36-B874-09904E3979CA}"/>
                </a:ext>
              </a:extLst>
            </p:cNvPr>
            <p:cNvSpPr/>
            <p:nvPr/>
          </p:nvSpPr>
          <p:spPr>
            <a:xfrm>
              <a:off x="6085842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7C8DAB5-B502-4678-8A8A-415318DB87C5}"/>
                </a:ext>
              </a:extLst>
            </p:cNvPr>
            <p:cNvSpPr/>
            <p:nvPr/>
          </p:nvSpPr>
          <p:spPr>
            <a:xfrm>
              <a:off x="6314196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2A031E4-B370-4292-A2E0-B08B03B38D30}"/>
                </a:ext>
              </a:extLst>
            </p:cNvPr>
            <p:cNvSpPr/>
            <p:nvPr/>
          </p:nvSpPr>
          <p:spPr>
            <a:xfrm>
              <a:off x="6543421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865EF7-C300-4DCF-A890-40EA4E6A2B54}"/>
                </a:ext>
              </a:extLst>
            </p:cNvPr>
            <p:cNvSpPr/>
            <p:nvPr/>
          </p:nvSpPr>
          <p:spPr>
            <a:xfrm>
              <a:off x="6777378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252697-2DB4-412D-8274-317F4BC5073D}"/>
                </a:ext>
              </a:extLst>
            </p:cNvPr>
            <p:cNvSpPr/>
            <p:nvPr/>
          </p:nvSpPr>
          <p:spPr>
            <a:xfrm>
              <a:off x="7012936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6ED1FA5-976C-4470-998B-CCF86369848D}"/>
                </a:ext>
              </a:extLst>
            </p:cNvPr>
            <p:cNvSpPr/>
            <p:nvPr/>
          </p:nvSpPr>
          <p:spPr>
            <a:xfrm>
              <a:off x="5967681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9C0A949-4FB6-449E-8401-B803B20C6B92}"/>
                </a:ext>
              </a:extLst>
            </p:cNvPr>
            <p:cNvSpPr/>
            <p:nvPr/>
          </p:nvSpPr>
          <p:spPr>
            <a:xfrm>
              <a:off x="6196035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D11A950-A0C7-41B0-A15D-E50CC68ECE78}"/>
                </a:ext>
              </a:extLst>
            </p:cNvPr>
            <p:cNvSpPr/>
            <p:nvPr/>
          </p:nvSpPr>
          <p:spPr>
            <a:xfrm>
              <a:off x="6425260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E10CF6-676F-40D7-9B54-6CB7B648D385}"/>
                </a:ext>
              </a:extLst>
            </p:cNvPr>
            <p:cNvSpPr/>
            <p:nvPr/>
          </p:nvSpPr>
          <p:spPr>
            <a:xfrm>
              <a:off x="6659217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FF37785-2D30-48C1-81EA-A1142AFAFE76}"/>
                </a:ext>
              </a:extLst>
            </p:cNvPr>
            <p:cNvSpPr/>
            <p:nvPr/>
          </p:nvSpPr>
          <p:spPr>
            <a:xfrm>
              <a:off x="6894775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06D1BB7-2FD1-40C4-97A3-859E0C0FDDC7}"/>
                </a:ext>
              </a:extLst>
            </p:cNvPr>
            <p:cNvSpPr/>
            <p:nvPr/>
          </p:nvSpPr>
          <p:spPr>
            <a:xfrm>
              <a:off x="7122399" y="219336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90CBEB3-0C5B-4F0E-85A5-9D573F4C9A54}"/>
                </a:ext>
              </a:extLst>
            </p:cNvPr>
            <p:cNvSpPr/>
            <p:nvPr/>
          </p:nvSpPr>
          <p:spPr>
            <a:xfrm>
              <a:off x="5860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90BFEC7-1588-4CD4-AD55-2690B7ADD884}"/>
                </a:ext>
              </a:extLst>
            </p:cNvPr>
            <p:cNvSpPr/>
            <p:nvPr/>
          </p:nvSpPr>
          <p:spPr>
            <a:xfrm>
              <a:off x="6080260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E5EBCCC-E80F-46C6-9AD1-43A99B81CDC2}"/>
                </a:ext>
              </a:extLst>
            </p:cNvPr>
            <p:cNvSpPr/>
            <p:nvPr/>
          </p:nvSpPr>
          <p:spPr>
            <a:xfrm>
              <a:off x="6308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E1031AC-9D26-4240-94FE-DEEF1D1F0EFE}"/>
                </a:ext>
              </a:extLst>
            </p:cNvPr>
            <p:cNvSpPr/>
            <p:nvPr/>
          </p:nvSpPr>
          <p:spPr>
            <a:xfrm>
              <a:off x="6537839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BAE935C-DE39-46AC-913D-E5406F09192C}"/>
                </a:ext>
              </a:extLst>
            </p:cNvPr>
            <p:cNvSpPr/>
            <p:nvPr/>
          </p:nvSpPr>
          <p:spPr>
            <a:xfrm>
              <a:off x="6771796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69116B-3A8A-4582-B781-0689D2733F11}"/>
                </a:ext>
              </a:extLst>
            </p:cNvPr>
            <p:cNvSpPr/>
            <p:nvPr/>
          </p:nvSpPr>
          <p:spPr>
            <a:xfrm>
              <a:off x="7007354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69B6DF5-4533-4FF3-B3C2-9F25FAF5CDB8}"/>
                </a:ext>
              </a:extLst>
            </p:cNvPr>
            <p:cNvSpPr/>
            <p:nvPr/>
          </p:nvSpPr>
          <p:spPr>
            <a:xfrm>
              <a:off x="7234978" y="240438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B606450-3472-46DB-8586-033374BB352E}"/>
                </a:ext>
              </a:extLst>
            </p:cNvPr>
            <p:cNvSpPr/>
            <p:nvPr/>
          </p:nvSpPr>
          <p:spPr>
            <a:xfrm>
              <a:off x="5966192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47769FB-C652-4B7D-8699-83BAA6FBB065}"/>
                </a:ext>
              </a:extLst>
            </p:cNvPr>
            <p:cNvSpPr/>
            <p:nvPr/>
          </p:nvSpPr>
          <p:spPr>
            <a:xfrm>
              <a:off x="6194546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D989584-4F51-49F2-B95F-2D7FE8E1176D}"/>
                </a:ext>
              </a:extLst>
            </p:cNvPr>
            <p:cNvSpPr/>
            <p:nvPr/>
          </p:nvSpPr>
          <p:spPr>
            <a:xfrm>
              <a:off x="6423771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20065E8-9EBF-4661-AEE8-E7737F1237BE}"/>
                </a:ext>
              </a:extLst>
            </p:cNvPr>
            <p:cNvSpPr/>
            <p:nvPr/>
          </p:nvSpPr>
          <p:spPr>
            <a:xfrm>
              <a:off x="6657728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726DB55-DB17-400D-AB76-43CC4DA63429}"/>
                </a:ext>
              </a:extLst>
            </p:cNvPr>
            <p:cNvSpPr/>
            <p:nvPr/>
          </p:nvSpPr>
          <p:spPr>
            <a:xfrm>
              <a:off x="6893286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2068F-BAC2-40F3-8628-2B59AC53A474}"/>
                </a:ext>
              </a:extLst>
            </p:cNvPr>
            <p:cNvSpPr/>
            <p:nvPr/>
          </p:nvSpPr>
          <p:spPr>
            <a:xfrm>
              <a:off x="7120910" y="26053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0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7E5A7-59B6-4829-9D7F-C4BD20EC0DB6}"/>
              </a:ext>
            </a:extLst>
          </p:cNvPr>
          <p:cNvGrpSpPr/>
          <p:nvPr/>
        </p:nvGrpSpPr>
        <p:grpSpPr>
          <a:xfrm>
            <a:off x="838796" y="1267790"/>
            <a:ext cx="7840299" cy="443556"/>
            <a:chOff x="838796" y="1267790"/>
            <a:chExt cx="7840299" cy="4435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614A49-63B9-42BB-B000-8A2D0A12B789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4A72150-C8FC-4DBF-8C75-3E664F405DE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6B78BB8-92EB-4510-80F4-E65C149981F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E250121-B5E1-48C8-92FF-27853C3AA04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21763A-AD3D-43E7-9BFA-43E3F84E81B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2300AAA-CEF3-4F0C-AF44-A28D52A6537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2A0CE68-174B-47BC-A5DC-2A371FB5C9C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66CA603-7D51-4205-ABAC-8227091006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D74F055-8B7E-4857-8A88-4B886F0494F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F71F515-7345-4D2E-965A-1E34CB0D9E4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8C0FC3-5E5D-4359-95EB-01DB3E3E7351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EABB5DA-F93C-49A0-A041-0C332DEF3EA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0420EB8-324E-40D8-9276-C24E628BCE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F37EDB7-29A2-4BBA-929D-E3E7579C6E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99B807A1-38F1-457D-BC38-0901CBE016B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7BBB8D5-2594-43D9-AB05-82CA624A0E3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88BD2B6-6CCE-4A0B-A572-92E5AD04B2B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9EEBE8A9-953D-4E17-89AC-C23062129E7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C7A722E-5987-4C9B-BDA0-1AA21B6662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45B8F001-A533-4AFB-A877-871EE840377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D997AD2-16CA-463A-B455-07CFD8405FD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9925D7-5C4D-446D-A1F4-2745309B2F4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34A7854-554D-457D-9F4B-0BDF83DB947D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DBA8933-81B9-4B3B-AB38-E5DB58C7A24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D6E1F72-8F30-4429-8A3F-3ED9B65ACDA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399E8CDA-E7FE-4838-9474-2FDC5AF0D4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F24A8253-89E3-4698-BAF1-012EF45E9B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D75A7CB5-D78E-4E12-9744-A75A229B5B0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9A3F5D7-3D2B-47EC-9D12-18BC41DE9A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CC22DA07-B2BF-467B-BC4D-9962478759C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64C2156E-BB70-432C-862E-165C3585D21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51A81DF-47B1-4A1D-91AD-858B9628FF0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E548CD69-8448-4D16-940F-083E99F855C6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6EB11385-58BE-4347-816E-D9080E324AA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11D62EDF-7049-4D5D-A5F8-F16547888A0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AE52E9EC-7666-4210-BA8F-EC89549DC95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EB9990BB-0256-48FB-854D-0320375D6D0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804304D8-5573-4DF8-97D1-E1996CC3244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D3AE2B54-4A3B-4184-99AF-A0292E70F90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AD457B12-39E5-42D5-B1F4-F3084B98E48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1457F18B-9A82-4991-B510-0A80082D6F5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2E5313E5-BF62-4074-8159-4D13A5BD60A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1BB2FAA-E564-4A72-B961-574229ED68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2E620416-B67D-486F-B971-C7581F61609D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ADFC76C4-8743-4572-941F-7598F58E6EFB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449750C3-2406-484B-88C2-CCD130C024F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2F1AA2F1-4EF1-41C2-B958-716E82987AE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1C8803C7-DF75-406D-B2A2-3722CFD4B91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D2C653C-636D-4945-AEBA-AFC992CA6C0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8528B74-FC22-4F48-B12B-4FA68926CEF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9B0070E-8508-4DC2-9618-A82F6792DA4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50EF24E-D031-4DC0-A5CC-7316CD908BA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3D19C9E-5D81-49ED-A5D8-30F9D8282D8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D3BC7C26-3929-438C-83F2-890F546BE34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BD43EAA3-8586-4AB0-8F34-0369D4514DF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B46DE7F-3F8C-473E-87C6-CD4CD02361EF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9E37AA1-100C-4E97-9ED9-27FC3A434E6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8A62EF02-552D-4D98-B17F-607F20AA609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1DF522EE-8098-4043-910C-873699A0A8E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33DCA4AE-CDD1-4F33-9B51-CC5B31C8B8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9D19622C-7337-4351-B638-A40817F0ED0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7F3E067A-E6CC-4610-A23C-53EA56F1C8C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619F316D-0F3B-4A71-9DCC-C0BC5B3372B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262BBD28-61C8-4463-B1D5-F2B7A3343B0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05C82F78-B654-46E1-9D1A-794CDCE89AB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D4D391D8-2044-421F-9CDF-E00B27F4AD6A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824B5C48-06F3-424B-9186-35CEFB35B113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DE5944DA-C09D-412A-AB85-908D6749589D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F8CF3278-C2E7-4514-9AA4-02C9FEF9D3E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75B4E59-C33B-40A5-B80F-BE5B3D246F5B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38F96286-C73C-4F3B-AA52-15539712982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B0DD4EC-59E5-419E-BD96-28822E7A961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B777BB5-E749-4361-BDBF-15C171FA6C4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1AAD9F22-F26D-49DC-8D12-2C6E0D37AE90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E5E724DA-4ABD-4E05-AA39-9917F3C0AF3F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93CE01A-E498-470C-A81F-F81BEF22FB70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BB9C28B-4B4A-4479-9CA3-9ED5DF7B3005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689AD1D-DC96-4093-B38A-30CAA447F3E3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133BF85-5F32-4E70-A170-2F7E04A69D1B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CD77A84-3B30-4CE6-81F4-2B0AA017FDA7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7D5790B-ACCA-4215-979C-D6B0E363418E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0158761-0286-415B-850C-B44345AD981F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1986B6F-FF1A-4381-9595-318A2602C336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5DFA713-EFF4-459B-A621-01C04577F2B0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3A5D10C5-5786-4C9C-9297-70E43597A334}"/>
              </a:ext>
            </a:extLst>
          </p:cNvPr>
          <p:cNvGrpSpPr/>
          <p:nvPr/>
        </p:nvGrpSpPr>
        <p:grpSpPr>
          <a:xfrm>
            <a:off x="612382" y="1679060"/>
            <a:ext cx="7840299" cy="443556"/>
            <a:chOff x="838796" y="1267790"/>
            <a:chExt cx="7840299" cy="443556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2336D632-FC2D-4F9A-85E1-A69AB6A26723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4BD8BC1C-BA45-45D4-91AC-FC99453DF61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8EA0767A-E09A-4680-9541-5AA8BCE96E7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CC3577A8-72E8-4EAF-8E25-C486B3B0B8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F66D828-6A47-4631-81AE-5C468B8D470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54C067E9-3128-49BF-8B42-2FC4DB85ABC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B2E626CA-5C47-45D1-AFD4-1EE2998CE62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79559F7-F17B-4D7D-904C-09AB4B3872A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7F02AB88-CD5E-4287-9A30-07DEEEA15F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35A2C74-E5FE-48DE-B692-9AD61B952FC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A6A5380C-9D8A-47F4-AFF6-E797EBDDFAC9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623A957-4F91-4023-A9E4-F95D5BC7BE9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6DEF91C-7347-444D-AD7F-DCAB2323192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339CF50B-F0F7-48CC-99EE-9DDA9ABDC80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80" name="Oval 579">
                    <a:extLst>
                      <a:ext uri="{FF2B5EF4-FFF2-40B4-BE49-F238E27FC236}">
                        <a16:creationId xmlns:a16="http://schemas.microsoft.com/office/drawing/2014/main" id="{2D38DE27-7E78-4D69-877B-4E953EFC6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id="{53475064-253C-46B2-986E-52463AFB03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2" name="Oval 581">
                    <a:extLst>
                      <a:ext uri="{FF2B5EF4-FFF2-40B4-BE49-F238E27FC236}">
                        <a16:creationId xmlns:a16="http://schemas.microsoft.com/office/drawing/2014/main" id="{C107EB60-BA54-48D9-8308-96FD60514B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3" name="Oval 582">
                    <a:extLst>
                      <a:ext uri="{FF2B5EF4-FFF2-40B4-BE49-F238E27FC236}">
                        <a16:creationId xmlns:a16="http://schemas.microsoft.com/office/drawing/2014/main" id="{43BD4541-808F-4EC3-84F1-8F8D785C4FD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4" name="Oval 583">
                    <a:extLst>
                      <a:ext uri="{FF2B5EF4-FFF2-40B4-BE49-F238E27FC236}">
                        <a16:creationId xmlns:a16="http://schemas.microsoft.com/office/drawing/2014/main" id="{BB401A3E-DD40-4036-A983-2495A5C279F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5" name="Oval 584">
                    <a:extLst>
                      <a:ext uri="{FF2B5EF4-FFF2-40B4-BE49-F238E27FC236}">
                        <a16:creationId xmlns:a16="http://schemas.microsoft.com/office/drawing/2014/main" id="{2B6CA464-9CBD-4114-AB60-2FA93474F0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6" name="Oval 585">
                    <a:extLst>
                      <a:ext uri="{FF2B5EF4-FFF2-40B4-BE49-F238E27FC236}">
                        <a16:creationId xmlns:a16="http://schemas.microsoft.com/office/drawing/2014/main" id="{B12946F8-41CE-4432-9648-1E4A787917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EF16DBBA-726D-436B-AD01-540E82EB41E6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7C4ECA60-540B-44DF-8B81-EA6A7B33F33F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DEB6892B-BA21-48A2-987C-B5B672AC9A6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5E67BA2-7AFC-4E2A-B2F1-6BD33886647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8355390A-A4D1-4086-BB7F-593B41254B1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17449804-2CA0-4B5E-B1D6-BFC6C9BC1B9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0024E2A-6EF8-4C03-8640-6CBD6DC9B1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F2EFC8B8-81AE-449B-9486-D76B8C19F09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699B0C8E-67DD-4C49-AE75-58E0A5CB0AF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60C5ED9B-3098-41F3-95C7-AB93AAE780D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BCEC804C-0EA1-477A-AACA-1A729C50C0C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41F9ECA-E8EF-468D-B2A6-FFCD6CA7F84C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id="{AD6BD68B-3AA6-49CB-AC61-E0C71EB5306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355F480-9BDF-4C7C-8DE7-A777BF6DCD0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66D34313-CC88-4E9A-B4CA-C00CAA9C809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60" name="Oval 559">
                    <a:extLst>
                      <a:ext uri="{FF2B5EF4-FFF2-40B4-BE49-F238E27FC236}">
                        <a16:creationId xmlns:a16="http://schemas.microsoft.com/office/drawing/2014/main" id="{7590FD62-9C5D-49CD-98B0-520D4994F26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DCC37E7C-6814-44AE-84A1-663892C2D05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2" name="Oval 561">
                    <a:extLst>
                      <a:ext uri="{FF2B5EF4-FFF2-40B4-BE49-F238E27FC236}">
                        <a16:creationId xmlns:a16="http://schemas.microsoft.com/office/drawing/2014/main" id="{C356B8ED-C0FE-46FC-9C84-BF814E9817E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86D2E03F-E41F-4ED5-B788-6291063F7C4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4" name="Oval 563">
                    <a:extLst>
                      <a:ext uri="{FF2B5EF4-FFF2-40B4-BE49-F238E27FC236}">
                        <a16:creationId xmlns:a16="http://schemas.microsoft.com/office/drawing/2014/main" id="{4B9A5CDC-0FAF-41D9-ACCC-993E856D96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5" name="Oval 564">
                    <a:extLst>
                      <a:ext uri="{FF2B5EF4-FFF2-40B4-BE49-F238E27FC236}">
                        <a16:creationId xmlns:a16="http://schemas.microsoft.com/office/drawing/2014/main" id="{0A149CC6-6EAE-4F4E-8B61-DD1E25C4F8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6" name="Oval 565">
                    <a:extLst>
                      <a:ext uri="{FF2B5EF4-FFF2-40B4-BE49-F238E27FC236}">
                        <a16:creationId xmlns:a16="http://schemas.microsoft.com/office/drawing/2014/main" id="{9E8E4E87-931A-4FA3-A972-9F48890657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6D1DBF23-21F7-46D7-807D-5ED1DBC25BD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B2E3B57A-8EB4-44F1-BE95-8368D11D983C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DA2A6993-4196-461E-9AC7-AA5A06D730E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6586E009-0602-4FBB-A862-82FAB3ECAA7C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9ADD826D-A62A-4CF6-BE3A-47761BB98C9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178695F8-3C53-4A1C-BE14-AA992DAC1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58CD0F48-29E6-41EF-ADC8-D6F49975D8E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E1BB4AD2-1E0F-43EA-9C80-EFA4CBF6623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18098007-7548-4788-BF2B-6F9B43BEC68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1A5F6684-833C-4E66-A6B7-6F4C018BD1C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1545641B-A7AB-4E0B-A18C-5788BF301DD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A0BAA787-0057-4123-84D9-92FB2756D0D7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92CBF7C0-C949-4980-85A1-AB41295C5A6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44EB4B28-29BE-4C93-835D-AD04A0AE18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FC359AF3-8A3C-408A-99F2-EE9C54F8354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40" name="Oval 539">
                    <a:extLst>
                      <a:ext uri="{FF2B5EF4-FFF2-40B4-BE49-F238E27FC236}">
                        <a16:creationId xmlns:a16="http://schemas.microsoft.com/office/drawing/2014/main" id="{4A03131A-3266-4D02-8870-C96302A6AE6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08A8F831-15D9-4D8A-BCCD-D01CE49AE8D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2" name="Oval 541">
                    <a:extLst>
                      <a:ext uri="{FF2B5EF4-FFF2-40B4-BE49-F238E27FC236}">
                        <a16:creationId xmlns:a16="http://schemas.microsoft.com/office/drawing/2014/main" id="{C0669E84-C418-4177-95C1-A2A232FB40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3" name="Oval 542">
                    <a:extLst>
                      <a:ext uri="{FF2B5EF4-FFF2-40B4-BE49-F238E27FC236}">
                        <a16:creationId xmlns:a16="http://schemas.microsoft.com/office/drawing/2014/main" id="{38CCF017-ED28-4981-B325-470246364C9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4" name="Oval 543">
                    <a:extLst>
                      <a:ext uri="{FF2B5EF4-FFF2-40B4-BE49-F238E27FC236}">
                        <a16:creationId xmlns:a16="http://schemas.microsoft.com/office/drawing/2014/main" id="{95B818B7-6C20-4BC4-9CE4-D312D4D0C0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5" name="Oval 544">
                    <a:extLst>
                      <a:ext uri="{FF2B5EF4-FFF2-40B4-BE49-F238E27FC236}">
                        <a16:creationId xmlns:a16="http://schemas.microsoft.com/office/drawing/2014/main" id="{2FDD92B8-7D46-4EC1-911D-29214E213A2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6" name="Oval 545">
                    <a:extLst>
                      <a:ext uri="{FF2B5EF4-FFF2-40B4-BE49-F238E27FC236}">
                        <a16:creationId xmlns:a16="http://schemas.microsoft.com/office/drawing/2014/main" id="{D21F63D6-90EC-48B5-A506-D58070F7B50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1D65EE67-47E2-4018-B44B-BC0B9869AC0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92084CD-F489-4E24-BB1B-DC91423ACAB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C94885DF-6870-4E28-83EC-B07D40B63E8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EA70EE56-43E5-484A-A8FD-861E2E068C6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0B693733-4C3C-4234-8C46-ED2E29560D30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F467855-2C68-4947-B45C-697F5179469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06228A16-AFCB-4B43-B0A2-F8BBF7019A7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4549B318-9C3F-4B22-9CA2-4F819AF18FD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19CC10CC-CE24-4643-855E-6BD218C55B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F6E51DDE-F649-4399-B4D8-BD1D2458DFD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B5905D8B-DAE8-4FC1-9FBD-018271F0C119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B1B1CD2C-77AD-4FAE-9570-9AC39AF5BFBC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B147171D-8465-44FE-A1DF-344E41805207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136551B0-5AB8-439D-836C-55F524995351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DE682D08-1FE4-41E4-AF39-11877F75C3D9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4B984C69-3E92-4925-BFD4-3D102F011E25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05079374-2A6F-4F6E-AE3C-C039A503E27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1B0DE519-40FF-4CAF-A41E-9DBFC80EA3C7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EAA46D81-91B3-4AB2-A53A-F2038C8C497F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C9688DFB-57BE-4A5E-87E0-17F28735DA2C}"/>
              </a:ext>
            </a:extLst>
          </p:cNvPr>
          <p:cNvGrpSpPr/>
          <p:nvPr/>
        </p:nvGrpSpPr>
        <p:grpSpPr>
          <a:xfrm>
            <a:off x="607205" y="2086967"/>
            <a:ext cx="7840299" cy="443556"/>
            <a:chOff x="838796" y="1267790"/>
            <a:chExt cx="7840299" cy="443556"/>
          </a:xfrm>
        </p:grpSpPr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F71E1670-C8F2-4938-9F2D-A6E670F55995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03CB8AF0-08AD-4727-BEC6-3464A57FF30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59" name="Group 758">
                <a:extLst>
                  <a:ext uri="{FF2B5EF4-FFF2-40B4-BE49-F238E27FC236}">
                    <a16:creationId xmlns:a16="http://schemas.microsoft.com/office/drawing/2014/main" id="{89735EE6-7747-4856-9981-AAE36033D6C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CD322238-90F2-4851-8A0A-8961CAB99E3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F58BBF6B-CAE3-4541-BF85-35AD5540D5B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09D29FE6-F427-4384-BACE-0BB91EBD8A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5B5E4EEA-3662-4CDA-ADC7-0B099D159C1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2F3385EF-EBA0-487F-8F2D-EFE3AB4E989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726DE535-C68D-4086-88E9-C756C1A8C4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D1EA9DF3-58B6-4A27-8C39-BD296ADF798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C78BECEB-2A35-4905-B477-30E44078A7E6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0D71DEA7-0542-461A-A89E-5652DB46393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D9AA24D0-37EB-4CE1-91A3-938165CBAE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DB1B17BE-BD43-4378-A6FB-373925618E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E5B811A3-9B13-4DFD-8757-36A99E1BB86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069CCB39-D7CB-401E-90D6-07E98C87288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23BD649F-40F4-46B2-AD78-826DDD477BE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062EABC6-48E9-43A2-9BC8-FBDC721F0C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F157F040-E70B-4485-AF3B-13F4AB07F14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6" name="Oval 755">
                    <a:extLst>
                      <a:ext uri="{FF2B5EF4-FFF2-40B4-BE49-F238E27FC236}">
                        <a16:creationId xmlns:a16="http://schemas.microsoft.com/office/drawing/2014/main" id="{8D396B2B-207D-4DD5-BD38-5914E17397E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7" name="Oval 756">
                    <a:extLst>
                      <a:ext uri="{FF2B5EF4-FFF2-40B4-BE49-F238E27FC236}">
                        <a16:creationId xmlns:a16="http://schemas.microsoft.com/office/drawing/2014/main" id="{8A0EF30E-9A48-4B75-807B-70A16A39D9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EF5FAB06-6FC2-456D-A522-738812C0966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5" name="Group 684">
              <a:extLst>
                <a:ext uri="{FF2B5EF4-FFF2-40B4-BE49-F238E27FC236}">
                  <a16:creationId xmlns:a16="http://schemas.microsoft.com/office/drawing/2014/main" id="{105EF0B4-629E-4889-BDA5-B7EF24A08E46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A2E3883A-6D84-45FC-B6FB-C557982218B3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39" name="Group 738">
                <a:extLst>
                  <a:ext uri="{FF2B5EF4-FFF2-40B4-BE49-F238E27FC236}">
                    <a16:creationId xmlns:a16="http://schemas.microsoft.com/office/drawing/2014/main" id="{71A1F2FC-DBB2-48B2-8CB7-BEF1D2DA402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2D137D6E-F06B-431B-A37D-7E612D91D77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7514391B-37C5-43F6-9887-E23EA300091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3F2F53B2-B68E-4ADB-8CE8-130E078788A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B293E2BF-8A51-4BBA-8B57-A6D55C9A9A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7882C45F-2579-43F4-B2C4-EF5E2EEBBBE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4BB1700E-085A-42EF-8B81-7D17AEA7BCF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AC0A31E2-CB38-4AEE-B5A4-211F5F51A76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5477E9D5-2E86-4501-BDBB-A9D2D129ABD8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B2FB6FBC-7E01-4046-84A6-C886E6C8276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C400B84B-013C-49A1-B342-A37FBEA38A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6FF7D02C-D3C8-4FF7-96CF-CCC5FD4FC1A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04949692-3DA1-4BDC-952A-20185B3032B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14E7247B-C346-4AED-B2DB-2CE06DA4AF2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3" name="Oval 732">
                    <a:extLst>
                      <a:ext uri="{FF2B5EF4-FFF2-40B4-BE49-F238E27FC236}">
                        <a16:creationId xmlns:a16="http://schemas.microsoft.com/office/drawing/2014/main" id="{5C323039-0DFC-4D23-A3E1-3D35C32974C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895ADB25-B194-4F75-AE34-A08C3A716FF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2BCFBCA1-A482-4E59-89B5-C1F53F23583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4D9D87FD-D6CA-4274-B111-F7E7E3B27C4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1A347949-EB75-496A-965C-70D70BCB387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E18060EC-F035-4BA1-9478-C6875B7E101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5845E6A0-607E-4493-A23E-30B1F9B4688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718" name="Oval 717">
                <a:extLst>
                  <a:ext uri="{FF2B5EF4-FFF2-40B4-BE49-F238E27FC236}">
                    <a16:creationId xmlns:a16="http://schemas.microsoft.com/office/drawing/2014/main" id="{35096A1C-C85A-48B7-897D-C10A7CCD4D1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95C2BDA0-B2ED-4E61-ACE2-0889E5726D8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EB319D8B-04C6-4720-882A-0F3E9D30962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A6B6A95-56FE-4AE2-8F3D-8EDA36709A3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26E0D17C-AF65-48E7-8BDE-05C7F62C81A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FCDFFC3C-8933-4D81-B7F3-CE93299E913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0417A825-5C02-4CD8-8B6C-CF21F1A9EB5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59FBC555-8E2E-449F-8B8F-FC35736BC18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6" name="Oval 725">
                  <a:extLst>
                    <a:ext uri="{FF2B5EF4-FFF2-40B4-BE49-F238E27FC236}">
                      <a16:creationId xmlns:a16="http://schemas.microsoft.com/office/drawing/2014/main" id="{ECBF1A0A-170D-4220-B13E-ECD27CEB514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DC78479-7579-488F-AAE8-8BC1A30EE010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7E6C06B4-5962-463F-9449-FD90877B5B3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B2011590-8672-4D39-8F5A-385B4EAEC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FC4459B7-A5B4-4961-AFB9-78584DC8B8C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11" name="Oval 710">
                    <a:extLst>
                      <a:ext uri="{FF2B5EF4-FFF2-40B4-BE49-F238E27FC236}">
                        <a16:creationId xmlns:a16="http://schemas.microsoft.com/office/drawing/2014/main" id="{349055B5-6C94-442F-B877-16E0227EBEC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2" name="Oval 711">
                    <a:extLst>
                      <a:ext uri="{FF2B5EF4-FFF2-40B4-BE49-F238E27FC236}">
                        <a16:creationId xmlns:a16="http://schemas.microsoft.com/office/drawing/2014/main" id="{3E7C6B24-426A-4964-BED8-51BBA28719F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3" name="Oval 712">
                    <a:extLst>
                      <a:ext uri="{FF2B5EF4-FFF2-40B4-BE49-F238E27FC236}">
                        <a16:creationId xmlns:a16="http://schemas.microsoft.com/office/drawing/2014/main" id="{57B492E8-F94F-4118-B752-D2ED56B0EB2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42A3397C-1566-434E-81EB-E98087405B1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CE06752C-C115-4E0B-8DB7-C6E5144277C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13132896-C331-49E1-A933-BAD96B07656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7" name="Oval 716">
                    <a:extLst>
                      <a:ext uri="{FF2B5EF4-FFF2-40B4-BE49-F238E27FC236}">
                        <a16:creationId xmlns:a16="http://schemas.microsoft.com/office/drawing/2014/main" id="{49A4D587-17CD-4BFE-8FB8-9654FF26948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08" name="Oval 707">
                <a:extLst>
                  <a:ext uri="{FF2B5EF4-FFF2-40B4-BE49-F238E27FC236}">
                    <a16:creationId xmlns:a16="http://schemas.microsoft.com/office/drawing/2014/main" id="{FEB609EF-F525-4AF0-961C-09955F2812B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4D497204-CDD6-444E-9F58-6659C3A13F88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FA139532-537D-499A-9A31-63A278C9BBAC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6FF1A7F7-9579-44D6-BAC8-91D0F582E117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F0DD85FD-E201-44D9-9A49-9B96BE930C5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47BBDD75-C691-431C-9B5C-595C88AFA6B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EB12225C-7FB2-4FC2-9FED-D8EE0351960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9F1FA6EE-0E45-4991-A9B7-D97B6B2859DE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E89D5F1F-DCFE-4FFB-9BD5-1F8B3B6166C4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A84A657B-81C1-4DAE-8619-AD0279756ABD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A9336167-BA1E-4838-9A13-7F140440F8D3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55EE14F-84DC-4433-87CB-595078DF5B11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8732B5C-4AD7-48C1-AA18-660F1FD7667D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D2C4FC05-758A-4D71-A07B-172F33B9D454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D58C416A-0417-485F-A53D-C80217960ED4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1BD6721-FBEE-4144-9E88-00BCDAA5C874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64482477-3E51-45FA-9A1F-13DB93A1F599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7AEBA4BF-2412-48E4-B6D9-3D0DF77584DB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D8F896A1-DDCE-4EFB-A52F-8397C8A7B9EC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7B9DF8D2-51B0-4B31-AEB6-44188FF30AAA}"/>
              </a:ext>
            </a:extLst>
          </p:cNvPr>
          <p:cNvGrpSpPr/>
          <p:nvPr/>
        </p:nvGrpSpPr>
        <p:grpSpPr>
          <a:xfrm>
            <a:off x="380791" y="2498237"/>
            <a:ext cx="7840299" cy="443556"/>
            <a:chOff x="838796" y="1267790"/>
            <a:chExt cx="7840299" cy="443556"/>
          </a:xfrm>
        </p:grpSpPr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B831817D-1EAB-4833-B114-2BCAADC86833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1CC880A-C427-46F6-BF19-0DA1EEA7C84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F1C30384-3393-4CC3-9019-A479A13721F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45" name="Oval 844">
                  <a:extLst>
                    <a:ext uri="{FF2B5EF4-FFF2-40B4-BE49-F238E27FC236}">
                      <a16:creationId xmlns:a16="http://schemas.microsoft.com/office/drawing/2014/main" id="{65E31F99-00E2-4E1F-8F96-8003E27E9D0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6" name="Oval 845">
                  <a:extLst>
                    <a:ext uri="{FF2B5EF4-FFF2-40B4-BE49-F238E27FC236}">
                      <a16:creationId xmlns:a16="http://schemas.microsoft.com/office/drawing/2014/main" id="{6EE3E6A3-F8BA-4FE5-AB86-B7BD1BB51C3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7" name="Oval 846">
                  <a:extLst>
                    <a:ext uri="{FF2B5EF4-FFF2-40B4-BE49-F238E27FC236}">
                      <a16:creationId xmlns:a16="http://schemas.microsoft.com/office/drawing/2014/main" id="{AAB9F15B-0ECE-4726-B9CB-416C76A7BDE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8" name="Oval 847">
                  <a:extLst>
                    <a:ext uri="{FF2B5EF4-FFF2-40B4-BE49-F238E27FC236}">
                      <a16:creationId xmlns:a16="http://schemas.microsoft.com/office/drawing/2014/main" id="{9E8CF6A8-83AF-4533-9AFE-718BB50F4E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9" name="Oval 848">
                  <a:extLst>
                    <a:ext uri="{FF2B5EF4-FFF2-40B4-BE49-F238E27FC236}">
                      <a16:creationId xmlns:a16="http://schemas.microsoft.com/office/drawing/2014/main" id="{EC435563-999D-4A09-BF26-0F64BA14B6B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0" name="Oval 849">
                  <a:extLst>
                    <a:ext uri="{FF2B5EF4-FFF2-40B4-BE49-F238E27FC236}">
                      <a16:creationId xmlns:a16="http://schemas.microsoft.com/office/drawing/2014/main" id="{3F3079C2-2BB1-4B3C-BBDA-57A823A1E1A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1" name="Oval 850">
                  <a:extLst>
                    <a:ext uri="{FF2B5EF4-FFF2-40B4-BE49-F238E27FC236}">
                      <a16:creationId xmlns:a16="http://schemas.microsoft.com/office/drawing/2014/main" id="{98B445FD-417A-4053-8E6D-423ECF99879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390021E-71E3-49FF-B221-A26F2192EE47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832" name="Group 831">
                <a:extLst>
                  <a:ext uri="{FF2B5EF4-FFF2-40B4-BE49-F238E27FC236}">
                    <a16:creationId xmlns:a16="http://schemas.microsoft.com/office/drawing/2014/main" id="{88D7098F-C78E-4DAF-857B-459FE543443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34" name="Oval 833">
                  <a:extLst>
                    <a:ext uri="{FF2B5EF4-FFF2-40B4-BE49-F238E27FC236}">
                      <a16:creationId xmlns:a16="http://schemas.microsoft.com/office/drawing/2014/main" id="{34D21218-2203-4C63-B668-1539836CCE6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8F377D8C-E2A1-41DA-A2B9-15DEA81BB8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9BA4DC8A-0D64-4561-A384-459648ACD42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7" name="Oval 836">
                    <a:extLst>
                      <a:ext uri="{FF2B5EF4-FFF2-40B4-BE49-F238E27FC236}">
                        <a16:creationId xmlns:a16="http://schemas.microsoft.com/office/drawing/2014/main" id="{D39F6A95-D622-44E1-8661-05447B299EA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8" name="Oval 837">
                    <a:extLst>
                      <a:ext uri="{FF2B5EF4-FFF2-40B4-BE49-F238E27FC236}">
                        <a16:creationId xmlns:a16="http://schemas.microsoft.com/office/drawing/2014/main" id="{153D1A5C-87DF-4875-B90E-E0140B36088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9" name="Oval 838">
                    <a:extLst>
                      <a:ext uri="{FF2B5EF4-FFF2-40B4-BE49-F238E27FC236}">
                        <a16:creationId xmlns:a16="http://schemas.microsoft.com/office/drawing/2014/main" id="{3D51D385-7DAA-41D5-B400-5538B0697A6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8CD03ED1-B63F-48EC-A317-3AE397C9BE3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1" name="Oval 840">
                    <a:extLst>
                      <a:ext uri="{FF2B5EF4-FFF2-40B4-BE49-F238E27FC236}">
                        <a16:creationId xmlns:a16="http://schemas.microsoft.com/office/drawing/2014/main" id="{C0633B34-AF1D-499A-9A31-0BC254C6C5B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2" name="Oval 841">
                    <a:extLst>
                      <a:ext uri="{FF2B5EF4-FFF2-40B4-BE49-F238E27FC236}">
                        <a16:creationId xmlns:a16="http://schemas.microsoft.com/office/drawing/2014/main" id="{5550D7AB-D361-4207-9355-B3406D10AA8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8B35CDAE-3D89-41C4-9A29-DF3B48048B4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F1D4AAA6-BEF6-4987-9874-CBFFFC994813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3C7ADF32-6833-42C6-80B4-AB24F80F16D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24" name="Group 823">
                <a:extLst>
                  <a:ext uri="{FF2B5EF4-FFF2-40B4-BE49-F238E27FC236}">
                    <a16:creationId xmlns:a16="http://schemas.microsoft.com/office/drawing/2014/main" id="{563273C5-750C-486E-A61A-811AF6C5F9F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C699EA6D-87FA-4D82-AFC9-9894F13B9E1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6" name="Oval 825">
                  <a:extLst>
                    <a:ext uri="{FF2B5EF4-FFF2-40B4-BE49-F238E27FC236}">
                      <a16:creationId xmlns:a16="http://schemas.microsoft.com/office/drawing/2014/main" id="{B7FA1F86-62CA-49EC-9F66-86F0345EE1D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7" name="Oval 826">
                  <a:extLst>
                    <a:ext uri="{FF2B5EF4-FFF2-40B4-BE49-F238E27FC236}">
                      <a16:creationId xmlns:a16="http://schemas.microsoft.com/office/drawing/2014/main" id="{9754CA62-8A44-45C5-A7EC-B1CD96A7DED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8" name="Oval 827">
                  <a:extLst>
                    <a:ext uri="{FF2B5EF4-FFF2-40B4-BE49-F238E27FC236}">
                      <a16:creationId xmlns:a16="http://schemas.microsoft.com/office/drawing/2014/main" id="{DE6504A8-D453-4D19-B615-E054E0DF44E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D7A5247F-A2BC-4173-BBD1-5C36D18D21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30" name="Oval 829">
                  <a:extLst>
                    <a:ext uri="{FF2B5EF4-FFF2-40B4-BE49-F238E27FC236}">
                      <a16:creationId xmlns:a16="http://schemas.microsoft.com/office/drawing/2014/main" id="{90F9467F-77D7-409A-AEEC-7C65CD7AD5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31" name="Oval 830">
                  <a:extLst>
                    <a:ext uri="{FF2B5EF4-FFF2-40B4-BE49-F238E27FC236}">
                      <a16:creationId xmlns:a16="http://schemas.microsoft.com/office/drawing/2014/main" id="{9CD1C110-2B0D-4CA2-851A-8411780E4EB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72EDEFBB-5B2B-4E2E-A25B-78F42E9761F3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BB349F5E-C216-4353-A4C5-0A96FF0853C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F24FA952-2D4D-4379-B19F-1C1E9F5693C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15" name="Group 814">
                  <a:extLst>
                    <a:ext uri="{FF2B5EF4-FFF2-40B4-BE49-F238E27FC236}">
                      <a16:creationId xmlns:a16="http://schemas.microsoft.com/office/drawing/2014/main" id="{CD09A785-64D1-4628-BA13-031D8513B4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16" name="Oval 815">
                    <a:extLst>
                      <a:ext uri="{FF2B5EF4-FFF2-40B4-BE49-F238E27FC236}">
                        <a16:creationId xmlns:a16="http://schemas.microsoft.com/office/drawing/2014/main" id="{5C7E946D-1F32-40BE-B2BE-56FEBDDC67E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7" name="Oval 816">
                    <a:extLst>
                      <a:ext uri="{FF2B5EF4-FFF2-40B4-BE49-F238E27FC236}">
                        <a16:creationId xmlns:a16="http://schemas.microsoft.com/office/drawing/2014/main" id="{B4B3BAF7-7A88-49EA-9F6F-A2B29706E7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8" name="Oval 817">
                    <a:extLst>
                      <a:ext uri="{FF2B5EF4-FFF2-40B4-BE49-F238E27FC236}">
                        <a16:creationId xmlns:a16="http://schemas.microsoft.com/office/drawing/2014/main" id="{11BE2A15-C277-466F-94DC-3F8D8250EEE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9" name="Oval 818">
                    <a:extLst>
                      <a:ext uri="{FF2B5EF4-FFF2-40B4-BE49-F238E27FC236}">
                        <a16:creationId xmlns:a16="http://schemas.microsoft.com/office/drawing/2014/main" id="{BC11443F-5BC4-49BE-866E-F01F2BB2A41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0" name="Oval 819">
                    <a:extLst>
                      <a:ext uri="{FF2B5EF4-FFF2-40B4-BE49-F238E27FC236}">
                        <a16:creationId xmlns:a16="http://schemas.microsoft.com/office/drawing/2014/main" id="{C104C76E-D70D-4FBD-BFB0-35ED615D00D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1" name="Oval 820">
                    <a:extLst>
                      <a:ext uri="{FF2B5EF4-FFF2-40B4-BE49-F238E27FC236}">
                        <a16:creationId xmlns:a16="http://schemas.microsoft.com/office/drawing/2014/main" id="{D58D910F-AEAE-49AC-9502-E9506238922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2" name="Oval 821">
                    <a:extLst>
                      <a:ext uri="{FF2B5EF4-FFF2-40B4-BE49-F238E27FC236}">
                        <a16:creationId xmlns:a16="http://schemas.microsoft.com/office/drawing/2014/main" id="{2420EE9A-A1E2-443A-88A9-53D4B9B8AAD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6AF12B9F-C11F-4694-B3BB-9587F320923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DCD3E2F1-DF99-466E-BD0F-29F54EE36A45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C617F43D-DE55-4BFF-9B15-431725305068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48A56FE3-6F13-4123-A9F5-66DE938C584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29D13FAB-02AB-45F1-82FB-60847649961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656F0F33-F9E5-4680-A859-D95C1FF5794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34FE8DA8-15C2-4490-9EF9-85CEAD418D6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7072E022-F536-4E86-BBB4-8CE82691F3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A0D6D80A-798B-444F-84A2-97360455D1E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4D624509-6AAF-4BD3-91CE-62630D00E59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1" name="Oval 810">
                  <a:extLst>
                    <a:ext uri="{FF2B5EF4-FFF2-40B4-BE49-F238E27FC236}">
                      <a16:creationId xmlns:a16="http://schemas.microsoft.com/office/drawing/2014/main" id="{93BCE222-D098-431C-A064-53019437DB0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13A32E51-5D5D-4D07-ABDB-8CE2F3201D0C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54CD4F7B-4955-4BCD-A7D0-F25D67014AE7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94" name="Oval 793">
                  <a:extLst>
                    <a:ext uri="{FF2B5EF4-FFF2-40B4-BE49-F238E27FC236}">
                      <a16:creationId xmlns:a16="http://schemas.microsoft.com/office/drawing/2014/main" id="{CD66702A-7DEB-4D76-9365-2CF8C6BD80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60B82B83-A1C9-418F-9562-08DC8C8B1E1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F0EEEB6D-3415-4B54-9993-E2028B65289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7" name="Oval 796">
                    <a:extLst>
                      <a:ext uri="{FF2B5EF4-FFF2-40B4-BE49-F238E27FC236}">
                        <a16:creationId xmlns:a16="http://schemas.microsoft.com/office/drawing/2014/main" id="{6546CC2E-695A-4B37-93B2-3A1DCE37FA3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8" name="Oval 797">
                    <a:extLst>
                      <a:ext uri="{FF2B5EF4-FFF2-40B4-BE49-F238E27FC236}">
                        <a16:creationId xmlns:a16="http://schemas.microsoft.com/office/drawing/2014/main" id="{B3561942-6E67-42A5-A73D-A254255D800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9" name="Oval 798">
                    <a:extLst>
                      <a:ext uri="{FF2B5EF4-FFF2-40B4-BE49-F238E27FC236}">
                        <a16:creationId xmlns:a16="http://schemas.microsoft.com/office/drawing/2014/main" id="{156C7631-354A-4D95-AB8F-0B1C439B00F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0" name="Oval 799">
                    <a:extLst>
                      <a:ext uri="{FF2B5EF4-FFF2-40B4-BE49-F238E27FC236}">
                        <a16:creationId xmlns:a16="http://schemas.microsoft.com/office/drawing/2014/main" id="{146B8E32-7617-4FDB-A184-BCA4C2894B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1" name="Oval 800">
                    <a:extLst>
                      <a:ext uri="{FF2B5EF4-FFF2-40B4-BE49-F238E27FC236}">
                        <a16:creationId xmlns:a16="http://schemas.microsoft.com/office/drawing/2014/main" id="{393C934B-FB8E-4AD4-8275-63A4282B646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2" name="Oval 801">
                    <a:extLst>
                      <a:ext uri="{FF2B5EF4-FFF2-40B4-BE49-F238E27FC236}">
                        <a16:creationId xmlns:a16="http://schemas.microsoft.com/office/drawing/2014/main" id="{D6E08EA3-E77F-48DD-9683-82E935EA639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0EAC323B-F4BC-4DD1-8D4B-904DCC5BB539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E73935B4-1AB2-4388-9E11-26C36E1BDBF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0AE5E1C3-C686-4A8D-94E5-C53EE04F3212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9D434E5C-F6E4-4C5C-8FA0-8EBCCFFDD72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7D824F21-35AD-4F52-BFAD-9DDC3BF7E5E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B39E2569-2C34-4A26-AE3F-9F7AEDABB5E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A8E9805B-CEE5-4BD2-B660-03899EAA3B6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AF36FA74-855A-4FD6-9519-7498E76FDE4C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8D4F8D46-77EE-4725-A8C8-9F248A84A54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CB5E45D9-7ED6-4C9F-A228-208241E8FAAD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65567761-B8A9-405E-ACA1-9F3657402FF1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B815A48E-3681-4449-824C-383E926966F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92CAB1E5-8C08-4E71-8364-9ADE8A74FD22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D3C1DCCD-44CD-4712-AE80-0EDD5E2D72CF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3B65A344-4C56-45C0-997D-70D08FC958D0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072F9B58-5147-4732-BE40-7957BDB76FB1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690469B5-21AA-4393-A651-2FED726F8596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E4084A5F-33EF-4400-A723-612B8DE5C4DA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20FB1B8-FFA3-4EDC-B2D8-64C2CB8A3601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46778CE8-AA0B-495B-992B-607A3FD41500}"/>
              </a:ext>
            </a:extLst>
          </p:cNvPr>
          <p:cNvGrpSpPr/>
          <p:nvPr/>
        </p:nvGrpSpPr>
        <p:grpSpPr>
          <a:xfrm>
            <a:off x="611203" y="2911950"/>
            <a:ext cx="7840299" cy="443556"/>
            <a:chOff x="838796" y="1267790"/>
            <a:chExt cx="7840299" cy="443556"/>
          </a:xfrm>
        </p:grpSpPr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0BA13FDE-DAC2-40B0-A0D2-32A73E64D7AF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F9486BA9-79B3-4E9F-95A4-F09AA0D4D39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69" name="Group 1268">
                <a:extLst>
                  <a:ext uri="{FF2B5EF4-FFF2-40B4-BE49-F238E27FC236}">
                    <a16:creationId xmlns:a16="http://schemas.microsoft.com/office/drawing/2014/main" id="{B2777972-F5B7-4D41-A28B-FE325D42666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161B5676-57DE-4731-8C41-FBAD8AD1D0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E6D81D27-1B1F-4E8F-9C82-4516DC934DB6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2" name="Oval 1271">
                  <a:extLst>
                    <a:ext uri="{FF2B5EF4-FFF2-40B4-BE49-F238E27FC236}">
                      <a16:creationId xmlns:a16="http://schemas.microsoft.com/office/drawing/2014/main" id="{3667BADE-4852-4BB8-8475-DCD50FCF683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CB7FFCE2-27D3-4D06-BB15-7C4D5A42F0B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8A99CF90-A935-44FC-A2FB-5595A3202D7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5" name="Oval 1274">
                  <a:extLst>
                    <a:ext uri="{FF2B5EF4-FFF2-40B4-BE49-F238E27FC236}">
                      <a16:creationId xmlns:a16="http://schemas.microsoft.com/office/drawing/2014/main" id="{3CD9E092-FFBB-4400-BE00-423B064B20F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9EF06BE3-EC9C-4B8F-9A6A-0D4E289411A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7694AA6F-B878-4A05-9D34-C4D397284153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257" name="Group 1256">
                <a:extLst>
                  <a:ext uri="{FF2B5EF4-FFF2-40B4-BE49-F238E27FC236}">
                    <a16:creationId xmlns:a16="http://schemas.microsoft.com/office/drawing/2014/main" id="{26D0B0A9-5AA6-4AA5-B891-7CFCC9885815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59" name="Oval 1258">
                  <a:extLst>
                    <a:ext uri="{FF2B5EF4-FFF2-40B4-BE49-F238E27FC236}">
                      <a16:creationId xmlns:a16="http://schemas.microsoft.com/office/drawing/2014/main" id="{67196365-8348-4FF6-910D-FF16906B723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A0F0C3D9-61F7-4C16-AB9C-EFEE20F8213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61" name="Oval 1260">
                    <a:extLst>
                      <a:ext uri="{FF2B5EF4-FFF2-40B4-BE49-F238E27FC236}">
                        <a16:creationId xmlns:a16="http://schemas.microsoft.com/office/drawing/2014/main" id="{67CBC3AE-D75D-45D8-BF45-3F053724F42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2" name="Oval 1261">
                    <a:extLst>
                      <a:ext uri="{FF2B5EF4-FFF2-40B4-BE49-F238E27FC236}">
                        <a16:creationId xmlns:a16="http://schemas.microsoft.com/office/drawing/2014/main" id="{E322CB0C-D0AA-400B-8AFE-7B2A5B2589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3" name="Oval 1262">
                    <a:extLst>
                      <a:ext uri="{FF2B5EF4-FFF2-40B4-BE49-F238E27FC236}">
                        <a16:creationId xmlns:a16="http://schemas.microsoft.com/office/drawing/2014/main" id="{77A34F60-6909-4399-9E5A-69740EBC75F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4" name="Oval 1263">
                    <a:extLst>
                      <a:ext uri="{FF2B5EF4-FFF2-40B4-BE49-F238E27FC236}">
                        <a16:creationId xmlns:a16="http://schemas.microsoft.com/office/drawing/2014/main" id="{96398300-E6F6-4EBB-836B-8FE8BF436F3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5" name="Oval 1264">
                    <a:extLst>
                      <a:ext uri="{FF2B5EF4-FFF2-40B4-BE49-F238E27FC236}">
                        <a16:creationId xmlns:a16="http://schemas.microsoft.com/office/drawing/2014/main" id="{B9EC4646-15D6-4A16-9B99-EBDEA197AA2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6" name="Oval 1265">
                    <a:extLst>
                      <a:ext uri="{FF2B5EF4-FFF2-40B4-BE49-F238E27FC236}">
                        <a16:creationId xmlns:a16="http://schemas.microsoft.com/office/drawing/2014/main" id="{26C56FE3-90C1-460D-A1CD-A582EAB153C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7" name="Oval 1266">
                    <a:extLst>
                      <a:ext uri="{FF2B5EF4-FFF2-40B4-BE49-F238E27FC236}">
                        <a16:creationId xmlns:a16="http://schemas.microsoft.com/office/drawing/2014/main" id="{61D0FCAD-299C-4668-B766-7BC34FBD6DE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58" name="Oval 1257">
                <a:extLst>
                  <a:ext uri="{FF2B5EF4-FFF2-40B4-BE49-F238E27FC236}">
                    <a16:creationId xmlns:a16="http://schemas.microsoft.com/office/drawing/2014/main" id="{EEB33992-C404-4412-B382-D02AB9E64D1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C7CFB268-9DBF-4B0D-92D0-3AEAAE0998BF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248" name="Oval 1247">
                <a:extLst>
                  <a:ext uri="{FF2B5EF4-FFF2-40B4-BE49-F238E27FC236}">
                    <a16:creationId xmlns:a16="http://schemas.microsoft.com/office/drawing/2014/main" id="{04469ED3-48C4-4001-B5F5-99AA2A56B52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49" name="Group 1248">
                <a:extLst>
                  <a:ext uri="{FF2B5EF4-FFF2-40B4-BE49-F238E27FC236}">
                    <a16:creationId xmlns:a16="http://schemas.microsoft.com/office/drawing/2014/main" id="{6A2168EC-2164-4F8A-8230-0D982A1C838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1F2630C2-DE2E-4F63-B76B-FCDACC42F24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1" name="Oval 1250">
                  <a:extLst>
                    <a:ext uri="{FF2B5EF4-FFF2-40B4-BE49-F238E27FC236}">
                      <a16:creationId xmlns:a16="http://schemas.microsoft.com/office/drawing/2014/main" id="{56E911B3-9FCE-4DE2-9ED2-573BF0468FA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2" name="Oval 1251">
                  <a:extLst>
                    <a:ext uri="{FF2B5EF4-FFF2-40B4-BE49-F238E27FC236}">
                      <a16:creationId xmlns:a16="http://schemas.microsoft.com/office/drawing/2014/main" id="{A0D293B0-FECF-450C-8007-435C099C4EF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3" name="Oval 1252">
                  <a:extLst>
                    <a:ext uri="{FF2B5EF4-FFF2-40B4-BE49-F238E27FC236}">
                      <a16:creationId xmlns:a16="http://schemas.microsoft.com/office/drawing/2014/main" id="{1C0A8916-A3ED-419D-B187-41B3D434ABA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4" name="Oval 1253">
                  <a:extLst>
                    <a:ext uri="{FF2B5EF4-FFF2-40B4-BE49-F238E27FC236}">
                      <a16:creationId xmlns:a16="http://schemas.microsoft.com/office/drawing/2014/main" id="{20024A9F-2886-4A6E-9D2A-CB833987B9F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5" name="Oval 1254">
                  <a:extLst>
                    <a:ext uri="{FF2B5EF4-FFF2-40B4-BE49-F238E27FC236}">
                      <a16:creationId xmlns:a16="http://schemas.microsoft.com/office/drawing/2014/main" id="{15F09723-12F8-436F-9B84-DB6791F8ADB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C31F2DC5-B9D9-44DB-A614-C0A822FF815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08B4054A-002D-4F99-A856-90C18984C63F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237" name="Group 1236">
                <a:extLst>
                  <a:ext uri="{FF2B5EF4-FFF2-40B4-BE49-F238E27FC236}">
                    <a16:creationId xmlns:a16="http://schemas.microsoft.com/office/drawing/2014/main" id="{61BD719E-36BD-499A-92E7-1FEC2F71673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39" name="Oval 1238">
                  <a:extLst>
                    <a:ext uri="{FF2B5EF4-FFF2-40B4-BE49-F238E27FC236}">
                      <a16:creationId xmlns:a16="http://schemas.microsoft.com/office/drawing/2014/main" id="{99A5862B-EBF1-44D5-90B4-F4C8D00E23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BCCCFC88-FF3E-423B-BE4F-AD39A884AE1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41" name="Oval 1240">
                    <a:extLst>
                      <a:ext uri="{FF2B5EF4-FFF2-40B4-BE49-F238E27FC236}">
                        <a16:creationId xmlns:a16="http://schemas.microsoft.com/office/drawing/2014/main" id="{C62E3643-996A-4455-8C94-C5A7A6A96AD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2" name="Oval 1241">
                    <a:extLst>
                      <a:ext uri="{FF2B5EF4-FFF2-40B4-BE49-F238E27FC236}">
                        <a16:creationId xmlns:a16="http://schemas.microsoft.com/office/drawing/2014/main" id="{29253495-7FA4-43B8-A0F1-41F3DB83A4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3" name="Oval 1242">
                    <a:extLst>
                      <a:ext uri="{FF2B5EF4-FFF2-40B4-BE49-F238E27FC236}">
                        <a16:creationId xmlns:a16="http://schemas.microsoft.com/office/drawing/2014/main" id="{8D672D63-F5CE-4946-A0A7-A0EEDC4461D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4" name="Oval 1243">
                    <a:extLst>
                      <a:ext uri="{FF2B5EF4-FFF2-40B4-BE49-F238E27FC236}">
                        <a16:creationId xmlns:a16="http://schemas.microsoft.com/office/drawing/2014/main" id="{6224BA9F-ABCF-4B46-877B-7F07AF02DF4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5" name="Oval 1244">
                    <a:extLst>
                      <a:ext uri="{FF2B5EF4-FFF2-40B4-BE49-F238E27FC236}">
                        <a16:creationId xmlns:a16="http://schemas.microsoft.com/office/drawing/2014/main" id="{4D344E55-41B0-45D6-A471-EEEF8638A8B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6" name="Oval 1245">
                    <a:extLst>
                      <a:ext uri="{FF2B5EF4-FFF2-40B4-BE49-F238E27FC236}">
                        <a16:creationId xmlns:a16="http://schemas.microsoft.com/office/drawing/2014/main" id="{49D26347-8992-4727-91D8-EF8E0458D78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7" name="Oval 1246">
                    <a:extLst>
                      <a:ext uri="{FF2B5EF4-FFF2-40B4-BE49-F238E27FC236}">
                        <a16:creationId xmlns:a16="http://schemas.microsoft.com/office/drawing/2014/main" id="{E6D911AF-B352-40AC-99B2-EFA0CF0562D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38" name="Oval 1237">
                <a:extLst>
                  <a:ext uri="{FF2B5EF4-FFF2-40B4-BE49-F238E27FC236}">
                    <a16:creationId xmlns:a16="http://schemas.microsoft.com/office/drawing/2014/main" id="{38B71FBA-CFA8-4C7C-AACC-7531C27C43B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30C4D31D-12F6-45ED-8808-72240B053C5B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228" name="Oval 1227">
                <a:extLst>
                  <a:ext uri="{FF2B5EF4-FFF2-40B4-BE49-F238E27FC236}">
                    <a16:creationId xmlns:a16="http://schemas.microsoft.com/office/drawing/2014/main" id="{5CA4D962-DF33-4183-B06C-AC94C2CDD9C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29" name="Group 1228">
                <a:extLst>
                  <a:ext uri="{FF2B5EF4-FFF2-40B4-BE49-F238E27FC236}">
                    <a16:creationId xmlns:a16="http://schemas.microsoft.com/office/drawing/2014/main" id="{6ADD44E5-F2CD-4B9D-932B-3D4764DE66A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30" name="Oval 1229">
                  <a:extLst>
                    <a:ext uri="{FF2B5EF4-FFF2-40B4-BE49-F238E27FC236}">
                      <a16:creationId xmlns:a16="http://schemas.microsoft.com/office/drawing/2014/main" id="{78926C9D-EDBB-4722-BDB7-8ADF56217CC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3AAE40FD-22D2-4B36-8888-550D47EEC25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2" name="Oval 1231">
                  <a:extLst>
                    <a:ext uri="{FF2B5EF4-FFF2-40B4-BE49-F238E27FC236}">
                      <a16:creationId xmlns:a16="http://schemas.microsoft.com/office/drawing/2014/main" id="{030B4A70-6660-4C93-8F17-4337789054C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3" name="Oval 1232">
                  <a:extLst>
                    <a:ext uri="{FF2B5EF4-FFF2-40B4-BE49-F238E27FC236}">
                      <a16:creationId xmlns:a16="http://schemas.microsoft.com/office/drawing/2014/main" id="{7ACF9D0C-5271-401F-9827-A086BA989AB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4" name="Oval 1233">
                  <a:extLst>
                    <a:ext uri="{FF2B5EF4-FFF2-40B4-BE49-F238E27FC236}">
                      <a16:creationId xmlns:a16="http://schemas.microsoft.com/office/drawing/2014/main" id="{E5D0E2D5-46AD-4413-AFEA-D2B7BEB1416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5" name="Oval 1234">
                  <a:extLst>
                    <a:ext uri="{FF2B5EF4-FFF2-40B4-BE49-F238E27FC236}">
                      <a16:creationId xmlns:a16="http://schemas.microsoft.com/office/drawing/2014/main" id="{DE86B1A0-8A6A-45E6-A424-AC153EDC53C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6" name="Oval 1235">
                  <a:extLst>
                    <a:ext uri="{FF2B5EF4-FFF2-40B4-BE49-F238E27FC236}">
                      <a16:creationId xmlns:a16="http://schemas.microsoft.com/office/drawing/2014/main" id="{B418D4CF-FCC1-4509-832D-43FFAEFCD6A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8" name="Group 1197">
              <a:extLst>
                <a:ext uri="{FF2B5EF4-FFF2-40B4-BE49-F238E27FC236}">
                  <a16:creationId xmlns:a16="http://schemas.microsoft.com/office/drawing/2014/main" id="{0956962C-B9D3-405C-8AC9-2A44BC80F582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CA95DF72-3D3C-44B5-8741-DBD3063BA26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19" name="Oval 1218">
                  <a:extLst>
                    <a:ext uri="{FF2B5EF4-FFF2-40B4-BE49-F238E27FC236}">
                      <a16:creationId xmlns:a16="http://schemas.microsoft.com/office/drawing/2014/main" id="{EDD3D76E-F65C-4C1B-8F32-ABF142B5E20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5D781091-F496-43C3-B9F0-344F4B619EC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21" name="Oval 1220">
                    <a:extLst>
                      <a:ext uri="{FF2B5EF4-FFF2-40B4-BE49-F238E27FC236}">
                        <a16:creationId xmlns:a16="http://schemas.microsoft.com/office/drawing/2014/main" id="{2CD90CFB-AEE0-42B4-A173-C8FE7AF876E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2" name="Oval 1221">
                    <a:extLst>
                      <a:ext uri="{FF2B5EF4-FFF2-40B4-BE49-F238E27FC236}">
                        <a16:creationId xmlns:a16="http://schemas.microsoft.com/office/drawing/2014/main" id="{C36EF150-3038-4BEC-9C7C-AB9BB890A4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3" name="Oval 1222">
                    <a:extLst>
                      <a:ext uri="{FF2B5EF4-FFF2-40B4-BE49-F238E27FC236}">
                        <a16:creationId xmlns:a16="http://schemas.microsoft.com/office/drawing/2014/main" id="{7E696CE9-2004-4705-A3B4-4C0129AC84E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4" name="Oval 1223">
                    <a:extLst>
                      <a:ext uri="{FF2B5EF4-FFF2-40B4-BE49-F238E27FC236}">
                        <a16:creationId xmlns:a16="http://schemas.microsoft.com/office/drawing/2014/main" id="{69D07BC1-3FFB-4CA4-A03E-FF6DA2873BE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5" name="Oval 1224">
                    <a:extLst>
                      <a:ext uri="{FF2B5EF4-FFF2-40B4-BE49-F238E27FC236}">
                        <a16:creationId xmlns:a16="http://schemas.microsoft.com/office/drawing/2014/main" id="{7FC4943C-F23E-42D0-97A4-7A1DE34FEE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6" name="Oval 1225">
                    <a:extLst>
                      <a:ext uri="{FF2B5EF4-FFF2-40B4-BE49-F238E27FC236}">
                        <a16:creationId xmlns:a16="http://schemas.microsoft.com/office/drawing/2014/main" id="{AE259926-2FD3-4DF8-B48D-2ECD246735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7" name="Oval 1226">
                    <a:extLst>
                      <a:ext uri="{FF2B5EF4-FFF2-40B4-BE49-F238E27FC236}">
                        <a16:creationId xmlns:a16="http://schemas.microsoft.com/office/drawing/2014/main" id="{58B61445-BFCE-426C-8904-3A9E102A852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18" name="Oval 1217">
                <a:extLst>
                  <a:ext uri="{FF2B5EF4-FFF2-40B4-BE49-F238E27FC236}">
                    <a16:creationId xmlns:a16="http://schemas.microsoft.com/office/drawing/2014/main" id="{E2678EB3-6088-4533-A466-F548C7232F3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79119525-A488-4621-9808-BA284527C9B4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B12FBF90-2EA2-4AE4-877D-A4EDA65BA0E5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5F621794-7099-4710-9FCB-2EF282534D8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F6B97AE1-1AD8-41F4-A1AE-6721995A1700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D60B2380-6B00-4607-836C-19A9D009EF1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E5AF5C53-1D3F-44DF-868B-AB34771A5D1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34DAC677-139B-410F-95EF-B43B2C411823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BD933BA1-E9B4-4284-AD09-CB53223732A7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4C0EF036-33B0-4E22-9209-5094B7919A3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980F6B6C-EE6B-4943-8B78-A5590C9457DA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20E41C69-EFB1-4F3C-8260-EA6A44470936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50E93DD0-39EE-4648-80DD-5567D03D683F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54DABC99-B523-444C-9601-8F0DB8E34C1E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157B4767-9A11-442A-A445-D89A2DA841F8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F41D17F2-3272-437F-B513-2E001B0ECC20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B891FCD3-969F-484E-93A8-1AE41F531F4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98808EF1-D240-44B7-83BC-3ADF2ED31437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0E71740E-7351-45BB-85F9-B83C40A16735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7C5E09FE-E5ED-432D-B43D-5C4C934FEFE9}"/>
              </a:ext>
            </a:extLst>
          </p:cNvPr>
          <p:cNvGrpSpPr/>
          <p:nvPr/>
        </p:nvGrpSpPr>
        <p:grpSpPr>
          <a:xfrm>
            <a:off x="384789" y="3323220"/>
            <a:ext cx="7840299" cy="443556"/>
            <a:chOff x="838796" y="1267790"/>
            <a:chExt cx="7840299" cy="443556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5B1C791C-5862-44CF-B40F-0C3502D26D11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353" name="Oval 1352">
                <a:extLst>
                  <a:ext uri="{FF2B5EF4-FFF2-40B4-BE49-F238E27FC236}">
                    <a16:creationId xmlns:a16="http://schemas.microsoft.com/office/drawing/2014/main" id="{D24FD404-74DE-4DC1-BA53-04103DF1C683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54" name="Group 1353">
                <a:extLst>
                  <a:ext uri="{FF2B5EF4-FFF2-40B4-BE49-F238E27FC236}">
                    <a16:creationId xmlns:a16="http://schemas.microsoft.com/office/drawing/2014/main" id="{72FA1D1F-57C5-40E2-A631-1D4BDC8E7CD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55" name="Oval 1354">
                  <a:extLst>
                    <a:ext uri="{FF2B5EF4-FFF2-40B4-BE49-F238E27FC236}">
                      <a16:creationId xmlns:a16="http://schemas.microsoft.com/office/drawing/2014/main" id="{AA245008-ABE9-4F47-A9A1-E61B9AC5E6C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6" name="Oval 1355">
                  <a:extLst>
                    <a:ext uri="{FF2B5EF4-FFF2-40B4-BE49-F238E27FC236}">
                      <a16:creationId xmlns:a16="http://schemas.microsoft.com/office/drawing/2014/main" id="{ECB2DAF9-16DC-4963-9896-F0488B7A14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7" name="Oval 1356">
                  <a:extLst>
                    <a:ext uri="{FF2B5EF4-FFF2-40B4-BE49-F238E27FC236}">
                      <a16:creationId xmlns:a16="http://schemas.microsoft.com/office/drawing/2014/main" id="{1C18FB77-91A2-4E2E-B995-0BFBCE48D4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8" name="Oval 1357">
                  <a:extLst>
                    <a:ext uri="{FF2B5EF4-FFF2-40B4-BE49-F238E27FC236}">
                      <a16:creationId xmlns:a16="http://schemas.microsoft.com/office/drawing/2014/main" id="{3F13F17A-2DEE-4E16-AF71-FB46DDD402C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9" name="Oval 1358">
                  <a:extLst>
                    <a:ext uri="{FF2B5EF4-FFF2-40B4-BE49-F238E27FC236}">
                      <a16:creationId xmlns:a16="http://schemas.microsoft.com/office/drawing/2014/main" id="{12A72281-5FE0-48C5-915C-9119BB8D161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0" name="Oval 1359">
                  <a:extLst>
                    <a:ext uri="{FF2B5EF4-FFF2-40B4-BE49-F238E27FC236}">
                      <a16:creationId xmlns:a16="http://schemas.microsoft.com/office/drawing/2014/main" id="{C3FF2CF1-D7F6-4B25-9568-889B8952454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1" name="Oval 1360">
                  <a:extLst>
                    <a:ext uri="{FF2B5EF4-FFF2-40B4-BE49-F238E27FC236}">
                      <a16:creationId xmlns:a16="http://schemas.microsoft.com/office/drawing/2014/main" id="{2D8E6353-6449-4C0C-903C-E6B5B0FFFB7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09AC6F83-90BB-4C76-84AB-533A6B1A664E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342" name="Group 1341">
                <a:extLst>
                  <a:ext uri="{FF2B5EF4-FFF2-40B4-BE49-F238E27FC236}">
                    <a16:creationId xmlns:a16="http://schemas.microsoft.com/office/drawing/2014/main" id="{145DD019-3124-4286-84C0-0405A65F989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44" name="Oval 1343">
                  <a:extLst>
                    <a:ext uri="{FF2B5EF4-FFF2-40B4-BE49-F238E27FC236}">
                      <a16:creationId xmlns:a16="http://schemas.microsoft.com/office/drawing/2014/main" id="{BEB3978A-9D04-4F85-9EE9-D47D94EB9C6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45" name="Group 1344">
                  <a:extLst>
                    <a:ext uri="{FF2B5EF4-FFF2-40B4-BE49-F238E27FC236}">
                      <a16:creationId xmlns:a16="http://schemas.microsoft.com/office/drawing/2014/main" id="{FC0EEF29-B0B8-47AA-BAB1-5DAEAE7DE42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46" name="Oval 1345">
                    <a:extLst>
                      <a:ext uri="{FF2B5EF4-FFF2-40B4-BE49-F238E27FC236}">
                        <a16:creationId xmlns:a16="http://schemas.microsoft.com/office/drawing/2014/main" id="{C9FD1B82-52F0-42AE-AC9B-D99679523B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7" name="Oval 1346">
                    <a:extLst>
                      <a:ext uri="{FF2B5EF4-FFF2-40B4-BE49-F238E27FC236}">
                        <a16:creationId xmlns:a16="http://schemas.microsoft.com/office/drawing/2014/main" id="{3D45C649-D9CC-4912-84DB-32438151DC2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8" name="Oval 1347">
                    <a:extLst>
                      <a:ext uri="{FF2B5EF4-FFF2-40B4-BE49-F238E27FC236}">
                        <a16:creationId xmlns:a16="http://schemas.microsoft.com/office/drawing/2014/main" id="{BD37A526-7936-4B8C-9350-8762C33131A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9" name="Oval 1348">
                    <a:extLst>
                      <a:ext uri="{FF2B5EF4-FFF2-40B4-BE49-F238E27FC236}">
                        <a16:creationId xmlns:a16="http://schemas.microsoft.com/office/drawing/2014/main" id="{D4A56504-E0C3-4DC1-9D28-D053C09E025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0" name="Oval 1349">
                    <a:extLst>
                      <a:ext uri="{FF2B5EF4-FFF2-40B4-BE49-F238E27FC236}">
                        <a16:creationId xmlns:a16="http://schemas.microsoft.com/office/drawing/2014/main" id="{A7C39BA9-030C-481E-93EF-568896CA49A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1" name="Oval 1350">
                    <a:extLst>
                      <a:ext uri="{FF2B5EF4-FFF2-40B4-BE49-F238E27FC236}">
                        <a16:creationId xmlns:a16="http://schemas.microsoft.com/office/drawing/2014/main" id="{20B01F5E-0741-49B7-8D1C-2FD0C3E4345D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2" name="Oval 1351">
                    <a:extLst>
                      <a:ext uri="{FF2B5EF4-FFF2-40B4-BE49-F238E27FC236}">
                        <a16:creationId xmlns:a16="http://schemas.microsoft.com/office/drawing/2014/main" id="{D356F38E-C70D-475C-89C6-7998141A828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43" name="Oval 1342">
                <a:extLst>
                  <a:ext uri="{FF2B5EF4-FFF2-40B4-BE49-F238E27FC236}">
                    <a16:creationId xmlns:a16="http://schemas.microsoft.com/office/drawing/2014/main" id="{13764494-D354-4B37-AB1C-9B5A27F9ABF9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9BEBAE37-F077-4B18-ADD5-52941B7F183C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333" name="Oval 1332">
                <a:extLst>
                  <a:ext uri="{FF2B5EF4-FFF2-40B4-BE49-F238E27FC236}">
                    <a16:creationId xmlns:a16="http://schemas.microsoft.com/office/drawing/2014/main" id="{2F636C6E-53B1-4285-B850-797F69B09A6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34" name="Group 1333">
                <a:extLst>
                  <a:ext uri="{FF2B5EF4-FFF2-40B4-BE49-F238E27FC236}">
                    <a16:creationId xmlns:a16="http://schemas.microsoft.com/office/drawing/2014/main" id="{0DC69964-98B7-48E4-A798-4F162684CA2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35" name="Oval 1334">
                  <a:extLst>
                    <a:ext uri="{FF2B5EF4-FFF2-40B4-BE49-F238E27FC236}">
                      <a16:creationId xmlns:a16="http://schemas.microsoft.com/office/drawing/2014/main" id="{E881793C-2724-40E2-AB80-C086BE9DC6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6" name="Oval 1335">
                  <a:extLst>
                    <a:ext uri="{FF2B5EF4-FFF2-40B4-BE49-F238E27FC236}">
                      <a16:creationId xmlns:a16="http://schemas.microsoft.com/office/drawing/2014/main" id="{5D30C196-4C6E-46B2-9431-25C965B78A8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7" name="Oval 1336">
                  <a:extLst>
                    <a:ext uri="{FF2B5EF4-FFF2-40B4-BE49-F238E27FC236}">
                      <a16:creationId xmlns:a16="http://schemas.microsoft.com/office/drawing/2014/main" id="{A4042A97-514B-4804-BA48-34545A4B20D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8" name="Oval 1337">
                  <a:extLst>
                    <a:ext uri="{FF2B5EF4-FFF2-40B4-BE49-F238E27FC236}">
                      <a16:creationId xmlns:a16="http://schemas.microsoft.com/office/drawing/2014/main" id="{9518FD3B-86A6-49CD-AA7B-243EE3C554B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9" name="Oval 1338">
                  <a:extLst>
                    <a:ext uri="{FF2B5EF4-FFF2-40B4-BE49-F238E27FC236}">
                      <a16:creationId xmlns:a16="http://schemas.microsoft.com/office/drawing/2014/main" id="{9E98ADF7-CCE1-4C81-B4F5-B7C5B8F6216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0" name="Oval 1339">
                  <a:extLst>
                    <a:ext uri="{FF2B5EF4-FFF2-40B4-BE49-F238E27FC236}">
                      <a16:creationId xmlns:a16="http://schemas.microsoft.com/office/drawing/2014/main" id="{FC1E08C3-90A5-433C-9DF1-ABF090CE217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1" name="Oval 1340">
                  <a:extLst>
                    <a:ext uri="{FF2B5EF4-FFF2-40B4-BE49-F238E27FC236}">
                      <a16:creationId xmlns:a16="http://schemas.microsoft.com/office/drawing/2014/main" id="{4582F240-54ED-40A4-9AE9-C0F0B9D34C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09212F33-FE9D-4304-BB50-21E5ED352DCA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322" name="Group 1321">
                <a:extLst>
                  <a:ext uri="{FF2B5EF4-FFF2-40B4-BE49-F238E27FC236}">
                    <a16:creationId xmlns:a16="http://schemas.microsoft.com/office/drawing/2014/main" id="{F0CC7A16-FD1A-4963-8F7D-501BC6E19BE8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24" name="Oval 1323">
                  <a:extLst>
                    <a:ext uri="{FF2B5EF4-FFF2-40B4-BE49-F238E27FC236}">
                      <a16:creationId xmlns:a16="http://schemas.microsoft.com/office/drawing/2014/main" id="{EE4A188B-2B8D-4523-AD13-2383A3E542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25" name="Group 1324">
                  <a:extLst>
                    <a:ext uri="{FF2B5EF4-FFF2-40B4-BE49-F238E27FC236}">
                      <a16:creationId xmlns:a16="http://schemas.microsoft.com/office/drawing/2014/main" id="{81818888-27EC-45D6-A2E1-965A663D89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26" name="Oval 1325">
                    <a:extLst>
                      <a:ext uri="{FF2B5EF4-FFF2-40B4-BE49-F238E27FC236}">
                        <a16:creationId xmlns:a16="http://schemas.microsoft.com/office/drawing/2014/main" id="{DF41370A-FF19-4C2B-ABDB-E9B8C74CF0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7" name="Oval 1326">
                    <a:extLst>
                      <a:ext uri="{FF2B5EF4-FFF2-40B4-BE49-F238E27FC236}">
                        <a16:creationId xmlns:a16="http://schemas.microsoft.com/office/drawing/2014/main" id="{02FBCE9C-2E3E-4FD9-9B2B-15CB2426FBF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8" name="Oval 1327">
                    <a:extLst>
                      <a:ext uri="{FF2B5EF4-FFF2-40B4-BE49-F238E27FC236}">
                        <a16:creationId xmlns:a16="http://schemas.microsoft.com/office/drawing/2014/main" id="{74C91E45-C60C-40A4-9A12-F9F011942C2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9" name="Oval 1328">
                    <a:extLst>
                      <a:ext uri="{FF2B5EF4-FFF2-40B4-BE49-F238E27FC236}">
                        <a16:creationId xmlns:a16="http://schemas.microsoft.com/office/drawing/2014/main" id="{3A810271-2B53-426F-9520-0C70754E0AF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0" name="Oval 1329">
                    <a:extLst>
                      <a:ext uri="{FF2B5EF4-FFF2-40B4-BE49-F238E27FC236}">
                        <a16:creationId xmlns:a16="http://schemas.microsoft.com/office/drawing/2014/main" id="{4424A837-138E-4796-AD38-2AE5E0417C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1" name="Oval 1330">
                    <a:extLst>
                      <a:ext uri="{FF2B5EF4-FFF2-40B4-BE49-F238E27FC236}">
                        <a16:creationId xmlns:a16="http://schemas.microsoft.com/office/drawing/2014/main" id="{D28823B7-3C23-4027-BC64-60DB1942585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2" name="Oval 1331">
                    <a:extLst>
                      <a:ext uri="{FF2B5EF4-FFF2-40B4-BE49-F238E27FC236}">
                        <a16:creationId xmlns:a16="http://schemas.microsoft.com/office/drawing/2014/main" id="{D3637274-D6E3-4419-9BD6-925C6741F87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23" name="Oval 1322">
                <a:extLst>
                  <a:ext uri="{FF2B5EF4-FFF2-40B4-BE49-F238E27FC236}">
                    <a16:creationId xmlns:a16="http://schemas.microsoft.com/office/drawing/2014/main" id="{34B43A5B-F0BD-4990-AEBD-C633E5F8E7B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73CED23F-87AA-436C-8A55-C983DADB991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313" name="Oval 1312">
                <a:extLst>
                  <a:ext uri="{FF2B5EF4-FFF2-40B4-BE49-F238E27FC236}">
                    <a16:creationId xmlns:a16="http://schemas.microsoft.com/office/drawing/2014/main" id="{22DE0FE5-1785-4499-B492-2891E0E80BF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:a16="http://schemas.microsoft.com/office/drawing/2014/main" id="{8AC09A82-05D0-456D-AAE6-EFEB45CD86A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15" name="Oval 1314">
                  <a:extLst>
                    <a:ext uri="{FF2B5EF4-FFF2-40B4-BE49-F238E27FC236}">
                      <a16:creationId xmlns:a16="http://schemas.microsoft.com/office/drawing/2014/main" id="{A563B10C-A1A3-4CED-8701-792B590437A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6" name="Oval 1315">
                  <a:extLst>
                    <a:ext uri="{FF2B5EF4-FFF2-40B4-BE49-F238E27FC236}">
                      <a16:creationId xmlns:a16="http://schemas.microsoft.com/office/drawing/2014/main" id="{6261CD53-B5F5-43C2-99DD-16DF16E9C6C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7" name="Oval 1316">
                  <a:extLst>
                    <a:ext uri="{FF2B5EF4-FFF2-40B4-BE49-F238E27FC236}">
                      <a16:creationId xmlns:a16="http://schemas.microsoft.com/office/drawing/2014/main" id="{69735384-90AD-43FD-8397-CCF9E2DA1A0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8" name="Oval 1317">
                  <a:extLst>
                    <a:ext uri="{FF2B5EF4-FFF2-40B4-BE49-F238E27FC236}">
                      <a16:creationId xmlns:a16="http://schemas.microsoft.com/office/drawing/2014/main" id="{544934F5-2536-43DC-B618-AF18D1AD042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9" name="Oval 1318">
                  <a:extLst>
                    <a:ext uri="{FF2B5EF4-FFF2-40B4-BE49-F238E27FC236}">
                      <a16:creationId xmlns:a16="http://schemas.microsoft.com/office/drawing/2014/main" id="{297D418F-14FA-4766-AD57-E1EEFE01B0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0" name="Oval 1319">
                  <a:extLst>
                    <a:ext uri="{FF2B5EF4-FFF2-40B4-BE49-F238E27FC236}">
                      <a16:creationId xmlns:a16="http://schemas.microsoft.com/office/drawing/2014/main" id="{7AEB6296-46EC-42CC-8652-01A723E43D1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1" name="Oval 1320">
                  <a:extLst>
                    <a:ext uri="{FF2B5EF4-FFF2-40B4-BE49-F238E27FC236}">
                      <a16:creationId xmlns:a16="http://schemas.microsoft.com/office/drawing/2014/main" id="{7492AC03-A8B9-40C1-B3F8-67ED1C84E33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83" name="Group 1282">
              <a:extLst>
                <a:ext uri="{FF2B5EF4-FFF2-40B4-BE49-F238E27FC236}">
                  <a16:creationId xmlns:a16="http://schemas.microsoft.com/office/drawing/2014/main" id="{FF4BA490-1148-460D-9DE2-8ECEEC23A8B2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6DD42860-AD9F-4CE7-89ED-7DE0D17118C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04" name="Oval 1303">
                  <a:extLst>
                    <a:ext uri="{FF2B5EF4-FFF2-40B4-BE49-F238E27FC236}">
                      <a16:creationId xmlns:a16="http://schemas.microsoft.com/office/drawing/2014/main" id="{48A3873B-DBD2-49A0-AC1B-7842930205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05" name="Group 1304">
                  <a:extLst>
                    <a:ext uri="{FF2B5EF4-FFF2-40B4-BE49-F238E27FC236}">
                      <a16:creationId xmlns:a16="http://schemas.microsoft.com/office/drawing/2014/main" id="{83A498AD-086B-473B-B743-37FAEC3CF10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06" name="Oval 1305">
                    <a:extLst>
                      <a:ext uri="{FF2B5EF4-FFF2-40B4-BE49-F238E27FC236}">
                        <a16:creationId xmlns:a16="http://schemas.microsoft.com/office/drawing/2014/main" id="{B7E3E5A2-556C-4F37-9763-52B8B37346A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7" name="Oval 1306">
                    <a:extLst>
                      <a:ext uri="{FF2B5EF4-FFF2-40B4-BE49-F238E27FC236}">
                        <a16:creationId xmlns:a16="http://schemas.microsoft.com/office/drawing/2014/main" id="{6552E1AC-8534-4DCA-8181-11B43A90F26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8" name="Oval 1307">
                    <a:extLst>
                      <a:ext uri="{FF2B5EF4-FFF2-40B4-BE49-F238E27FC236}">
                        <a16:creationId xmlns:a16="http://schemas.microsoft.com/office/drawing/2014/main" id="{3CA7ADD3-1158-48E4-8E66-4E6D4B1ACF6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9" name="Oval 1308">
                    <a:extLst>
                      <a:ext uri="{FF2B5EF4-FFF2-40B4-BE49-F238E27FC236}">
                        <a16:creationId xmlns:a16="http://schemas.microsoft.com/office/drawing/2014/main" id="{945FCA83-7F7A-40C8-9BF7-61EF1AC4F3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0" name="Oval 1309">
                    <a:extLst>
                      <a:ext uri="{FF2B5EF4-FFF2-40B4-BE49-F238E27FC236}">
                        <a16:creationId xmlns:a16="http://schemas.microsoft.com/office/drawing/2014/main" id="{2EA62EAA-66D8-4699-97C9-7DE79D375B8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1" name="Oval 1310">
                    <a:extLst>
                      <a:ext uri="{FF2B5EF4-FFF2-40B4-BE49-F238E27FC236}">
                        <a16:creationId xmlns:a16="http://schemas.microsoft.com/office/drawing/2014/main" id="{E9AF8B89-870D-4B0B-89A7-720B620294D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2" name="Oval 1311">
                    <a:extLst>
                      <a:ext uri="{FF2B5EF4-FFF2-40B4-BE49-F238E27FC236}">
                        <a16:creationId xmlns:a16="http://schemas.microsoft.com/office/drawing/2014/main" id="{0C9278B3-62CE-4CD7-AE15-ADD00E150EF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03" name="Oval 1302">
                <a:extLst>
                  <a:ext uri="{FF2B5EF4-FFF2-40B4-BE49-F238E27FC236}">
                    <a16:creationId xmlns:a16="http://schemas.microsoft.com/office/drawing/2014/main" id="{7E3CE5D9-257D-4E36-B57E-2C9BA0363D46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014E6756-CFF4-4EE2-BCF2-DF203F84E8F8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285" name="Group 1284">
              <a:extLst>
                <a:ext uri="{FF2B5EF4-FFF2-40B4-BE49-F238E27FC236}">
                  <a16:creationId xmlns:a16="http://schemas.microsoft.com/office/drawing/2014/main" id="{0DA2412C-ED66-43D3-9747-41BE6E3EF2BF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295" name="Oval 1294">
                <a:extLst>
                  <a:ext uri="{FF2B5EF4-FFF2-40B4-BE49-F238E27FC236}">
                    <a16:creationId xmlns:a16="http://schemas.microsoft.com/office/drawing/2014/main" id="{ED04469B-1319-47FE-9A04-1DDCE59130E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6" name="Oval 1295">
                <a:extLst>
                  <a:ext uri="{FF2B5EF4-FFF2-40B4-BE49-F238E27FC236}">
                    <a16:creationId xmlns:a16="http://schemas.microsoft.com/office/drawing/2014/main" id="{42359502-AC7F-4A6F-95AD-62ED406D059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7" name="Oval 1296">
                <a:extLst>
                  <a:ext uri="{FF2B5EF4-FFF2-40B4-BE49-F238E27FC236}">
                    <a16:creationId xmlns:a16="http://schemas.microsoft.com/office/drawing/2014/main" id="{3ADCF603-2A29-44E0-95CE-047B6F8A6354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8" name="Oval 1297">
                <a:extLst>
                  <a:ext uri="{FF2B5EF4-FFF2-40B4-BE49-F238E27FC236}">
                    <a16:creationId xmlns:a16="http://schemas.microsoft.com/office/drawing/2014/main" id="{65DA3BF9-CBA5-4859-B241-1103A7446EF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9" name="Oval 1298">
                <a:extLst>
                  <a:ext uri="{FF2B5EF4-FFF2-40B4-BE49-F238E27FC236}">
                    <a16:creationId xmlns:a16="http://schemas.microsoft.com/office/drawing/2014/main" id="{1F06B660-51D8-4676-9FDB-9837DF2C03C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A3DA3121-9E37-4D78-917C-4C6AD27ACFEC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25EC1592-209A-4D8B-A85E-14D1528E1F8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788477E6-DAD2-4F78-A494-B0B548C63C57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DAC4D02-FD26-4431-AFF4-FA9C9A2D594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BD9172EB-AED3-4A15-B643-2E6912EF3490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CC602C21-C674-46DE-8E21-0CEC31452987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70D4015-0C7D-4B07-82FB-4BA397D947FB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21433536-E55A-45BB-90D9-C25B2750FA97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1A3760BE-3CDB-46BC-B815-EA3911BC0BB5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41801870-7264-4149-B4F3-70FD54436FD3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0536C447-9B6E-4776-93E1-A068A3FF4459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7ED55E2F-999B-46FC-A529-E296791F2224}"/>
              </a:ext>
            </a:extLst>
          </p:cNvPr>
          <p:cNvGrpSpPr/>
          <p:nvPr/>
        </p:nvGrpSpPr>
        <p:grpSpPr>
          <a:xfrm>
            <a:off x="379612" y="3731127"/>
            <a:ext cx="7840299" cy="443556"/>
            <a:chOff x="838796" y="1267790"/>
            <a:chExt cx="7840299" cy="443556"/>
          </a:xfrm>
        </p:grpSpPr>
        <p:grpSp>
          <p:nvGrpSpPr>
            <p:cNvPr id="1363" name="Group 1362">
              <a:extLst>
                <a:ext uri="{FF2B5EF4-FFF2-40B4-BE49-F238E27FC236}">
                  <a16:creationId xmlns:a16="http://schemas.microsoft.com/office/drawing/2014/main" id="{BC1BF54B-E0AC-4676-95C9-84EC5300C410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438" name="Oval 1437">
                <a:extLst>
                  <a:ext uri="{FF2B5EF4-FFF2-40B4-BE49-F238E27FC236}">
                    <a16:creationId xmlns:a16="http://schemas.microsoft.com/office/drawing/2014/main" id="{5F1F7A9B-8C9A-43C3-B11F-75636795358B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B22BAB72-AD3C-47B2-B98C-20F525E2814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79B250F6-0493-48E7-AEBB-5C6E1537311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254F55BC-5F27-41AA-824D-868A355EA54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28CE0161-22C1-4B3B-A8DE-9F9A56E6EF4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3" name="Oval 1442">
                  <a:extLst>
                    <a:ext uri="{FF2B5EF4-FFF2-40B4-BE49-F238E27FC236}">
                      <a16:creationId xmlns:a16="http://schemas.microsoft.com/office/drawing/2014/main" id="{F0FD2A1D-C787-4A00-9BEC-66B0EAE25E6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4" name="Oval 1443">
                  <a:extLst>
                    <a:ext uri="{FF2B5EF4-FFF2-40B4-BE49-F238E27FC236}">
                      <a16:creationId xmlns:a16="http://schemas.microsoft.com/office/drawing/2014/main" id="{41E535F1-8ACF-4F3D-A130-83DAB1BFD8F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5" name="Oval 1444">
                  <a:extLst>
                    <a:ext uri="{FF2B5EF4-FFF2-40B4-BE49-F238E27FC236}">
                      <a16:creationId xmlns:a16="http://schemas.microsoft.com/office/drawing/2014/main" id="{FAB7594F-7CEC-4828-8D6F-1BA96790443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6" name="Oval 1445">
                  <a:extLst>
                    <a:ext uri="{FF2B5EF4-FFF2-40B4-BE49-F238E27FC236}">
                      <a16:creationId xmlns:a16="http://schemas.microsoft.com/office/drawing/2014/main" id="{2D8F4A19-B96B-4FEA-9B0C-530BBAD46E7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4" name="Group 1363">
              <a:extLst>
                <a:ext uri="{FF2B5EF4-FFF2-40B4-BE49-F238E27FC236}">
                  <a16:creationId xmlns:a16="http://schemas.microsoft.com/office/drawing/2014/main" id="{5810FDB7-6122-4873-A82D-B51311CE5EB7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73D1B53F-AE99-4E39-B7BE-0DE6D59F2F4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29" name="Oval 1428">
                  <a:extLst>
                    <a:ext uri="{FF2B5EF4-FFF2-40B4-BE49-F238E27FC236}">
                      <a16:creationId xmlns:a16="http://schemas.microsoft.com/office/drawing/2014/main" id="{D03E4D1C-A704-4EB1-9D3B-A3175E78D8E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0" name="Group 1429">
                  <a:extLst>
                    <a:ext uri="{FF2B5EF4-FFF2-40B4-BE49-F238E27FC236}">
                      <a16:creationId xmlns:a16="http://schemas.microsoft.com/office/drawing/2014/main" id="{8B8A8C25-B14B-4744-B23F-88390F0D031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31" name="Oval 1430">
                    <a:extLst>
                      <a:ext uri="{FF2B5EF4-FFF2-40B4-BE49-F238E27FC236}">
                        <a16:creationId xmlns:a16="http://schemas.microsoft.com/office/drawing/2014/main" id="{F6A48562-9E8E-4C95-B505-647F1464FFA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2" name="Oval 1431">
                    <a:extLst>
                      <a:ext uri="{FF2B5EF4-FFF2-40B4-BE49-F238E27FC236}">
                        <a16:creationId xmlns:a16="http://schemas.microsoft.com/office/drawing/2014/main" id="{9C35C51F-8D7B-4BCF-BBBF-C62521C518B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3" name="Oval 1432">
                    <a:extLst>
                      <a:ext uri="{FF2B5EF4-FFF2-40B4-BE49-F238E27FC236}">
                        <a16:creationId xmlns:a16="http://schemas.microsoft.com/office/drawing/2014/main" id="{976DEA51-7A14-4ECC-8B9D-FA843A2A3AF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4" name="Oval 1433">
                    <a:extLst>
                      <a:ext uri="{FF2B5EF4-FFF2-40B4-BE49-F238E27FC236}">
                        <a16:creationId xmlns:a16="http://schemas.microsoft.com/office/drawing/2014/main" id="{CC4DEA7B-E1A3-47EF-86A0-C20F18F47F1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5" name="Oval 1434">
                    <a:extLst>
                      <a:ext uri="{FF2B5EF4-FFF2-40B4-BE49-F238E27FC236}">
                        <a16:creationId xmlns:a16="http://schemas.microsoft.com/office/drawing/2014/main" id="{8515265F-DC48-4803-84C0-9D7A3CCDC1E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6" name="Oval 1435">
                    <a:extLst>
                      <a:ext uri="{FF2B5EF4-FFF2-40B4-BE49-F238E27FC236}">
                        <a16:creationId xmlns:a16="http://schemas.microsoft.com/office/drawing/2014/main" id="{DE6F2C9F-52CD-46F0-A92E-A6D68E3C9C4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7" name="Oval 1436">
                    <a:extLst>
                      <a:ext uri="{FF2B5EF4-FFF2-40B4-BE49-F238E27FC236}">
                        <a16:creationId xmlns:a16="http://schemas.microsoft.com/office/drawing/2014/main" id="{340354A3-688B-4910-BCC0-340D200DE95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28" name="Oval 1427">
                <a:extLst>
                  <a:ext uri="{FF2B5EF4-FFF2-40B4-BE49-F238E27FC236}">
                    <a16:creationId xmlns:a16="http://schemas.microsoft.com/office/drawing/2014/main" id="{7D4B195F-FFA2-4763-8918-1680B4D3E69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5" name="Group 1364">
              <a:extLst>
                <a:ext uri="{FF2B5EF4-FFF2-40B4-BE49-F238E27FC236}">
                  <a16:creationId xmlns:a16="http://schemas.microsoft.com/office/drawing/2014/main" id="{5FAD1C62-B5E3-4584-BAFD-4FBDEF3AAEF3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22344DC1-459C-453B-A4CE-1CCDE210735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19" name="Group 1418">
                <a:extLst>
                  <a:ext uri="{FF2B5EF4-FFF2-40B4-BE49-F238E27FC236}">
                    <a16:creationId xmlns:a16="http://schemas.microsoft.com/office/drawing/2014/main" id="{3A35D823-693D-489F-B238-A4696EBA0D2B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20" name="Oval 1419">
                  <a:extLst>
                    <a:ext uri="{FF2B5EF4-FFF2-40B4-BE49-F238E27FC236}">
                      <a16:creationId xmlns:a16="http://schemas.microsoft.com/office/drawing/2014/main" id="{3CCF4FA9-5CED-4576-ADBE-938D6EC7EB0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1" name="Oval 1420">
                  <a:extLst>
                    <a:ext uri="{FF2B5EF4-FFF2-40B4-BE49-F238E27FC236}">
                      <a16:creationId xmlns:a16="http://schemas.microsoft.com/office/drawing/2014/main" id="{0AD5B230-5768-45CB-B031-3E941E11C6F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2" name="Oval 1421">
                  <a:extLst>
                    <a:ext uri="{FF2B5EF4-FFF2-40B4-BE49-F238E27FC236}">
                      <a16:creationId xmlns:a16="http://schemas.microsoft.com/office/drawing/2014/main" id="{794C25FD-2B7F-4A07-A174-5DAD1CA3B65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3" name="Oval 1422">
                  <a:extLst>
                    <a:ext uri="{FF2B5EF4-FFF2-40B4-BE49-F238E27FC236}">
                      <a16:creationId xmlns:a16="http://schemas.microsoft.com/office/drawing/2014/main" id="{1171BD0E-762C-4BF8-8097-49D6AD3F7EB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4" name="Oval 1423">
                  <a:extLst>
                    <a:ext uri="{FF2B5EF4-FFF2-40B4-BE49-F238E27FC236}">
                      <a16:creationId xmlns:a16="http://schemas.microsoft.com/office/drawing/2014/main" id="{8A390C59-BDE9-480B-833A-4F2DD2330C7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5" name="Oval 1424">
                  <a:extLst>
                    <a:ext uri="{FF2B5EF4-FFF2-40B4-BE49-F238E27FC236}">
                      <a16:creationId xmlns:a16="http://schemas.microsoft.com/office/drawing/2014/main" id="{D82A67E8-D4B1-4BE4-ADE1-9CC769E7C5E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6" name="Oval 1425">
                  <a:extLst>
                    <a:ext uri="{FF2B5EF4-FFF2-40B4-BE49-F238E27FC236}">
                      <a16:creationId xmlns:a16="http://schemas.microsoft.com/office/drawing/2014/main" id="{0D69098C-61CA-4C0E-9DC1-851057973F5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6" name="Group 1365">
              <a:extLst>
                <a:ext uri="{FF2B5EF4-FFF2-40B4-BE49-F238E27FC236}">
                  <a16:creationId xmlns:a16="http://schemas.microsoft.com/office/drawing/2014/main" id="{FDAF4D51-7A23-4DCE-9F9D-75B1DD9B801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B4961510-50D6-4692-979D-0B67CC520F18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09" name="Oval 1408">
                  <a:extLst>
                    <a:ext uri="{FF2B5EF4-FFF2-40B4-BE49-F238E27FC236}">
                      <a16:creationId xmlns:a16="http://schemas.microsoft.com/office/drawing/2014/main" id="{3A36CAE1-113F-47FA-A86E-28726449A8D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0" name="Group 1409">
                  <a:extLst>
                    <a:ext uri="{FF2B5EF4-FFF2-40B4-BE49-F238E27FC236}">
                      <a16:creationId xmlns:a16="http://schemas.microsoft.com/office/drawing/2014/main" id="{B9F1953B-0A61-4CBB-8B47-118C9976FE2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11" name="Oval 1410">
                    <a:extLst>
                      <a:ext uri="{FF2B5EF4-FFF2-40B4-BE49-F238E27FC236}">
                        <a16:creationId xmlns:a16="http://schemas.microsoft.com/office/drawing/2014/main" id="{3CD8A00B-9902-45AB-8E97-1871B137F05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2" name="Oval 1411">
                    <a:extLst>
                      <a:ext uri="{FF2B5EF4-FFF2-40B4-BE49-F238E27FC236}">
                        <a16:creationId xmlns:a16="http://schemas.microsoft.com/office/drawing/2014/main" id="{52CBC8B7-B24F-4B82-9237-433B66B2EE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3" name="Oval 1412">
                    <a:extLst>
                      <a:ext uri="{FF2B5EF4-FFF2-40B4-BE49-F238E27FC236}">
                        <a16:creationId xmlns:a16="http://schemas.microsoft.com/office/drawing/2014/main" id="{041FE4B4-02F0-4315-A1F7-B2415D49F9F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4" name="Oval 1413">
                    <a:extLst>
                      <a:ext uri="{FF2B5EF4-FFF2-40B4-BE49-F238E27FC236}">
                        <a16:creationId xmlns:a16="http://schemas.microsoft.com/office/drawing/2014/main" id="{C641D132-EF5A-4688-8E8F-B8535F457B1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5" name="Oval 1414">
                    <a:extLst>
                      <a:ext uri="{FF2B5EF4-FFF2-40B4-BE49-F238E27FC236}">
                        <a16:creationId xmlns:a16="http://schemas.microsoft.com/office/drawing/2014/main" id="{733C8B43-6F41-4C0C-803B-CE71628C737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6" name="Oval 1415">
                    <a:extLst>
                      <a:ext uri="{FF2B5EF4-FFF2-40B4-BE49-F238E27FC236}">
                        <a16:creationId xmlns:a16="http://schemas.microsoft.com/office/drawing/2014/main" id="{DC7AC821-650D-478A-8233-00A6145EC8B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7" name="Oval 1416">
                    <a:extLst>
                      <a:ext uri="{FF2B5EF4-FFF2-40B4-BE49-F238E27FC236}">
                        <a16:creationId xmlns:a16="http://schemas.microsoft.com/office/drawing/2014/main" id="{E5DB3DED-DAA3-43F4-B282-4DD7C4F95DB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08" name="Oval 1407">
                <a:extLst>
                  <a:ext uri="{FF2B5EF4-FFF2-40B4-BE49-F238E27FC236}">
                    <a16:creationId xmlns:a16="http://schemas.microsoft.com/office/drawing/2014/main" id="{3E97B831-71E3-4A31-B9B3-AE0F74709C8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7" name="Group 1366">
              <a:extLst>
                <a:ext uri="{FF2B5EF4-FFF2-40B4-BE49-F238E27FC236}">
                  <a16:creationId xmlns:a16="http://schemas.microsoft.com/office/drawing/2014/main" id="{303EAF87-85FF-41C8-90F0-73233EA643D3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398" name="Oval 1397">
                <a:extLst>
                  <a:ext uri="{FF2B5EF4-FFF2-40B4-BE49-F238E27FC236}">
                    <a16:creationId xmlns:a16="http://schemas.microsoft.com/office/drawing/2014/main" id="{0B77B806-5360-4553-B764-62215A529F6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99" name="Group 1398">
                <a:extLst>
                  <a:ext uri="{FF2B5EF4-FFF2-40B4-BE49-F238E27FC236}">
                    <a16:creationId xmlns:a16="http://schemas.microsoft.com/office/drawing/2014/main" id="{064D36D6-89C0-4A76-8094-A4F790B1141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00" name="Oval 1399">
                  <a:extLst>
                    <a:ext uri="{FF2B5EF4-FFF2-40B4-BE49-F238E27FC236}">
                      <a16:creationId xmlns:a16="http://schemas.microsoft.com/office/drawing/2014/main" id="{86912B9F-C970-4B45-AAF6-4736662FDA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1" name="Oval 1400">
                  <a:extLst>
                    <a:ext uri="{FF2B5EF4-FFF2-40B4-BE49-F238E27FC236}">
                      <a16:creationId xmlns:a16="http://schemas.microsoft.com/office/drawing/2014/main" id="{2428677B-07A1-4E8C-98A4-845165425C4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2" name="Oval 1401">
                  <a:extLst>
                    <a:ext uri="{FF2B5EF4-FFF2-40B4-BE49-F238E27FC236}">
                      <a16:creationId xmlns:a16="http://schemas.microsoft.com/office/drawing/2014/main" id="{2DC4F6C1-4D1B-4473-BAFF-A2F453F2881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3" name="Oval 1402">
                  <a:extLst>
                    <a:ext uri="{FF2B5EF4-FFF2-40B4-BE49-F238E27FC236}">
                      <a16:creationId xmlns:a16="http://schemas.microsoft.com/office/drawing/2014/main" id="{3D27A18C-B3EE-4B61-893E-5EC8466A648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4" name="Oval 1403">
                  <a:extLst>
                    <a:ext uri="{FF2B5EF4-FFF2-40B4-BE49-F238E27FC236}">
                      <a16:creationId xmlns:a16="http://schemas.microsoft.com/office/drawing/2014/main" id="{4C498EBB-8822-4E9C-89CE-292AAE953E4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5" name="Oval 1404">
                  <a:extLst>
                    <a:ext uri="{FF2B5EF4-FFF2-40B4-BE49-F238E27FC236}">
                      <a16:creationId xmlns:a16="http://schemas.microsoft.com/office/drawing/2014/main" id="{031112B4-3049-4188-8924-9454C3932A0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6" name="Oval 1405">
                  <a:extLst>
                    <a:ext uri="{FF2B5EF4-FFF2-40B4-BE49-F238E27FC236}">
                      <a16:creationId xmlns:a16="http://schemas.microsoft.com/office/drawing/2014/main" id="{B272EDDF-BD29-438C-9863-501A6946C7E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8" name="Group 1367">
              <a:extLst>
                <a:ext uri="{FF2B5EF4-FFF2-40B4-BE49-F238E27FC236}">
                  <a16:creationId xmlns:a16="http://schemas.microsoft.com/office/drawing/2014/main" id="{BFE6E3D4-D5E1-40D8-9C3B-933DA395978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C9B97A63-BC4D-4933-906B-5BE5B6B10D12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89" name="Oval 1388">
                  <a:extLst>
                    <a:ext uri="{FF2B5EF4-FFF2-40B4-BE49-F238E27FC236}">
                      <a16:creationId xmlns:a16="http://schemas.microsoft.com/office/drawing/2014/main" id="{E1FA54E0-979A-4C7F-A590-31B21AF3B0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0" name="Group 1389">
                  <a:extLst>
                    <a:ext uri="{FF2B5EF4-FFF2-40B4-BE49-F238E27FC236}">
                      <a16:creationId xmlns:a16="http://schemas.microsoft.com/office/drawing/2014/main" id="{ADF38E08-DE08-43B3-97AD-0FFCC1ACB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91" name="Oval 1390">
                    <a:extLst>
                      <a:ext uri="{FF2B5EF4-FFF2-40B4-BE49-F238E27FC236}">
                        <a16:creationId xmlns:a16="http://schemas.microsoft.com/office/drawing/2014/main" id="{7B8D8A86-3BAA-4A0F-A21C-6C3885DEF52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2" name="Oval 1391">
                    <a:extLst>
                      <a:ext uri="{FF2B5EF4-FFF2-40B4-BE49-F238E27FC236}">
                        <a16:creationId xmlns:a16="http://schemas.microsoft.com/office/drawing/2014/main" id="{953EE293-F632-45DE-A270-98E3921132B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3" name="Oval 1392">
                    <a:extLst>
                      <a:ext uri="{FF2B5EF4-FFF2-40B4-BE49-F238E27FC236}">
                        <a16:creationId xmlns:a16="http://schemas.microsoft.com/office/drawing/2014/main" id="{8E690048-57EF-4B72-B69F-0DADE765663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4" name="Oval 1393">
                    <a:extLst>
                      <a:ext uri="{FF2B5EF4-FFF2-40B4-BE49-F238E27FC236}">
                        <a16:creationId xmlns:a16="http://schemas.microsoft.com/office/drawing/2014/main" id="{37F22463-880F-47BA-99BE-A7F0FA242E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5" name="Oval 1394">
                    <a:extLst>
                      <a:ext uri="{FF2B5EF4-FFF2-40B4-BE49-F238E27FC236}">
                        <a16:creationId xmlns:a16="http://schemas.microsoft.com/office/drawing/2014/main" id="{35F7FDCC-1659-440D-A1AF-AC45621F2CC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6" name="Oval 1395">
                    <a:extLst>
                      <a:ext uri="{FF2B5EF4-FFF2-40B4-BE49-F238E27FC236}">
                        <a16:creationId xmlns:a16="http://schemas.microsoft.com/office/drawing/2014/main" id="{A00651F1-EEF4-4B22-9A25-1FEF06133A4D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7" name="Oval 1396">
                    <a:extLst>
                      <a:ext uri="{FF2B5EF4-FFF2-40B4-BE49-F238E27FC236}">
                        <a16:creationId xmlns:a16="http://schemas.microsoft.com/office/drawing/2014/main" id="{A77893AC-CB90-45B8-A222-56F000AA399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88" name="Oval 1387">
                <a:extLst>
                  <a:ext uri="{FF2B5EF4-FFF2-40B4-BE49-F238E27FC236}">
                    <a16:creationId xmlns:a16="http://schemas.microsoft.com/office/drawing/2014/main" id="{55CE951F-761F-48C9-886A-74D5C265B68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369" name="Oval 1368">
              <a:extLst>
                <a:ext uri="{FF2B5EF4-FFF2-40B4-BE49-F238E27FC236}">
                  <a16:creationId xmlns:a16="http://schemas.microsoft.com/office/drawing/2014/main" id="{D8930045-145E-4FF1-9A77-75E87AD29625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A27C4F5A-6595-4A60-B635-66BD4C3FA708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D8B84980-1836-4879-9B78-E17744735DA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1" name="Oval 1380">
                <a:extLst>
                  <a:ext uri="{FF2B5EF4-FFF2-40B4-BE49-F238E27FC236}">
                    <a16:creationId xmlns:a16="http://schemas.microsoft.com/office/drawing/2014/main" id="{4C632AEB-37AD-4398-A8F3-40CF6DE41DBB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2" name="Oval 1381">
                <a:extLst>
                  <a:ext uri="{FF2B5EF4-FFF2-40B4-BE49-F238E27FC236}">
                    <a16:creationId xmlns:a16="http://schemas.microsoft.com/office/drawing/2014/main" id="{B18EE3E5-E1A1-4534-8222-001280F872C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3" name="Oval 1382">
                <a:extLst>
                  <a:ext uri="{FF2B5EF4-FFF2-40B4-BE49-F238E27FC236}">
                    <a16:creationId xmlns:a16="http://schemas.microsoft.com/office/drawing/2014/main" id="{D6E0FBF7-5239-463A-BEA8-65C689188FA9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4" name="Oval 1383">
                <a:extLst>
                  <a:ext uri="{FF2B5EF4-FFF2-40B4-BE49-F238E27FC236}">
                    <a16:creationId xmlns:a16="http://schemas.microsoft.com/office/drawing/2014/main" id="{D6B3BE6B-2F16-4548-B7AE-948EB752B5D1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5" name="Oval 1384">
                <a:extLst>
                  <a:ext uri="{FF2B5EF4-FFF2-40B4-BE49-F238E27FC236}">
                    <a16:creationId xmlns:a16="http://schemas.microsoft.com/office/drawing/2014/main" id="{CD0BDAF6-CDEE-479E-BAD5-ED73F43A7340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6" name="Oval 1385">
                <a:extLst>
                  <a:ext uri="{FF2B5EF4-FFF2-40B4-BE49-F238E27FC236}">
                    <a16:creationId xmlns:a16="http://schemas.microsoft.com/office/drawing/2014/main" id="{2F285119-C24F-4AFA-BDAC-F2E1A41F0A1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371" name="Oval 1370">
              <a:extLst>
                <a:ext uri="{FF2B5EF4-FFF2-40B4-BE49-F238E27FC236}">
                  <a16:creationId xmlns:a16="http://schemas.microsoft.com/office/drawing/2014/main" id="{B4286F87-93BC-4EB7-8399-63C6BD566079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2" name="Oval 1371">
              <a:extLst>
                <a:ext uri="{FF2B5EF4-FFF2-40B4-BE49-F238E27FC236}">
                  <a16:creationId xmlns:a16="http://schemas.microsoft.com/office/drawing/2014/main" id="{669C50AE-BDF3-45E5-879C-7191EBAB01F2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3" name="Oval 1372">
              <a:extLst>
                <a:ext uri="{FF2B5EF4-FFF2-40B4-BE49-F238E27FC236}">
                  <a16:creationId xmlns:a16="http://schemas.microsoft.com/office/drawing/2014/main" id="{F3F6AA53-687B-490E-940D-323F8B090194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4" name="Oval 1373">
              <a:extLst>
                <a:ext uri="{FF2B5EF4-FFF2-40B4-BE49-F238E27FC236}">
                  <a16:creationId xmlns:a16="http://schemas.microsoft.com/office/drawing/2014/main" id="{DB00A190-F16F-47DB-9618-D3277127D131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5" name="Oval 1374">
              <a:extLst>
                <a:ext uri="{FF2B5EF4-FFF2-40B4-BE49-F238E27FC236}">
                  <a16:creationId xmlns:a16="http://schemas.microsoft.com/office/drawing/2014/main" id="{33660FC2-6251-43E5-B430-30F6B495EB17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6" name="Oval 1375">
              <a:extLst>
                <a:ext uri="{FF2B5EF4-FFF2-40B4-BE49-F238E27FC236}">
                  <a16:creationId xmlns:a16="http://schemas.microsoft.com/office/drawing/2014/main" id="{7BDA7DE0-5FBE-4F64-B2E9-181EB5AA86B9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7" name="Oval 1376">
              <a:extLst>
                <a:ext uri="{FF2B5EF4-FFF2-40B4-BE49-F238E27FC236}">
                  <a16:creationId xmlns:a16="http://schemas.microsoft.com/office/drawing/2014/main" id="{67E626E4-09C5-43C5-AB73-4E15ADB8D017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8" name="Oval 1377">
              <a:extLst>
                <a:ext uri="{FF2B5EF4-FFF2-40B4-BE49-F238E27FC236}">
                  <a16:creationId xmlns:a16="http://schemas.microsoft.com/office/drawing/2014/main" id="{3C96D58B-53C4-40C6-A989-ABE5E66C4EDE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9" name="Oval 1378">
              <a:extLst>
                <a:ext uri="{FF2B5EF4-FFF2-40B4-BE49-F238E27FC236}">
                  <a16:creationId xmlns:a16="http://schemas.microsoft.com/office/drawing/2014/main" id="{704096E9-CE34-4B00-9FD5-3024C031C9CE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7" name="Group 1446">
            <a:extLst>
              <a:ext uri="{FF2B5EF4-FFF2-40B4-BE49-F238E27FC236}">
                <a16:creationId xmlns:a16="http://schemas.microsoft.com/office/drawing/2014/main" id="{5C4D3532-2E8E-4348-82BC-8E1B1F1F8032}"/>
              </a:ext>
            </a:extLst>
          </p:cNvPr>
          <p:cNvGrpSpPr/>
          <p:nvPr/>
        </p:nvGrpSpPr>
        <p:grpSpPr>
          <a:xfrm>
            <a:off x="153198" y="4142397"/>
            <a:ext cx="7840299" cy="443556"/>
            <a:chOff x="838796" y="1267790"/>
            <a:chExt cx="7840299" cy="443556"/>
          </a:xfrm>
        </p:grpSpPr>
        <p:grpSp>
          <p:nvGrpSpPr>
            <p:cNvPr id="1448" name="Group 1447">
              <a:extLst>
                <a:ext uri="{FF2B5EF4-FFF2-40B4-BE49-F238E27FC236}">
                  <a16:creationId xmlns:a16="http://schemas.microsoft.com/office/drawing/2014/main" id="{81378CA7-066E-4667-A7FD-6B3619DC9A15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523" name="Oval 1522">
                <a:extLst>
                  <a:ext uri="{FF2B5EF4-FFF2-40B4-BE49-F238E27FC236}">
                    <a16:creationId xmlns:a16="http://schemas.microsoft.com/office/drawing/2014/main" id="{044AA1F5-98B0-4EC7-A94A-37B74C2A02D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24" name="Group 1523">
                <a:extLst>
                  <a:ext uri="{FF2B5EF4-FFF2-40B4-BE49-F238E27FC236}">
                    <a16:creationId xmlns:a16="http://schemas.microsoft.com/office/drawing/2014/main" id="{E7C9A6D8-4782-4F6E-B797-16F836A43FFE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25" name="Oval 1524">
                  <a:extLst>
                    <a:ext uri="{FF2B5EF4-FFF2-40B4-BE49-F238E27FC236}">
                      <a16:creationId xmlns:a16="http://schemas.microsoft.com/office/drawing/2014/main" id="{0CE7A99C-D25A-4A18-A355-A500FB1C3A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6" name="Oval 1525">
                  <a:extLst>
                    <a:ext uri="{FF2B5EF4-FFF2-40B4-BE49-F238E27FC236}">
                      <a16:creationId xmlns:a16="http://schemas.microsoft.com/office/drawing/2014/main" id="{A0F1E8CD-C6B2-433C-BAD1-8C0966F9427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7" name="Oval 1526">
                  <a:extLst>
                    <a:ext uri="{FF2B5EF4-FFF2-40B4-BE49-F238E27FC236}">
                      <a16:creationId xmlns:a16="http://schemas.microsoft.com/office/drawing/2014/main" id="{18BB836E-1076-4BC1-9470-5D92142D755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8" name="Oval 1527">
                  <a:extLst>
                    <a:ext uri="{FF2B5EF4-FFF2-40B4-BE49-F238E27FC236}">
                      <a16:creationId xmlns:a16="http://schemas.microsoft.com/office/drawing/2014/main" id="{53159DB7-173C-466E-9F70-B9676EC294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9" name="Oval 1528">
                  <a:extLst>
                    <a:ext uri="{FF2B5EF4-FFF2-40B4-BE49-F238E27FC236}">
                      <a16:creationId xmlns:a16="http://schemas.microsoft.com/office/drawing/2014/main" id="{4C6D4AD0-AE92-4E23-926A-8B1DFCABE47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0" name="Oval 1529">
                  <a:extLst>
                    <a:ext uri="{FF2B5EF4-FFF2-40B4-BE49-F238E27FC236}">
                      <a16:creationId xmlns:a16="http://schemas.microsoft.com/office/drawing/2014/main" id="{1720E757-19F3-41BC-930F-55872FD2FF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276DA2B0-DDFA-4F85-B8D0-34790EAED98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49" name="Group 1448">
              <a:extLst>
                <a:ext uri="{FF2B5EF4-FFF2-40B4-BE49-F238E27FC236}">
                  <a16:creationId xmlns:a16="http://schemas.microsoft.com/office/drawing/2014/main" id="{387D80D1-8555-43EA-8938-07E379306BFB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512" name="Group 1511">
                <a:extLst>
                  <a:ext uri="{FF2B5EF4-FFF2-40B4-BE49-F238E27FC236}">
                    <a16:creationId xmlns:a16="http://schemas.microsoft.com/office/drawing/2014/main" id="{5233DE6A-A06D-4731-A195-6A0F39B231B9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C87E92FA-3C0B-442E-AC75-9389B49D3CD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A4FFB012-90D1-4AA1-9481-033332AFEDB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16" name="Oval 1515">
                    <a:extLst>
                      <a:ext uri="{FF2B5EF4-FFF2-40B4-BE49-F238E27FC236}">
                        <a16:creationId xmlns:a16="http://schemas.microsoft.com/office/drawing/2014/main" id="{503D9DFF-C00A-4198-8E98-8AA89D93A9B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7" name="Oval 1516">
                    <a:extLst>
                      <a:ext uri="{FF2B5EF4-FFF2-40B4-BE49-F238E27FC236}">
                        <a16:creationId xmlns:a16="http://schemas.microsoft.com/office/drawing/2014/main" id="{55A35B6A-2F4E-41BB-B9D6-87B68CF831B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8" name="Oval 1517">
                    <a:extLst>
                      <a:ext uri="{FF2B5EF4-FFF2-40B4-BE49-F238E27FC236}">
                        <a16:creationId xmlns:a16="http://schemas.microsoft.com/office/drawing/2014/main" id="{5C8580A5-2AFB-4532-9952-8B69842DBCC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9" name="Oval 1518">
                    <a:extLst>
                      <a:ext uri="{FF2B5EF4-FFF2-40B4-BE49-F238E27FC236}">
                        <a16:creationId xmlns:a16="http://schemas.microsoft.com/office/drawing/2014/main" id="{7BBA2CC1-EB89-451B-AE1E-176A422426B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0" name="Oval 1519">
                    <a:extLst>
                      <a:ext uri="{FF2B5EF4-FFF2-40B4-BE49-F238E27FC236}">
                        <a16:creationId xmlns:a16="http://schemas.microsoft.com/office/drawing/2014/main" id="{E601AA4A-374D-41B1-9990-2979517BEED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1" name="Oval 1520">
                    <a:extLst>
                      <a:ext uri="{FF2B5EF4-FFF2-40B4-BE49-F238E27FC236}">
                        <a16:creationId xmlns:a16="http://schemas.microsoft.com/office/drawing/2014/main" id="{871E4FC1-9F53-4B3A-B8B8-9C4D6EF5AB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2" name="Oval 1521">
                    <a:extLst>
                      <a:ext uri="{FF2B5EF4-FFF2-40B4-BE49-F238E27FC236}">
                        <a16:creationId xmlns:a16="http://schemas.microsoft.com/office/drawing/2014/main" id="{1628D728-2C50-4673-AB8B-AAE5563B07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13" name="Oval 1512">
                <a:extLst>
                  <a:ext uri="{FF2B5EF4-FFF2-40B4-BE49-F238E27FC236}">
                    <a16:creationId xmlns:a16="http://schemas.microsoft.com/office/drawing/2014/main" id="{4BBA1F3B-EF70-49FF-831A-AD0C9CE2DF8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50" name="Group 1449">
              <a:extLst>
                <a:ext uri="{FF2B5EF4-FFF2-40B4-BE49-F238E27FC236}">
                  <a16:creationId xmlns:a16="http://schemas.microsoft.com/office/drawing/2014/main" id="{52127590-F44C-4583-9951-9E6C0FD7B4BB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503" name="Oval 1502">
                <a:extLst>
                  <a:ext uri="{FF2B5EF4-FFF2-40B4-BE49-F238E27FC236}">
                    <a16:creationId xmlns:a16="http://schemas.microsoft.com/office/drawing/2014/main" id="{595782E5-490D-47CE-9911-E4125EB29BD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BBA76BE5-B737-45A0-9EBD-9408100B7C5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05" name="Oval 1504">
                  <a:extLst>
                    <a:ext uri="{FF2B5EF4-FFF2-40B4-BE49-F238E27FC236}">
                      <a16:creationId xmlns:a16="http://schemas.microsoft.com/office/drawing/2014/main" id="{AA134262-0166-4255-BC4A-1EF5BC0647D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6" name="Oval 1505">
                  <a:extLst>
                    <a:ext uri="{FF2B5EF4-FFF2-40B4-BE49-F238E27FC236}">
                      <a16:creationId xmlns:a16="http://schemas.microsoft.com/office/drawing/2014/main" id="{54785D41-2C56-4E32-A6C7-F749867071B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744D6C91-7E96-40BB-B2F1-483B1DC0FBF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8" name="Oval 1507">
                  <a:extLst>
                    <a:ext uri="{FF2B5EF4-FFF2-40B4-BE49-F238E27FC236}">
                      <a16:creationId xmlns:a16="http://schemas.microsoft.com/office/drawing/2014/main" id="{87DF1FA4-8524-479C-BF70-BC230CCA69A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9" name="Oval 1508">
                  <a:extLst>
                    <a:ext uri="{FF2B5EF4-FFF2-40B4-BE49-F238E27FC236}">
                      <a16:creationId xmlns:a16="http://schemas.microsoft.com/office/drawing/2014/main" id="{403456BA-70B4-4E4E-8579-ED4BF8A2E41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E3D1053A-E1C1-4EF2-BD81-DBC4B2E9BA76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5B280424-FC64-4FDF-90B8-DDE07C7A138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51" name="Group 1450">
              <a:extLst>
                <a:ext uri="{FF2B5EF4-FFF2-40B4-BE49-F238E27FC236}">
                  <a16:creationId xmlns:a16="http://schemas.microsoft.com/office/drawing/2014/main" id="{6FD67A37-251F-4E20-8F51-A3538F2D0FB4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492" name="Group 1491">
                <a:extLst>
                  <a:ext uri="{FF2B5EF4-FFF2-40B4-BE49-F238E27FC236}">
                    <a16:creationId xmlns:a16="http://schemas.microsoft.com/office/drawing/2014/main" id="{C96FFC83-1249-4D0F-9030-33E9B8599A2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94" name="Oval 1493">
                  <a:extLst>
                    <a:ext uri="{FF2B5EF4-FFF2-40B4-BE49-F238E27FC236}">
                      <a16:creationId xmlns:a16="http://schemas.microsoft.com/office/drawing/2014/main" id="{1428E0CE-B61B-4B61-A321-88955FD2DE0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95" name="Group 1494">
                  <a:extLst>
                    <a:ext uri="{FF2B5EF4-FFF2-40B4-BE49-F238E27FC236}">
                      <a16:creationId xmlns:a16="http://schemas.microsoft.com/office/drawing/2014/main" id="{67580B3F-11F9-4B66-8E12-8777655546A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96" name="Oval 1495">
                    <a:extLst>
                      <a:ext uri="{FF2B5EF4-FFF2-40B4-BE49-F238E27FC236}">
                        <a16:creationId xmlns:a16="http://schemas.microsoft.com/office/drawing/2014/main" id="{D4C580AF-F116-45C0-B086-8D81509E50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7" name="Oval 1496">
                    <a:extLst>
                      <a:ext uri="{FF2B5EF4-FFF2-40B4-BE49-F238E27FC236}">
                        <a16:creationId xmlns:a16="http://schemas.microsoft.com/office/drawing/2014/main" id="{0E8AACB7-677C-4619-B9B7-97EF6892795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8" name="Oval 1497">
                    <a:extLst>
                      <a:ext uri="{FF2B5EF4-FFF2-40B4-BE49-F238E27FC236}">
                        <a16:creationId xmlns:a16="http://schemas.microsoft.com/office/drawing/2014/main" id="{EF07D40D-2190-45CD-A624-D2544036BE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9" name="Oval 1498">
                    <a:extLst>
                      <a:ext uri="{FF2B5EF4-FFF2-40B4-BE49-F238E27FC236}">
                        <a16:creationId xmlns:a16="http://schemas.microsoft.com/office/drawing/2014/main" id="{3E78F858-C9FC-469B-9168-BF43BF3749B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0" name="Oval 1499">
                    <a:extLst>
                      <a:ext uri="{FF2B5EF4-FFF2-40B4-BE49-F238E27FC236}">
                        <a16:creationId xmlns:a16="http://schemas.microsoft.com/office/drawing/2014/main" id="{6B9054B9-D6FE-4EF1-B56D-74F24B473C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1" name="Oval 1500">
                    <a:extLst>
                      <a:ext uri="{FF2B5EF4-FFF2-40B4-BE49-F238E27FC236}">
                        <a16:creationId xmlns:a16="http://schemas.microsoft.com/office/drawing/2014/main" id="{A8E048C7-760A-4F76-87D6-AD1221D15B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2" name="Oval 1501">
                    <a:extLst>
                      <a:ext uri="{FF2B5EF4-FFF2-40B4-BE49-F238E27FC236}">
                        <a16:creationId xmlns:a16="http://schemas.microsoft.com/office/drawing/2014/main" id="{B987BCA9-918A-4C12-8940-791D8AD74C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93" name="Oval 1492">
                <a:extLst>
                  <a:ext uri="{FF2B5EF4-FFF2-40B4-BE49-F238E27FC236}">
                    <a16:creationId xmlns:a16="http://schemas.microsoft.com/office/drawing/2014/main" id="{2AFA0D18-DB66-45D1-8C5A-6A6845E6C94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981BF35F-7DDD-47B0-8DA9-F4B9B021C232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483" name="Oval 1482">
                <a:extLst>
                  <a:ext uri="{FF2B5EF4-FFF2-40B4-BE49-F238E27FC236}">
                    <a16:creationId xmlns:a16="http://schemas.microsoft.com/office/drawing/2014/main" id="{794E6166-CB96-483D-8DE6-E9A158E454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84" name="Group 1483">
                <a:extLst>
                  <a:ext uri="{FF2B5EF4-FFF2-40B4-BE49-F238E27FC236}">
                    <a16:creationId xmlns:a16="http://schemas.microsoft.com/office/drawing/2014/main" id="{A005F3B6-B122-4FD5-A687-D20D25B3FFA6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1DAE0058-4C97-4335-A970-4643BD8AD04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7315E7DE-D914-4F0B-ABDB-D7C0C8AE7EA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3C18D80E-0E81-4520-A914-2FB57F64B9B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CC13387A-7E98-45F2-8C8D-D9A36660EEE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96001E89-8373-4B85-AD40-74BEF9844A9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15FF13E3-564C-4C9C-B09F-559DDB4AADA8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B9256336-FC93-4FBE-9847-F2100001754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CD5AF82A-63B1-40E2-A7A1-6D8BC9BDE6A3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472" name="Group 1471">
                <a:extLst>
                  <a:ext uri="{FF2B5EF4-FFF2-40B4-BE49-F238E27FC236}">
                    <a16:creationId xmlns:a16="http://schemas.microsoft.com/office/drawing/2014/main" id="{17D5B1BC-6E34-45C4-8C0B-BDD173DDCC5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2B10806E-3BB3-4B91-B32A-6A37639BB59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75" name="Group 1474">
                  <a:extLst>
                    <a:ext uri="{FF2B5EF4-FFF2-40B4-BE49-F238E27FC236}">
                      <a16:creationId xmlns:a16="http://schemas.microsoft.com/office/drawing/2014/main" id="{D2FE4DB7-16E3-4BDD-BDA7-BCC6D71E43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76" name="Oval 1475">
                    <a:extLst>
                      <a:ext uri="{FF2B5EF4-FFF2-40B4-BE49-F238E27FC236}">
                        <a16:creationId xmlns:a16="http://schemas.microsoft.com/office/drawing/2014/main" id="{657986C5-FE7C-415F-AD5B-92243C0917A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7" name="Oval 1476">
                    <a:extLst>
                      <a:ext uri="{FF2B5EF4-FFF2-40B4-BE49-F238E27FC236}">
                        <a16:creationId xmlns:a16="http://schemas.microsoft.com/office/drawing/2014/main" id="{E2C14B38-8B08-439E-99C8-70DA9D959F9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8" name="Oval 1477">
                    <a:extLst>
                      <a:ext uri="{FF2B5EF4-FFF2-40B4-BE49-F238E27FC236}">
                        <a16:creationId xmlns:a16="http://schemas.microsoft.com/office/drawing/2014/main" id="{76EB003C-708E-440F-9874-A7AAF37DF2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9" name="Oval 1478">
                    <a:extLst>
                      <a:ext uri="{FF2B5EF4-FFF2-40B4-BE49-F238E27FC236}">
                        <a16:creationId xmlns:a16="http://schemas.microsoft.com/office/drawing/2014/main" id="{74B2EB73-414D-46EE-9134-2023A770BCF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0" name="Oval 1479">
                    <a:extLst>
                      <a:ext uri="{FF2B5EF4-FFF2-40B4-BE49-F238E27FC236}">
                        <a16:creationId xmlns:a16="http://schemas.microsoft.com/office/drawing/2014/main" id="{B715E0DE-0653-4A8D-B19C-3D341CDAC8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1" name="Oval 1480">
                    <a:extLst>
                      <a:ext uri="{FF2B5EF4-FFF2-40B4-BE49-F238E27FC236}">
                        <a16:creationId xmlns:a16="http://schemas.microsoft.com/office/drawing/2014/main" id="{E68D245C-776D-438F-81C3-EDBD98D7C57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2" name="Oval 1481">
                    <a:extLst>
                      <a:ext uri="{FF2B5EF4-FFF2-40B4-BE49-F238E27FC236}">
                        <a16:creationId xmlns:a16="http://schemas.microsoft.com/office/drawing/2014/main" id="{AE6E765B-BF2E-45B1-9148-FA9B2DB268F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73" name="Oval 1472">
                <a:extLst>
                  <a:ext uri="{FF2B5EF4-FFF2-40B4-BE49-F238E27FC236}">
                    <a16:creationId xmlns:a16="http://schemas.microsoft.com/office/drawing/2014/main" id="{7201F0A0-F333-409E-B0EB-F84DDB728FD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4" name="Oval 1453">
              <a:extLst>
                <a:ext uri="{FF2B5EF4-FFF2-40B4-BE49-F238E27FC236}">
                  <a16:creationId xmlns:a16="http://schemas.microsoft.com/office/drawing/2014/main" id="{23E7EADF-B74D-4C7E-8AA4-0717480145E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BD545272-B0C8-4E8B-B76E-5304A0F618C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465" name="Oval 1464">
                <a:extLst>
                  <a:ext uri="{FF2B5EF4-FFF2-40B4-BE49-F238E27FC236}">
                    <a16:creationId xmlns:a16="http://schemas.microsoft.com/office/drawing/2014/main" id="{566D7F4D-085B-4A9D-BAC4-83FB0D5E095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6" name="Oval 1465">
                <a:extLst>
                  <a:ext uri="{FF2B5EF4-FFF2-40B4-BE49-F238E27FC236}">
                    <a16:creationId xmlns:a16="http://schemas.microsoft.com/office/drawing/2014/main" id="{47BF8619-27B2-46A1-91BE-6B8B550B20A8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7" name="Oval 1466">
                <a:extLst>
                  <a:ext uri="{FF2B5EF4-FFF2-40B4-BE49-F238E27FC236}">
                    <a16:creationId xmlns:a16="http://schemas.microsoft.com/office/drawing/2014/main" id="{DA2C036F-4B45-495D-BE42-9552FAAAFE5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8" name="Oval 1467">
                <a:extLst>
                  <a:ext uri="{FF2B5EF4-FFF2-40B4-BE49-F238E27FC236}">
                    <a16:creationId xmlns:a16="http://schemas.microsoft.com/office/drawing/2014/main" id="{9FEB0326-808A-4FED-9D1B-7FDDE4FA62D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9" name="Oval 1468">
                <a:extLst>
                  <a:ext uri="{FF2B5EF4-FFF2-40B4-BE49-F238E27FC236}">
                    <a16:creationId xmlns:a16="http://schemas.microsoft.com/office/drawing/2014/main" id="{9B77C99A-1C6C-4880-87FD-51BECA12704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0" name="Oval 1469">
                <a:extLst>
                  <a:ext uri="{FF2B5EF4-FFF2-40B4-BE49-F238E27FC236}">
                    <a16:creationId xmlns:a16="http://schemas.microsoft.com/office/drawing/2014/main" id="{4EE82337-E78E-47E2-A355-4191FAE8C293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1" name="Oval 1470">
                <a:extLst>
                  <a:ext uri="{FF2B5EF4-FFF2-40B4-BE49-F238E27FC236}">
                    <a16:creationId xmlns:a16="http://schemas.microsoft.com/office/drawing/2014/main" id="{7E41232C-2A92-49C9-9772-364638E321FB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6" name="Oval 1455">
              <a:extLst>
                <a:ext uri="{FF2B5EF4-FFF2-40B4-BE49-F238E27FC236}">
                  <a16:creationId xmlns:a16="http://schemas.microsoft.com/office/drawing/2014/main" id="{802F2236-D308-4E3A-95FB-EB272DE4765B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7" name="Oval 1456">
              <a:extLst>
                <a:ext uri="{FF2B5EF4-FFF2-40B4-BE49-F238E27FC236}">
                  <a16:creationId xmlns:a16="http://schemas.microsoft.com/office/drawing/2014/main" id="{DEE4BB1C-7DF6-465E-B37F-289B2FB40FFA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8" name="Oval 1457">
              <a:extLst>
                <a:ext uri="{FF2B5EF4-FFF2-40B4-BE49-F238E27FC236}">
                  <a16:creationId xmlns:a16="http://schemas.microsoft.com/office/drawing/2014/main" id="{4689A800-6995-4ABB-A14E-5BD2D88C8E08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9" name="Oval 1458">
              <a:extLst>
                <a:ext uri="{FF2B5EF4-FFF2-40B4-BE49-F238E27FC236}">
                  <a16:creationId xmlns:a16="http://schemas.microsoft.com/office/drawing/2014/main" id="{ACFFCC70-13DB-4E44-B5A7-3C42C8F0AABC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0" name="Oval 1459">
              <a:extLst>
                <a:ext uri="{FF2B5EF4-FFF2-40B4-BE49-F238E27FC236}">
                  <a16:creationId xmlns:a16="http://schemas.microsoft.com/office/drawing/2014/main" id="{14866A24-4651-4916-B914-D3612D2DF7D9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1" name="Oval 1460">
              <a:extLst>
                <a:ext uri="{FF2B5EF4-FFF2-40B4-BE49-F238E27FC236}">
                  <a16:creationId xmlns:a16="http://schemas.microsoft.com/office/drawing/2014/main" id="{D6FA3FAF-EE5C-42C7-856B-2F2B7D0CD1CB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2" name="Oval 1461">
              <a:extLst>
                <a:ext uri="{FF2B5EF4-FFF2-40B4-BE49-F238E27FC236}">
                  <a16:creationId xmlns:a16="http://schemas.microsoft.com/office/drawing/2014/main" id="{2D1B2299-9F4B-4DA5-BB60-68A87E3BB487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3" name="Oval 1462">
              <a:extLst>
                <a:ext uri="{FF2B5EF4-FFF2-40B4-BE49-F238E27FC236}">
                  <a16:creationId xmlns:a16="http://schemas.microsoft.com/office/drawing/2014/main" id="{DB3A9CB1-61A5-44BA-A71B-29388A073305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4" name="Oval 1463">
              <a:extLst>
                <a:ext uri="{FF2B5EF4-FFF2-40B4-BE49-F238E27FC236}">
                  <a16:creationId xmlns:a16="http://schemas.microsoft.com/office/drawing/2014/main" id="{CBBBA416-1FA8-4802-8CFD-9708A7F9A63E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32" name="Group 1531">
            <a:extLst>
              <a:ext uri="{FF2B5EF4-FFF2-40B4-BE49-F238E27FC236}">
                <a16:creationId xmlns:a16="http://schemas.microsoft.com/office/drawing/2014/main" id="{8EE20C07-F8F9-4423-A9AF-4FE828918F65}"/>
              </a:ext>
            </a:extLst>
          </p:cNvPr>
          <p:cNvGrpSpPr/>
          <p:nvPr/>
        </p:nvGrpSpPr>
        <p:grpSpPr>
          <a:xfrm>
            <a:off x="393909" y="4546694"/>
            <a:ext cx="7840299" cy="443556"/>
            <a:chOff x="838796" y="1267790"/>
            <a:chExt cx="7840299" cy="443556"/>
          </a:xfrm>
        </p:grpSpPr>
        <p:grpSp>
          <p:nvGrpSpPr>
            <p:cNvPr id="1533" name="Group 1532">
              <a:extLst>
                <a:ext uri="{FF2B5EF4-FFF2-40B4-BE49-F238E27FC236}">
                  <a16:creationId xmlns:a16="http://schemas.microsoft.com/office/drawing/2014/main" id="{E27A608F-4748-4069-95F9-992E1D70AFFB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608" name="Oval 1607">
                <a:extLst>
                  <a:ext uri="{FF2B5EF4-FFF2-40B4-BE49-F238E27FC236}">
                    <a16:creationId xmlns:a16="http://schemas.microsoft.com/office/drawing/2014/main" id="{4C5E911C-45BF-464B-AB47-728A203A1B7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008E27DE-4761-467B-890D-1D8E58CEE59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E85B711E-D1D1-4314-800E-B3E7FB3109D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2CA5294D-B059-4BAE-8B90-8EEF98F0BF0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D98505ED-2FBE-471A-B140-83B52732207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3" name="Oval 1612">
                  <a:extLst>
                    <a:ext uri="{FF2B5EF4-FFF2-40B4-BE49-F238E27FC236}">
                      <a16:creationId xmlns:a16="http://schemas.microsoft.com/office/drawing/2014/main" id="{C5DB3AD9-D58A-4DB5-8C15-CDBFA49A505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95D3DE47-E8F0-40DD-883B-AD28E7003B7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D229BE9A-6550-4084-B0CC-F320ED31CB9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C282B047-3CD7-45A9-90A2-49F6A375DA2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C1E98748-AAF8-4AE6-9D7C-991574751672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597" name="Group 1596">
                <a:extLst>
                  <a:ext uri="{FF2B5EF4-FFF2-40B4-BE49-F238E27FC236}">
                    <a16:creationId xmlns:a16="http://schemas.microsoft.com/office/drawing/2014/main" id="{D971D0ED-7525-4DD5-A885-5E904C70C68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B82981CF-FE5D-4FFE-BA2B-79838671C3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0" name="Group 1599">
                  <a:extLst>
                    <a:ext uri="{FF2B5EF4-FFF2-40B4-BE49-F238E27FC236}">
                      <a16:creationId xmlns:a16="http://schemas.microsoft.com/office/drawing/2014/main" id="{DDD96010-F80A-4E33-9F01-F27DCBEA7D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01" name="Oval 1600">
                    <a:extLst>
                      <a:ext uri="{FF2B5EF4-FFF2-40B4-BE49-F238E27FC236}">
                        <a16:creationId xmlns:a16="http://schemas.microsoft.com/office/drawing/2014/main" id="{BCF92147-552B-48AA-95B6-D476115159B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2" name="Oval 1601">
                    <a:extLst>
                      <a:ext uri="{FF2B5EF4-FFF2-40B4-BE49-F238E27FC236}">
                        <a16:creationId xmlns:a16="http://schemas.microsoft.com/office/drawing/2014/main" id="{8F64889A-13E4-4508-9361-CAB548B072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3" name="Oval 1602">
                    <a:extLst>
                      <a:ext uri="{FF2B5EF4-FFF2-40B4-BE49-F238E27FC236}">
                        <a16:creationId xmlns:a16="http://schemas.microsoft.com/office/drawing/2014/main" id="{0C1724D2-4C99-4609-9207-2B0EFD6462F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4" name="Oval 1603">
                    <a:extLst>
                      <a:ext uri="{FF2B5EF4-FFF2-40B4-BE49-F238E27FC236}">
                        <a16:creationId xmlns:a16="http://schemas.microsoft.com/office/drawing/2014/main" id="{AEAA2731-A958-4972-8E2F-E6D29D8EFE5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5" name="Oval 1604">
                    <a:extLst>
                      <a:ext uri="{FF2B5EF4-FFF2-40B4-BE49-F238E27FC236}">
                        <a16:creationId xmlns:a16="http://schemas.microsoft.com/office/drawing/2014/main" id="{1C8DA3BE-B054-405A-8987-0CD997DC2BC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6" name="Oval 1605">
                    <a:extLst>
                      <a:ext uri="{FF2B5EF4-FFF2-40B4-BE49-F238E27FC236}">
                        <a16:creationId xmlns:a16="http://schemas.microsoft.com/office/drawing/2014/main" id="{65E3B356-E949-43E5-B3C3-4B9E125FA72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7" name="Oval 1606">
                    <a:extLst>
                      <a:ext uri="{FF2B5EF4-FFF2-40B4-BE49-F238E27FC236}">
                        <a16:creationId xmlns:a16="http://schemas.microsoft.com/office/drawing/2014/main" id="{24C08464-E187-498E-9BA3-37C386233FD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98" name="Oval 1597">
                <a:extLst>
                  <a:ext uri="{FF2B5EF4-FFF2-40B4-BE49-F238E27FC236}">
                    <a16:creationId xmlns:a16="http://schemas.microsoft.com/office/drawing/2014/main" id="{28DB0060-8EA9-4DAB-88A0-63BC399E7FD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5" name="Group 1534">
              <a:extLst>
                <a:ext uri="{FF2B5EF4-FFF2-40B4-BE49-F238E27FC236}">
                  <a16:creationId xmlns:a16="http://schemas.microsoft.com/office/drawing/2014/main" id="{70C28E93-1AFC-4EA4-B55C-61BF925EB954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588" name="Oval 1587">
                <a:extLst>
                  <a:ext uri="{FF2B5EF4-FFF2-40B4-BE49-F238E27FC236}">
                    <a16:creationId xmlns:a16="http://schemas.microsoft.com/office/drawing/2014/main" id="{EBBAA00A-4DCD-4969-9096-6C53BCEC047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89" name="Group 1588">
                <a:extLst>
                  <a:ext uri="{FF2B5EF4-FFF2-40B4-BE49-F238E27FC236}">
                    <a16:creationId xmlns:a16="http://schemas.microsoft.com/office/drawing/2014/main" id="{166490A9-28DF-4DE7-A381-87E6EF3E3760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90" name="Oval 1589">
                  <a:extLst>
                    <a:ext uri="{FF2B5EF4-FFF2-40B4-BE49-F238E27FC236}">
                      <a16:creationId xmlns:a16="http://schemas.microsoft.com/office/drawing/2014/main" id="{8D03FD87-80D7-4F53-B8D3-4D237F4BAC1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1" name="Oval 1590">
                  <a:extLst>
                    <a:ext uri="{FF2B5EF4-FFF2-40B4-BE49-F238E27FC236}">
                      <a16:creationId xmlns:a16="http://schemas.microsoft.com/office/drawing/2014/main" id="{9A6D3100-1F8D-4D66-9E3B-EDC54E3DAA5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2" name="Oval 1591">
                  <a:extLst>
                    <a:ext uri="{FF2B5EF4-FFF2-40B4-BE49-F238E27FC236}">
                      <a16:creationId xmlns:a16="http://schemas.microsoft.com/office/drawing/2014/main" id="{B3BC677D-1462-47DC-9512-11AF4DE4D9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3" name="Oval 1592">
                  <a:extLst>
                    <a:ext uri="{FF2B5EF4-FFF2-40B4-BE49-F238E27FC236}">
                      <a16:creationId xmlns:a16="http://schemas.microsoft.com/office/drawing/2014/main" id="{B1CCD085-69CA-40E3-8678-B5A9F5E2ACE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03619E57-F0DB-4155-A018-B0170FECCF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ECA66E55-6742-452C-87EB-818219047F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2CC979C2-F16C-4017-A859-0B91F509845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6" name="Group 1535">
              <a:extLst>
                <a:ext uri="{FF2B5EF4-FFF2-40B4-BE49-F238E27FC236}">
                  <a16:creationId xmlns:a16="http://schemas.microsoft.com/office/drawing/2014/main" id="{2A3A3CC5-9102-47DD-A7AA-AF6231E94FE2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577" name="Group 1576">
                <a:extLst>
                  <a:ext uri="{FF2B5EF4-FFF2-40B4-BE49-F238E27FC236}">
                    <a16:creationId xmlns:a16="http://schemas.microsoft.com/office/drawing/2014/main" id="{742CDD23-4382-48B2-95FA-312F0C2324A0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79" name="Oval 1578">
                  <a:extLst>
                    <a:ext uri="{FF2B5EF4-FFF2-40B4-BE49-F238E27FC236}">
                      <a16:creationId xmlns:a16="http://schemas.microsoft.com/office/drawing/2014/main" id="{7AFD9664-D607-4DC3-92D4-AA63DA904EB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0" name="Group 1579">
                  <a:extLst>
                    <a:ext uri="{FF2B5EF4-FFF2-40B4-BE49-F238E27FC236}">
                      <a16:creationId xmlns:a16="http://schemas.microsoft.com/office/drawing/2014/main" id="{28668E66-B4C0-4152-AC57-42983A4260D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81" name="Oval 1580">
                    <a:extLst>
                      <a:ext uri="{FF2B5EF4-FFF2-40B4-BE49-F238E27FC236}">
                        <a16:creationId xmlns:a16="http://schemas.microsoft.com/office/drawing/2014/main" id="{04ED2B52-A483-4D3B-BB78-66EF17A44FF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2" name="Oval 1581">
                    <a:extLst>
                      <a:ext uri="{FF2B5EF4-FFF2-40B4-BE49-F238E27FC236}">
                        <a16:creationId xmlns:a16="http://schemas.microsoft.com/office/drawing/2014/main" id="{0EC89B8E-1251-4126-BED7-1338AE8350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3" name="Oval 1582">
                    <a:extLst>
                      <a:ext uri="{FF2B5EF4-FFF2-40B4-BE49-F238E27FC236}">
                        <a16:creationId xmlns:a16="http://schemas.microsoft.com/office/drawing/2014/main" id="{89C763A4-C39E-4D2D-9E29-1F0F30AB89B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4" name="Oval 1583">
                    <a:extLst>
                      <a:ext uri="{FF2B5EF4-FFF2-40B4-BE49-F238E27FC236}">
                        <a16:creationId xmlns:a16="http://schemas.microsoft.com/office/drawing/2014/main" id="{CC9415D4-B929-473F-B4F8-08917F2D9BB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5" name="Oval 1584">
                    <a:extLst>
                      <a:ext uri="{FF2B5EF4-FFF2-40B4-BE49-F238E27FC236}">
                        <a16:creationId xmlns:a16="http://schemas.microsoft.com/office/drawing/2014/main" id="{FBC9D7FD-C8E8-4108-8E21-A844C6242EA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6" name="Oval 1585">
                    <a:extLst>
                      <a:ext uri="{FF2B5EF4-FFF2-40B4-BE49-F238E27FC236}">
                        <a16:creationId xmlns:a16="http://schemas.microsoft.com/office/drawing/2014/main" id="{3C8D6AFC-79AB-4AE1-90DD-970D1487D39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7" name="Oval 1586">
                    <a:extLst>
                      <a:ext uri="{FF2B5EF4-FFF2-40B4-BE49-F238E27FC236}">
                        <a16:creationId xmlns:a16="http://schemas.microsoft.com/office/drawing/2014/main" id="{DEA44D3A-0F9F-4E33-8A24-E1CD3895178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78" name="Oval 1577">
                <a:extLst>
                  <a:ext uri="{FF2B5EF4-FFF2-40B4-BE49-F238E27FC236}">
                    <a16:creationId xmlns:a16="http://schemas.microsoft.com/office/drawing/2014/main" id="{AD4EB284-69C3-4412-8D86-9F6D3F6BE25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7" name="Group 1536">
              <a:extLst>
                <a:ext uri="{FF2B5EF4-FFF2-40B4-BE49-F238E27FC236}">
                  <a16:creationId xmlns:a16="http://schemas.microsoft.com/office/drawing/2014/main" id="{7A32E926-4152-474A-97E9-C6AAE9094898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568" name="Oval 1567">
                <a:extLst>
                  <a:ext uri="{FF2B5EF4-FFF2-40B4-BE49-F238E27FC236}">
                    <a16:creationId xmlns:a16="http://schemas.microsoft.com/office/drawing/2014/main" id="{0483078E-01E2-4519-B5CC-7B8CF682C36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69" name="Group 1568">
                <a:extLst>
                  <a:ext uri="{FF2B5EF4-FFF2-40B4-BE49-F238E27FC236}">
                    <a16:creationId xmlns:a16="http://schemas.microsoft.com/office/drawing/2014/main" id="{9E2E1B30-3C5B-4BC2-8A74-0D329ED2B04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70" name="Oval 1569">
                  <a:extLst>
                    <a:ext uri="{FF2B5EF4-FFF2-40B4-BE49-F238E27FC236}">
                      <a16:creationId xmlns:a16="http://schemas.microsoft.com/office/drawing/2014/main" id="{423569DD-730D-447B-8427-8FB35AF3DCC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1" name="Oval 1570">
                  <a:extLst>
                    <a:ext uri="{FF2B5EF4-FFF2-40B4-BE49-F238E27FC236}">
                      <a16:creationId xmlns:a16="http://schemas.microsoft.com/office/drawing/2014/main" id="{DA9618A0-C1C3-4C7B-97A7-8EEE9647332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2" name="Oval 1571">
                  <a:extLst>
                    <a:ext uri="{FF2B5EF4-FFF2-40B4-BE49-F238E27FC236}">
                      <a16:creationId xmlns:a16="http://schemas.microsoft.com/office/drawing/2014/main" id="{6881976D-4039-4EF0-A9B2-014C45F0460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3" name="Oval 1572">
                  <a:extLst>
                    <a:ext uri="{FF2B5EF4-FFF2-40B4-BE49-F238E27FC236}">
                      <a16:creationId xmlns:a16="http://schemas.microsoft.com/office/drawing/2014/main" id="{F3D8E20A-4988-4D88-B9C0-C1E481AD2C3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4" name="Oval 1573">
                  <a:extLst>
                    <a:ext uri="{FF2B5EF4-FFF2-40B4-BE49-F238E27FC236}">
                      <a16:creationId xmlns:a16="http://schemas.microsoft.com/office/drawing/2014/main" id="{50296526-822C-46E2-BFC2-289895BFFF9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5" name="Oval 1574">
                  <a:extLst>
                    <a:ext uri="{FF2B5EF4-FFF2-40B4-BE49-F238E27FC236}">
                      <a16:creationId xmlns:a16="http://schemas.microsoft.com/office/drawing/2014/main" id="{17040BF2-6B05-4221-A009-5F168C1FE9C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6" name="Oval 1575">
                  <a:extLst>
                    <a:ext uri="{FF2B5EF4-FFF2-40B4-BE49-F238E27FC236}">
                      <a16:creationId xmlns:a16="http://schemas.microsoft.com/office/drawing/2014/main" id="{3ECA5D7C-3D87-4AC8-9B07-BF5EFBA164C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8" name="Group 1537">
              <a:extLst>
                <a:ext uri="{FF2B5EF4-FFF2-40B4-BE49-F238E27FC236}">
                  <a16:creationId xmlns:a16="http://schemas.microsoft.com/office/drawing/2014/main" id="{5E2383FE-3F84-4098-9963-C8FDE5377B6E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557" name="Group 1556">
                <a:extLst>
                  <a:ext uri="{FF2B5EF4-FFF2-40B4-BE49-F238E27FC236}">
                    <a16:creationId xmlns:a16="http://schemas.microsoft.com/office/drawing/2014/main" id="{9D4113FB-3EFE-4209-8142-15943FC41E1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59" name="Oval 1558">
                  <a:extLst>
                    <a:ext uri="{FF2B5EF4-FFF2-40B4-BE49-F238E27FC236}">
                      <a16:creationId xmlns:a16="http://schemas.microsoft.com/office/drawing/2014/main" id="{A11B1B1B-F29A-4CC1-9063-5B02A05121A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0" name="Group 1559">
                  <a:extLst>
                    <a:ext uri="{FF2B5EF4-FFF2-40B4-BE49-F238E27FC236}">
                      <a16:creationId xmlns:a16="http://schemas.microsoft.com/office/drawing/2014/main" id="{2C4A1B34-6003-4214-827C-CCDF8A095F8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61" name="Oval 1560">
                    <a:extLst>
                      <a:ext uri="{FF2B5EF4-FFF2-40B4-BE49-F238E27FC236}">
                        <a16:creationId xmlns:a16="http://schemas.microsoft.com/office/drawing/2014/main" id="{FE45C4FF-6FC6-4B46-8FE9-2C2B90E094B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2" name="Oval 1561">
                    <a:extLst>
                      <a:ext uri="{FF2B5EF4-FFF2-40B4-BE49-F238E27FC236}">
                        <a16:creationId xmlns:a16="http://schemas.microsoft.com/office/drawing/2014/main" id="{B7F0AFD1-CAAA-4134-889F-78B4ECBA49E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3" name="Oval 1562">
                    <a:extLst>
                      <a:ext uri="{FF2B5EF4-FFF2-40B4-BE49-F238E27FC236}">
                        <a16:creationId xmlns:a16="http://schemas.microsoft.com/office/drawing/2014/main" id="{788E7644-5088-49BE-AAEB-2AF35CE9701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4" name="Oval 1563">
                    <a:extLst>
                      <a:ext uri="{FF2B5EF4-FFF2-40B4-BE49-F238E27FC236}">
                        <a16:creationId xmlns:a16="http://schemas.microsoft.com/office/drawing/2014/main" id="{81BB3B8E-2C4D-4A7F-9DBD-CB73484B870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5" name="Oval 1564">
                    <a:extLst>
                      <a:ext uri="{FF2B5EF4-FFF2-40B4-BE49-F238E27FC236}">
                        <a16:creationId xmlns:a16="http://schemas.microsoft.com/office/drawing/2014/main" id="{5989778E-857A-4E81-B7BF-D7B1B8688F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6" name="Oval 1565">
                    <a:extLst>
                      <a:ext uri="{FF2B5EF4-FFF2-40B4-BE49-F238E27FC236}">
                        <a16:creationId xmlns:a16="http://schemas.microsoft.com/office/drawing/2014/main" id="{CA37315B-C023-4193-BCD0-79D7F6217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7" name="Oval 1566">
                    <a:extLst>
                      <a:ext uri="{FF2B5EF4-FFF2-40B4-BE49-F238E27FC236}">
                        <a16:creationId xmlns:a16="http://schemas.microsoft.com/office/drawing/2014/main" id="{2B52A466-A712-44C6-B583-4B6402D466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58" name="Oval 1557">
                <a:extLst>
                  <a:ext uri="{FF2B5EF4-FFF2-40B4-BE49-F238E27FC236}">
                    <a16:creationId xmlns:a16="http://schemas.microsoft.com/office/drawing/2014/main" id="{863F44AC-4BBE-4BDD-BA84-79F723AB1FC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39" name="Oval 1538">
              <a:extLst>
                <a:ext uri="{FF2B5EF4-FFF2-40B4-BE49-F238E27FC236}">
                  <a16:creationId xmlns:a16="http://schemas.microsoft.com/office/drawing/2014/main" id="{AC75B06B-90D6-48ED-B337-75B7043C60DA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91BCF3DF-3292-441E-8E0F-4CC334EC2145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550" name="Oval 1549">
                <a:extLst>
                  <a:ext uri="{FF2B5EF4-FFF2-40B4-BE49-F238E27FC236}">
                    <a16:creationId xmlns:a16="http://schemas.microsoft.com/office/drawing/2014/main" id="{81104452-AFC5-441C-9642-36E6C9E99EF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1" name="Oval 1550">
                <a:extLst>
                  <a:ext uri="{FF2B5EF4-FFF2-40B4-BE49-F238E27FC236}">
                    <a16:creationId xmlns:a16="http://schemas.microsoft.com/office/drawing/2014/main" id="{FC82F2EC-751F-4805-BE14-A7523BBB1AC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2" name="Oval 1551">
                <a:extLst>
                  <a:ext uri="{FF2B5EF4-FFF2-40B4-BE49-F238E27FC236}">
                    <a16:creationId xmlns:a16="http://schemas.microsoft.com/office/drawing/2014/main" id="{094E1BBD-322D-4B2E-ACC9-3A9C6BE28157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3" name="Oval 1552">
                <a:extLst>
                  <a:ext uri="{FF2B5EF4-FFF2-40B4-BE49-F238E27FC236}">
                    <a16:creationId xmlns:a16="http://schemas.microsoft.com/office/drawing/2014/main" id="{6B681C03-0B7E-470C-8713-82EC090A843F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4" name="Oval 1553">
                <a:extLst>
                  <a:ext uri="{FF2B5EF4-FFF2-40B4-BE49-F238E27FC236}">
                    <a16:creationId xmlns:a16="http://schemas.microsoft.com/office/drawing/2014/main" id="{8B1CA89A-D208-409F-9E3A-5CEC71816C5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5" name="Oval 1554">
                <a:extLst>
                  <a:ext uri="{FF2B5EF4-FFF2-40B4-BE49-F238E27FC236}">
                    <a16:creationId xmlns:a16="http://schemas.microsoft.com/office/drawing/2014/main" id="{E5C9AD96-FFF7-426C-A325-64288A42EBF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6" name="Oval 1555">
                <a:extLst>
                  <a:ext uri="{FF2B5EF4-FFF2-40B4-BE49-F238E27FC236}">
                    <a16:creationId xmlns:a16="http://schemas.microsoft.com/office/drawing/2014/main" id="{D3926B1B-FB88-4A05-9962-02EC3AD0EE2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1" name="Oval 1540">
              <a:extLst>
                <a:ext uri="{FF2B5EF4-FFF2-40B4-BE49-F238E27FC236}">
                  <a16:creationId xmlns:a16="http://schemas.microsoft.com/office/drawing/2014/main" id="{B16914F3-5716-4BDD-A0FB-ED4C5A7D87AD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2" name="Oval 1541">
              <a:extLst>
                <a:ext uri="{FF2B5EF4-FFF2-40B4-BE49-F238E27FC236}">
                  <a16:creationId xmlns:a16="http://schemas.microsoft.com/office/drawing/2014/main" id="{99BE0C1C-AA31-4D6A-BC25-95DA2FB5A39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3" name="Oval 1542">
              <a:extLst>
                <a:ext uri="{FF2B5EF4-FFF2-40B4-BE49-F238E27FC236}">
                  <a16:creationId xmlns:a16="http://schemas.microsoft.com/office/drawing/2014/main" id="{706E39E6-B2E8-4AAB-93D1-8502A51AA181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4" name="Oval 1543">
              <a:extLst>
                <a:ext uri="{FF2B5EF4-FFF2-40B4-BE49-F238E27FC236}">
                  <a16:creationId xmlns:a16="http://schemas.microsoft.com/office/drawing/2014/main" id="{398EB314-870C-4D91-830E-26ECF779DA50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5" name="Oval 1544">
              <a:extLst>
                <a:ext uri="{FF2B5EF4-FFF2-40B4-BE49-F238E27FC236}">
                  <a16:creationId xmlns:a16="http://schemas.microsoft.com/office/drawing/2014/main" id="{13A40BB6-4251-4617-963D-7E97640FE4F4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6" name="Oval 1545">
              <a:extLst>
                <a:ext uri="{FF2B5EF4-FFF2-40B4-BE49-F238E27FC236}">
                  <a16:creationId xmlns:a16="http://schemas.microsoft.com/office/drawing/2014/main" id="{27B5D20F-6B81-4B39-9764-CDCC6CE01412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7" name="Oval 1546">
              <a:extLst>
                <a:ext uri="{FF2B5EF4-FFF2-40B4-BE49-F238E27FC236}">
                  <a16:creationId xmlns:a16="http://schemas.microsoft.com/office/drawing/2014/main" id="{19D7F764-ADF5-4D51-904F-76568FDA5F9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8" name="Oval 1547">
              <a:extLst>
                <a:ext uri="{FF2B5EF4-FFF2-40B4-BE49-F238E27FC236}">
                  <a16:creationId xmlns:a16="http://schemas.microsoft.com/office/drawing/2014/main" id="{9633EAB6-FE27-4993-940C-960673D61311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9" name="Oval 1548">
              <a:extLst>
                <a:ext uri="{FF2B5EF4-FFF2-40B4-BE49-F238E27FC236}">
                  <a16:creationId xmlns:a16="http://schemas.microsoft.com/office/drawing/2014/main" id="{6BD28DF5-BA2D-45AB-8795-6FAB7C4AD9E2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1BBF90F7-8F86-4059-8C76-5E997042955A}"/>
              </a:ext>
            </a:extLst>
          </p:cNvPr>
          <p:cNvGrpSpPr/>
          <p:nvPr/>
        </p:nvGrpSpPr>
        <p:grpSpPr>
          <a:xfrm>
            <a:off x="167495" y="4957964"/>
            <a:ext cx="7840299" cy="443556"/>
            <a:chOff x="838796" y="1267790"/>
            <a:chExt cx="7840299" cy="443556"/>
          </a:xfrm>
        </p:grpSpPr>
        <p:grpSp>
          <p:nvGrpSpPr>
            <p:cNvPr id="1618" name="Group 1617">
              <a:extLst>
                <a:ext uri="{FF2B5EF4-FFF2-40B4-BE49-F238E27FC236}">
                  <a16:creationId xmlns:a16="http://schemas.microsoft.com/office/drawing/2014/main" id="{B21BCFD7-0BA7-4960-B3A1-56ABEE912EBC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693" name="Oval 1692">
                <a:extLst>
                  <a:ext uri="{FF2B5EF4-FFF2-40B4-BE49-F238E27FC236}">
                    <a16:creationId xmlns:a16="http://schemas.microsoft.com/office/drawing/2014/main" id="{AA406072-8429-4E7C-86B3-D59C51908C1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94" name="Group 1693">
                <a:extLst>
                  <a:ext uri="{FF2B5EF4-FFF2-40B4-BE49-F238E27FC236}">
                    <a16:creationId xmlns:a16="http://schemas.microsoft.com/office/drawing/2014/main" id="{3AEED3BE-1B8B-452E-9F2F-FB78A35A4ED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66EDB89E-5F55-4883-BD5F-A1205779021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E258CE81-DE90-497A-9145-C399B933766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7" name="Oval 1696">
                  <a:extLst>
                    <a:ext uri="{FF2B5EF4-FFF2-40B4-BE49-F238E27FC236}">
                      <a16:creationId xmlns:a16="http://schemas.microsoft.com/office/drawing/2014/main" id="{9E0D2BD4-E5FB-40E9-86B8-0083B25F82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B9C7EA44-814D-4D8E-B5FB-7B1E3CF3FC5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3912A314-0F3C-4A30-807A-B2535501D0C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0AB6EB8A-741A-4DAD-BA2D-8B6BF99C5AEE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3D670BC7-C877-4A62-8982-E29502C27B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19" name="Group 1618">
              <a:extLst>
                <a:ext uri="{FF2B5EF4-FFF2-40B4-BE49-F238E27FC236}">
                  <a16:creationId xmlns:a16="http://schemas.microsoft.com/office/drawing/2014/main" id="{E1C3CDCE-8D2C-4605-A031-A9068E8717E9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9A761AE9-3547-406F-B933-C5004735109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833D8FDF-4020-4893-BA18-C7398A2BD19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85" name="Group 1684">
                  <a:extLst>
                    <a:ext uri="{FF2B5EF4-FFF2-40B4-BE49-F238E27FC236}">
                      <a16:creationId xmlns:a16="http://schemas.microsoft.com/office/drawing/2014/main" id="{ABE7CA14-62A5-4D38-80D3-786553D539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86" name="Oval 1685">
                    <a:extLst>
                      <a:ext uri="{FF2B5EF4-FFF2-40B4-BE49-F238E27FC236}">
                        <a16:creationId xmlns:a16="http://schemas.microsoft.com/office/drawing/2014/main" id="{D2B60D9A-28A8-4366-8BB8-18B3D7584EA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7" name="Oval 1686">
                    <a:extLst>
                      <a:ext uri="{FF2B5EF4-FFF2-40B4-BE49-F238E27FC236}">
                        <a16:creationId xmlns:a16="http://schemas.microsoft.com/office/drawing/2014/main" id="{A65C3E71-78A6-4357-89A3-255809FF0AA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8" name="Oval 1687">
                    <a:extLst>
                      <a:ext uri="{FF2B5EF4-FFF2-40B4-BE49-F238E27FC236}">
                        <a16:creationId xmlns:a16="http://schemas.microsoft.com/office/drawing/2014/main" id="{4C9E96E3-8A46-445F-82F9-F30F6E84DA5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9" name="Oval 1688">
                    <a:extLst>
                      <a:ext uri="{FF2B5EF4-FFF2-40B4-BE49-F238E27FC236}">
                        <a16:creationId xmlns:a16="http://schemas.microsoft.com/office/drawing/2014/main" id="{8581BBF3-329F-42B3-BAD6-BB586C9A76C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0" name="Oval 1689">
                    <a:extLst>
                      <a:ext uri="{FF2B5EF4-FFF2-40B4-BE49-F238E27FC236}">
                        <a16:creationId xmlns:a16="http://schemas.microsoft.com/office/drawing/2014/main" id="{577FC4FB-17B3-40C4-948F-EE4E738F2E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1" name="Oval 1690">
                    <a:extLst>
                      <a:ext uri="{FF2B5EF4-FFF2-40B4-BE49-F238E27FC236}">
                        <a16:creationId xmlns:a16="http://schemas.microsoft.com/office/drawing/2014/main" id="{7BBD8777-EE48-4344-B027-AEBFE851F40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2" name="Oval 1691">
                    <a:extLst>
                      <a:ext uri="{FF2B5EF4-FFF2-40B4-BE49-F238E27FC236}">
                        <a16:creationId xmlns:a16="http://schemas.microsoft.com/office/drawing/2014/main" id="{85F7C237-DF6E-4CDC-B301-312271BC3D4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83" name="Oval 1682">
                <a:extLst>
                  <a:ext uri="{FF2B5EF4-FFF2-40B4-BE49-F238E27FC236}">
                    <a16:creationId xmlns:a16="http://schemas.microsoft.com/office/drawing/2014/main" id="{81FFFDAA-D8C1-4D87-A782-4918BE78C52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20" name="Group 1619">
              <a:extLst>
                <a:ext uri="{FF2B5EF4-FFF2-40B4-BE49-F238E27FC236}">
                  <a16:creationId xmlns:a16="http://schemas.microsoft.com/office/drawing/2014/main" id="{9CE5C847-A554-46A7-8D52-E6C5D0F8AE51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673" name="Oval 1672">
                <a:extLst>
                  <a:ext uri="{FF2B5EF4-FFF2-40B4-BE49-F238E27FC236}">
                    <a16:creationId xmlns:a16="http://schemas.microsoft.com/office/drawing/2014/main" id="{76B6BC77-DD56-42A7-8010-5C573009829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74" name="Group 1673">
                <a:extLst>
                  <a:ext uri="{FF2B5EF4-FFF2-40B4-BE49-F238E27FC236}">
                    <a16:creationId xmlns:a16="http://schemas.microsoft.com/office/drawing/2014/main" id="{111DDABE-576B-4C61-BD8F-5EF42B85A44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0E86D686-B62B-4DF1-A4A6-0F90848A4C5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E54AA7A9-6E2C-482E-B86C-2142DA3BFAB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7" name="Oval 1676">
                  <a:extLst>
                    <a:ext uri="{FF2B5EF4-FFF2-40B4-BE49-F238E27FC236}">
                      <a16:creationId xmlns:a16="http://schemas.microsoft.com/office/drawing/2014/main" id="{33546342-E01B-4F23-B0C1-7B382A0F514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C931F803-CF93-40E3-B9C0-F1B7A213285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C0B16C05-C349-4EC2-8C1F-02EDC5B1EDA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3BE205F6-A4A5-4CB5-BEC7-1228D231B2A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72FC9F1B-A3F7-4699-8E43-C222DAFAE3B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21" name="Group 1620">
              <a:extLst>
                <a:ext uri="{FF2B5EF4-FFF2-40B4-BE49-F238E27FC236}">
                  <a16:creationId xmlns:a16="http://schemas.microsoft.com/office/drawing/2014/main" id="{09EF3B08-1274-4492-823A-8E535C825E8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662" name="Group 1661">
                <a:extLst>
                  <a:ext uri="{FF2B5EF4-FFF2-40B4-BE49-F238E27FC236}">
                    <a16:creationId xmlns:a16="http://schemas.microsoft.com/office/drawing/2014/main" id="{28F2DFF8-2C21-426F-9830-1949D10D3EC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0B3EAC82-A8B5-4B6B-B2F7-642C82790E7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65" name="Group 1664">
                  <a:extLst>
                    <a:ext uri="{FF2B5EF4-FFF2-40B4-BE49-F238E27FC236}">
                      <a16:creationId xmlns:a16="http://schemas.microsoft.com/office/drawing/2014/main" id="{FE8531C8-C8FF-474C-8A22-C12F150EE19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66" name="Oval 1665">
                    <a:extLst>
                      <a:ext uri="{FF2B5EF4-FFF2-40B4-BE49-F238E27FC236}">
                        <a16:creationId xmlns:a16="http://schemas.microsoft.com/office/drawing/2014/main" id="{3B07A7ED-52D4-4B58-BA10-29B6D60E45F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7" name="Oval 1666">
                    <a:extLst>
                      <a:ext uri="{FF2B5EF4-FFF2-40B4-BE49-F238E27FC236}">
                        <a16:creationId xmlns:a16="http://schemas.microsoft.com/office/drawing/2014/main" id="{408566DF-BAF8-4EED-9A0C-9FBCB6DF68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8" name="Oval 1667">
                    <a:extLst>
                      <a:ext uri="{FF2B5EF4-FFF2-40B4-BE49-F238E27FC236}">
                        <a16:creationId xmlns:a16="http://schemas.microsoft.com/office/drawing/2014/main" id="{987FB652-4C24-466F-A328-D35035C142C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9" name="Oval 1668">
                    <a:extLst>
                      <a:ext uri="{FF2B5EF4-FFF2-40B4-BE49-F238E27FC236}">
                        <a16:creationId xmlns:a16="http://schemas.microsoft.com/office/drawing/2014/main" id="{FB1B83AF-9527-4399-96AB-F1A8F564D67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0" name="Oval 1669">
                    <a:extLst>
                      <a:ext uri="{FF2B5EF4-FFF2-40B4-BE49-F238E27FC236}">
                        <a16:creationId xmlns:a16="http://schemas.microsoft.com/office/drawing/2014/main" id="{BBB96CAA-C281-4D09-A4C2-4F7A107B13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1" name="Oval 1670">
                    <a:extLst>
                      <a:ext uri="{FF2B5EF4-FFF2-40B4-BE49-F238E27FC236}">
                        <a16:creationId xmlns:a16="http://schemas.microsoft.com/office/drawing/2014/main" id="{BF98758F-75B4-4122-AE46-405F7FF8B8B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2" name="Oval 1671">
                    <a:extLst>
                      <a:ext uri="{FF2B5EF4-FFF2-40B4-BE49-F238E27FC236}">
                        <a16:creationId xmlns:a16="http://schemas.microsoft.com/office/drawing/2014/main" id="{EFF5C8E5-AB94-43C9-B5E1-D3A82DDDC5B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63" name="Oval 1662">
                <a:extLst>
                  <a:ext uri="{FF2B5EF4-FFF2-40B4-BE49-F238E27FC236}">
                    <a16:creationId xmlns:a16="http://schemas.microsoft.com/office/drawing/2014/main" id="{E1EA25BC-F513-4413-AD4B-A469538BA14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22" name="Group 1621">
              <a:extLst>
                <a:ext uri="{FF2B5EF4-FFF2-40B4-BE49-F238E27FC236}">
                  <a16:creationId xmlns:a16="http://schemas.microsoft.com/office/drawing/2014/main" id="{031360F3-A3F6-442F-81D7-04D4D5A9781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653" name="Oval 1652">
                <a:extLst>
                  <a:ext uri="{FF2B5EF4-FFF2-40B4-BE49-F238E27FC236}">
                    <a16:creationId xmlns:a16="http://schemas.microsoft.com/office/drawing/2014/main" id="{9356596E-28BE-4297-B4F2-4482F66B83D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54" name="Group 1653">
                <a:extLst>
                  <a:ext uri="{FF2B5EF4-FFF2-40B4-BE49-F238E27FC236}">
                    <a16:creationId xmlns:a16="http://schemas.microsoft.com/office/drawing/2014/main" id="{04966510-D79B-444E-88B5-9FEBAED019B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2AB67E6B-1782-433F-91CF-A2EF6FDE6B6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80D5CECF-3155-48E5-92D5-A7E260527C3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7" name="Oval 1656">
                  <a:extLst>
                    <a:ext uri="{FF2B5EF4-FFF2-40B4-BE49-F238E27FC236}">
                      <a16:creationId xmlns:a16="http://schemas.microsoft.com/office/drawing/2014/main" id="{17DFBEF0-62FC-445E-B770-3734E432B18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8" name="Oval 1657">
                  <a:extLst>
                    <a:ext uri="{FF2B5EF4-FFF2-40B4-BE49-F238E27FC236}">
                      <a16:creationId xmlns:a16="http://schemas.microsoft.com/office/drawing/2014/main" id="{B915E447-EE77-484A-974C-A2F98A556B8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9" name="Oval 1658">
                  <a:extLst>
                    <a:ext uri="{FF2B5EF4-FFF2-40B4-BE49-F238E27FC236}">
                      <a16:creationId xmlns:a16="http://schemas.microsoft.com/office/drawing/2014/main" id="{8D23B9F9-DE2D-402D-9EC8-BDE1C62861E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4F8D676E-2794-40BF-A874-8357AD13283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70D70545-D9BE-4A90-8FAE-CD6A70FDEE8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23" name="Group 1622">
              <a:extLst>
                <a:ext uri="{FF2B5EF4-FFF2-40B4-BE49-F238E27FC236}">
                  <a16:creationId xmlns:a16="http://schemas.microsoft.com/office/drawing/2014/main" id="{EAC05BDE-72FF-4B0D-B803-E37A0A66113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642" name="Group 1641">
                <a:extLst>
                  <a:ext uri="{FF2B5EF4-FFF2-40B4-BE49-F238E27FC236}">
                    <a16:creationId xmlns:a16="http://schemas.microsoft.com/office/drawing/2014/main" id="{2745C87E-9BFD-490C-BDB7-964106718A10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44" name="Oval 1643">
                  <a:extLst>
                    <a:ext uri="{FF2B5EF4-FFF2-40B4-BE49-F238E27FC236}">
                      <a16:creationId xmlns:a16="http://schemas.microsoft.com/office/drawing/2014/main" id="{5987EBB8-E3AA-41EB-929D-3441E05CEF3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45" name="Group 1644">
                  <a:extLst>
                    <a:ext uri="{FF2B5EF4-FFF2-40B4-BE49-F238E27FC236}">
                      <a16:creationId xmlns:a16="http://schemas.microsoft.com/office/drawing/2014/main" id="{6109FF16-5FFE-48E4-85F9-DC6438890D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46" name="Oval 1645">
                    <a:extLst>
                      <a:ext uri="{FF2B5EF4-FFF2-40B4-BE49-F238E27FC236}">
                        <a16:creationId xmlns:a16="http://schemas.microsoft.com/office/drawing/2014/main" id="{0687B98E-1A50-47D1-8327-A1A48CAB1CB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7" name="Oval 1646">
                    <a:extLst>
                      <a:ext uri="{FF2B5EF4-FFF2-40B4-BE49-F238E27FC236}">
                        <a16:creationId xmlns:a16="http://schemas.microsoft.com/office/drawing/2014/main" id="{26E0AD07-ACDE-498D-B12C-F6C71B738B5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8" name="Oval 1647">
                    <a:extLst>
                      <a:ext uri="{FF2B5EF4-FFF2-40B4-BE49-F238E27FC236}">
                        <a16:creationId xmlns:a16="http://schemas.microsoft.com/office/drawing/2014/main" id="{D2D1A2F4-285B-49A8-9CFD-F027D19D14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9" name="Oval 1648">
                    <a:extLst>
                      <a:ext uri="{FF2B5EF4-FFF2-40B4-BE49-F238E27FC236}">
                        <a16:creationId xmlns:a16="http://schemas.microsoft.com/office/drawing/2014/main" id="{8EAE9080-68DA-4910-AFF6-DFC99C1EA18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0" name="Oval 1649">
                    <a:extLst>
                      <a:ext uri="{FF2B5EF4-FFF2-40B4-BE49-F238E27FC236}">
                        <a16:creationId xmlns:a16="http://schemas.microsoft.com/office/drawing/2014/main" id="{FFC3BED7-B94A-458F-9FBA-5BA3852FBDA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1" name="Oval 1650">
                    <a:extLst>
                      <a:ext uri="{FF2B5EF4-FFF2-40B4-BE49-F238E27FC236}">
                        <a16:creationId xmlns:a16="http://schemas.microsoft.com/office/drawing/2014/main" id="{105B3404-7607-450C-82BE-DCA5418815F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2" name="Oval 1651">
                    <a:extLst>
                      <a:ext uri="{FF2B5EF4-FFF2-40B4-BE49-F238E27FC236}">
                        <a16:creationId xmlns:a16="http://schemas.microsoft.com/office/drawing/2014/main" id="{E1B16F8F-1F7B-44E5-9EB4-07B1275D90C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43" name="Oval 1642">
                <a:extLst>
                  <a:ext uri="{FF2B5EF4-FFF2-40B4-BE49-F238E27FC236}">
                    <a16:creationId xmlns:a16="http://schemas.microsoft.com/office/drawing/2014/main" id="{0314EFA1-1A54-44A9-9393-24C24E5655D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624" name="Oval 1623">
              <a:extLst>
                <a:ext uri="{FF2B5EF4-FFF2-40B4-BE49-F238E27FC236}">
                  <a16:creationId xmlns:a16="http://schemas.microsoft.com/office/drawing/2014/main" id="{A6CD2B22-496C-4B6D-8E3B-939977CFCFF1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25" name="Group 1624">
              <a:extLst>
                <a:ext uri="{FF2B5EF4-FFF2-40B4-BE49-F238E27FC236}">
                  <a16:creationId xmlns:a16="http://schemas.microsoft.com/office/drawing/2014/main" id="{44725BAD-32D9-42D9-814A-09AAA2584B01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635" name="Oval 1634">
                <a:extLst>
                  <a:ext uri="{FF2B5EF4-FFF2-40B4-BE49-F238E27FC236}">
                    <a16:creationId xmlns:a16="http://schemas.microsoft.com/office/drawing/2014/main" id="{41D4F4BA-435E-4275-8CE4-F24A954D7543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6" name="Oval 1635">
                <a:extLst>
                  <a:ext uri="{FF2B5EF4-FFF2-40B4-BE49-F238E27FC236}">
                    <a16:creationId xmlns:a16="http://schemas.microsoft.com/office/drawing/2014/main" id="{C1FCA4E9-0BCE-46A3-918C-602BC1C7501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7" name="Oval 1636">
                <a:extLst>
                  <a:ext uri="{FF2B5EF4-FFF2-40B4-BE49-F238E27FC236}">
                    <a16:creationId xmlns:a16="http://schemas.microsoft.com/office/drawing/2014/main" id="{2F3C8C4C-50B7-4475-B4D1-AA0ACB2988E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8" name="Oval 1637">
                <a:extLst>
                  <a:ext uri="{FF2B5EF4-FFF2-40B4-BE49-F238E27FC236}">
                    <a16:creationId xmlns:a16="http://schemas.microsoft.com/office/drawing/2014/main" id="{4C5FB644-E618-43D4-BECB-23859EAF54B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9" name="Oval 1638">
                <a:extLst>
                  <a:ext uri="{FF2B5EF4-FFF2-40B4-BE49-F238E27FC236}">
                    <a16:creationId xmlns:a16="http://schemas.microsoft.com/office/drawing/2014/main" id="{11354A7C-964F-488C-B8DC-9E2C722FCB88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40" name="Oval 1639">
                <a:extLst>
                  <a:ext uri="{FF2B5EF4-FFF2-40B4-BE49-F238E27FC236}">
                    <a16:creationId xmlns:a16="http://schemas.microsoft.com/office/drawing/2014/main" id="{5CBF1A78-7FD6-40D2-AEB9-72277A1300F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41" name="Oval 1640">
                <a:extLst>
                  <a:ext uri="{FF2B5EF4-FFF2-40B4-BE49-F238E27FC236}">
                    <a16:creationId xmlns:a16="http://schemas.microsoft.com/office/drawing/2014/main" id="{50AFD8C8-0063-42F3-A530-D17D0D365E4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626" name="Oval 1625">
              <a:extLst>
                <a:ext uri="{FF2B5EF4-FFF2-40B4-BE49-F238E27FC236}">
                  <a16:creationId xmlns:a16="http://schemas.microsoft.com/office/drawing/2014/main" id="{A9A70D86-D38E-454E-A2D6-B857FDD1ED28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7" name="Oval 1626">
              <a:extLst>
                <a:ext uri="{FF2B5EF4-FFF2-40B4-BE49-F238E27FC236}">
                  <a16:creationId xmlns:a16="http://schemas.microsoft.com/office/drawing/2014/main" id="{534EC4A0-41D1-4FC3-A195-A5162473558F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8" name="Oval 1627">
              <a:extLst>
                <a:ext uri="{FF2B5EF4-FFF2-40B4-BE49-F238E27FC236}">
                  <a16:creationId xmlns:a16="http://schemas.microsoft.com/office/drawing/2014/main" id="{41F728C4-D4F0-4AB1-9D10-07A2326CA0FE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9" name="Oval 1628">
              <a:extLst>
                <a:ext uri="{FF2B5EF4-FFF2-40B4-BE49-F238E27FC236}">
                  <a16:creationId xmlns:a16="http://schemas.microsoft.com/office/drawing/2014/main" id="{2D019595-5756-4E42-B20B-FE491AF1447A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0" name="Oval 1629">
              <a:extLst>
                <a:ext uri="{FF2B5EF4-FFF2-40B4-BE49-F238E27FC236}">
                  <a16:creationId xmlns:a16="http://schemas.microsoft.com/office/drawing/2014/main" id="{EEEAAAA1-F540-4748-A171-E570DD75D852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1" name="Oval 1630">
              <a:extLst>
                <a:ext uri="{FF2B5EF4-FFF2-40B4-BE49-F238E27FC236}">
                  <a16:creationId xmlns:a16="http://schemas.microsoft.com/office/drawing/2014/main" id="{0D4B42A3-7D2A-4E74-B0B7-101BCB729C6F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2" name="Oval 1631">
              <a:extLst>
                <a:ext uri="{FF2B5EF4-FFF2-40B4-BE49-F238E27FC236}">
                  <a16:creationId xmlns:a16="http://schemas.microsoft.com/office/drawing/2014/main" id="{A08C8B5E-2D05-460E-B483-A05FBA0360F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3" name="Oval 1632">
              <a:extLst>
                <a:ext uri="{FF2B5EF4-FFF2-40B4-BE49-F238E27FC236}">
                  <a16:creationId xmlns:a16="http://schemas.microsoft.com/office/drawing/2014/main" id="{A3F63F49-45A1-44FC-B00E-BE08019FE6C0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4" name="Oval 1633">
              <a:extLst>
                <a:ext uri="{FF2B5EF4-FFF2-40B4-BE49-F238E27FC236}">
                  <a16:creationId xmlns:a16="http://schemas.microsoft.com/office/drawing/2014/main" id="{6A97DB0F-ECFA-411D-8D29-5ECDE2A85B9C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02" name="Group 1701">
            <a:extLst>
              <a:ext uri="{FF2B5EF4-FFF2-40B4-BE49-F238E27FC236}">
                <a16:creationId xmlns:a16="http://schemas.microsoft.com/office/drawing/2014/main" id="{08834AFA-D320-4804-AFEF-FF4BE064BCC0}"/>
              </a:ext>
            </a:extLst>
          </p:cNvPr>
          <p:cNvGrpSpPr/>
          <p:nvPr/>
        </p:nvGrpSpPr>
        <p:grpSpPr>
          <a:xfrm>
            <a:off x="162318" y="5365871"/>
            <a:ext cx="7840299" cy="443556"/>
            <a:chOff x="838796" y="1267790"/>
            <a:chExt cx="7840299" cy="443556"/>
          </a:xfrm>
        </p:grpSpPr>
        <p:grpSp>
          <p:nvGrpSpPr>
            <p:cNvPr id="1703" name="Group 1702">
              <a:extLst>
                <a:ext uri="{FF2B5EF4-FFF2-40B4-BE49-F238E27FC236}">
                  <a16:creationId xmlns:a16="http://schemas.microsoft.com/office/drawing/2014/main" id="{BFBCDB9A-8330-4A83-A47B-9B8BFD11D2DC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778" name="Oval 1777">
                <a:extLst>
                  <a:ext uri="{FF2B5EF4-FFF2-40B4-BE49-F238E27FC236}">
                    <a16:creationId xmlns:a16="http://schemas.microsoft.com/office/drawing/2014/main" id="{D8CC6CFA-22EF-4FD5-A7F5-51A0E8D79A9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79" name="Group 1778">
                <a:extLst>
                  <a:ext uri="{FF2B5EF4-FFF2-40B4-BE49-F238E27FC236}">
                    <a16:creationId xmlns:a16="http://schemas.microsoft.com/office/drawing/2014/main" id="{04541B46-ED8F-49D2-A4C1-5AF17D0D414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D163A1C0-EB4E-4A20-AC56-3D73A7307D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1" name="Oval 1780">
                  <a:extLst>
                    <a:ext uri="{FF2B5EF4-FFF2-40B4-BE49-F238E27FC236}">
                      <a16:creationId xmlns:a16="http://schemas.microsoft.com/office/drawing/2014/main" id="{C9405E8C-B247-47F7-8D65-62403E7F516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63845580-A8EC-427E-8F17-FAA4C776FF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F6FF25BE-A142-42C6-8C14-414C6398507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EA22C996-A3DF-4E5E-8DA8-13F57A2120C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30C16437-F24B-4F28-AD71-A53F036ED56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8A69A653-6A20-4F2D-9C28-1A38CA4B959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4" name="Group 1703">
              <a:extLst>
                <a:ext uri="{FF2B5EF4-FFF2-40B4-BE49-F238E27FC236}">
                  <a16:creationId xmlns:a16="http://schemas.microsoft.com/office/drawing/2014/main" id="{388F27AF-7780-4B5D-9D51-8A0DB9701E44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767" name="Group 1766">
                <a:extLst>
                  <a:ext uri="{FF2B5EF4-FFF2-40B4-BE49-F238E27FC236}">
                    <a16:creationId xmlns:a16="http://schemas.microsoft.com/office/drawing/2014/main" id="{A0E64052-B58C-4A5B-B37F-69D9B33F021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69" name="Oval 1768">
                  <a:extLst>
                    <a:ext uri="{FF2B5EF4-FFF2-40B4-BE49-F238E27FC236}">
                      <a16:creationId xmlns:a16="http://schemas.microsoft.com/office/drawing/2014/main" id="{6BB07811-D0C6-4A39-8180-20F30C56F7E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40BBAB64-410E-4D48-9615-54EB219D70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71" name="Oval 1770">
                    <a:extLst>
                      <a:ext uri="{FF2B5EF4-FFF2-40B4-BE49-F238E27FC236}">
                        <a16:creationId xmlns:a16="http://schemas.microsoft.com/office/drawing/2014/main" id="{563B0013-520E-4D86-BD98-B94CA63914D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2" name="Oval 1771">
                    <a:extLst>
                      <a:ext uri="{FF2B5EF4-FFF2-40B4-BE49-F238E27FC236}">
                        <a16:creationId xmlns:a16="http://schemas.microsoft.com/office/drawing/2014/main" id="{F68576AC-490A-44EF-9E3B-7075713ECE0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3" name="Oval 1772">
                    <a:extLst>
                      <a:ext uri="{FF2B5EF4-FFF2-40B4-BE49-F238E27FC236}">
                        <a16:creationId xmlns:a16="http://schemas.microsoft.com/office/drawing/2014/main" id="{865D5BC4-564D-4030-AF1C-37297C5F39C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4" name="Oval 1773">
                    <a:extLst>
                      <a:ext uri="{FF2B5EF4-FFF2-40B4-BE49-F238E27FC236}">
                        <a16:creationId xmlns:a16="http://schemas.microsoft.com/office/drawing/2014/main" id="{E30B4BDF-2B1C-4E21-BC9A-718E0400B0D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5" name="Oval 1774">
                    <a:extLst>
                      <a:ext uri="{FF2B5EF4-FFF2-40B4-BE49-F238E27FC236}">
                        <a16:creationId xmlns:a16="http://schemas.microsoft.com/office/drawing/2014/main" id="{E89505DF-72CE-477C-AFCC-900650034D4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6" name="Oval 1775">
                    <a:extLst>
                      <a:ext uri="{FF2B5EF4-FFF2-40B4-BE49-F238E27FC236}">
                        <a16:creationId xmlns:a16="http://schemas.microsoft.com/office/drawing/2014/main" id="{5BFC3ABC-85B8-49C1-8827-DE2327AC30D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7" name="Oval 1776">
                    <a:extLst>
                      <a:ext uri="{FF2B5EF4-FFF2-40B4-BE49-F238E27FC236}">
                        <a16:creationId xmlns:a16="http://schemas.microsoft.com/office/drawing/2014/main" id="{6E147532-40F1-401E-8550-EF4C7B938EB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68" name="Oval 1767">
                <a:extLst>
                  <a:ext uri="{FF2B5EF4-FFF2-40B4-BE49-F238E27FC236}">
                    <a16:creationId xmlns:a16="http://schemas.microsoft.com/office/drawing/2014/main" id="{789B13B3-BA92-4EA0-A7E2-32B4558D1FC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5" name="Group 1704">
              <a:extLst>
                <a:ext uri="{FF2B5EF4-FFF2-40B4-BE49-F238E27FC236}">
                  <a16:creationId xmlns:a16="http://schemas.microsoft.com/office/drawing/2014/main" id="{BB754188-03C1-403B-BE9A-428703A6B514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758" name="Oval 1757">
                <a:extLst>
                  <a:ext uri="{FF2B5EF4-FFF2-40B4-BE49-F238E27FC236}">
                    <a16:creationId xmlns:a16="http://schemas.microsoft.com/office/drawing/2014/main" id="{F4B1D34C-333E-4859-AE3E-32440EB4796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59" name="Group 1758">
                <a:extLst>
                  <a:ext uri="{FF2B5EF4-FFF2-40B4-BE49-F238E27FC236}">
                    <a16:creationId xmlns:a16="http://schemas.microsoft.com/office/drawing/2014/main" id="{8F3D30D1-05A2-42A7-B505-5A4C290E0B6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2E92312E-0949-4790-A468-27ECD5B5E94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1" name="Oval 1760">
                  <a:extLst>
                    <a:ext uri="{FF2B5EF4-FFF2-40B4-BE49-F238E27FC236}">
                      <a16:creationId xmlns:a16="http://schemas.microsoft.com/office/drawing/2014/main" id="{036BE834-3309-44A5-94A6-67588BCAEF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3DE79A1B-628C-4B5C-BC6F-9B803E88AB8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D8FF43A9-3304-4204-BF79-F3F8C78EB7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B9B489EA-99CD-4247-A9FF-86C845C4DAB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B9B88E5-1A88-41BF-9421-3746CDD3DBC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FC8D4D2B-FAA0-4B69-8EA2-66862FC97FB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6" name="Group 1705">
              <a:extLst>
                <a:ext uri="{FF2B5EF4-FFF2-40B4-BE49-F238E27FC236}">
                  <a16:creationId xmlns:a16="http://schemas.microsoft.com/office/drawing/2014/main" id="{14D7150A-1990-4B23-8C57-DFF4E8B9889A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747" name="Group 1746">
                <a:extLst>
                  <a:ext uri="{FF2B5EF4-FFF2-40B4-BE49-F238E27FC236}">
                    <a16:creationId xmlns:a16="http://schemas.microsoft.com/office/drawing/2014/main" id="{BF580010-D8D2-471E-8F91-6775E4DDF5B2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49" name="Oval 1748">
                  <a:extLst>
                    <a:ext uri="{FF2B5EF4-FFF2-40B4-BE49-F238E27FC236}">
                      <a16:creationId xmlns:a16="http://schemas.microsoft.com/office/drawing/2014/main" id="{06AD02EF-511C-49A5-9295-8170EBAA93C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0" name="Group 1749">
                  <a:extLst>
                    <a:ext uri="{FF2B5EF4-FFF2-40B4-BE49-F238E27FC236}">
                      <a16:creationId xmlns:a16="http://schemas.microsoft.com/office/drawing/2014/main" id="{DE860995-BF74-4B2E-B80E-51B8D200E2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51" name="Oval 1750">
                    <a:extLst>
                      <a:ext uri="{FF2B5EF4-FFF2-40B4-BE49-F238E27FC236}">
                        <a16:creationId xmlns:a16="http://schemas.microsoft.com/office/drawing/2014/main" id="{C5BA2472-F446-495D-BCA4-6965E117371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2" name="Oval 1751">
                    <a:extLst>
                      <a:ext uri="{FF2B5EF4-FFF2-40B4-BE49-F238E27FC236}">
                        <a16:creationId xmlns:a16="http://schemas.microsoft.com/office/drawing/2014/main" id="{99888C66-AEC7-429D-8F08-8CE6E8B213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3" name="Oval 1752">
                    <a:extLst>
                      <a:ext uri="{FF2B5EF4-FFF2-40B4-BE49-F238E27FC236}">
                        <a16:creationId xmlns:a16="http://schemas.microsoft.com/office/drawing/2014/main" id="{418E3C7B-988F-485B-A526-F034BD337C2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4" name="Oval 1753">
                    <a:extLst>
                      <a:ext uri="{FF2B5EF4-FFF2-40B4-BE49-F238E27FC236}">
                        <a16:creationId xmlns:a16="http://schemas.microsoft.com/office/drawing/2014/main" id="{B83AC99D-3318-4830-A66C-7DDF4043EC1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5" name="Oval 1754">
                    <a:extLst>
                      <a:ext uri="{FF2B5EF4-FFF2-40B4-BE49-F238E27FC236}">
                        <a16:creationId xmlns:a16="http://schemas.microsoft.com/office/drawing/2014/main" id="{A44BF68C-361D-49C1-AC43-4EA9460676D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6" name="Oval 1755">
                    <a:extLst>
                      <a:ext uri="{FF2B5EF4-FFF2-40B4-BE49-F238E27FC236}">
                        <a16:creationId xmlns:a16="http://schemas.microsoft.com/office/drawing/2014/main" id="{53EBF054-1676-4D2F-B053-DA6C980836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7" name="Oval 1756">
                    <a:extLst>
                      <a:ext uri="{FF2B5EF4-FFF2-40B4-BE49-F238E27FC236}">
                        <a16:creationId xmlns:a16="http://schemas.microsoft.com/office/drawing/2014/main" id="{171E64A3-702F-4435-85F3-F941AA3698E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48" name="Oval 1747">
                <a:extLst>
                  <a:ext uri="{FF2B5EF4-FFF2-40B4-BE49-F238E27FC236}">
                    <a16:creationId xmlns:a16="http://schemas.microsoft.com/office/drawing/2014/main" id="{4AABCDFB-A61E-4123-8FC4-BA156BF5ED8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7" name="Group 1706">
              <a:extLst>
                <a:ext uri="{FF2B5EF4-FFF2-40B4-BE49-F238E27FC236}">
                  <a16:creationId xmlns:a16="http://schemas.microsoft.com/office/drawing/2014/main" id="{0978C0D7-DBD8-49D6-89B2-5F0E323DA2E6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738" name="Oval 1737">
                <a:extLst>
                  <a:ext uri="{FF2B5EF4-FFF2-40B4-BE49-F238E27FC236}">
                    <a16:creationId xmlns:a16="http://schemas.microsoft.com/office/drawing/2014/main" id="{26CAED89-F6FC-43AD-8208-2327F4DDA6B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39" name="Group 1738">
                <a:extLst>
                  <a:ext uri="{FF2B5EF4-FFF2-40B4-BE49-F238E27FC236}">
                    <a16:creationId xmlns:a16="http://schemas.microsoft.com/office/drawing/2014/main" id="{39A31903-8E73-496F-B7E7-C39AADE1D43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D18BCB07-2210-4083-89A5-AF300A6E74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1" name="Oval 1740">
                  <a:extLst>
                    <a:ext uri="{FF2B5EF4-FFF2-40B4-BE49-F238E27FC236}">
                      <a16:creationId xmlns:a16="http://schemas.microsoft.com/office/drawing/2014/main" id="{10D3C4E5-8F62-43A3-8DDB-A0E35ED5450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2" name="Oval 1741">
                  <a:extLst>
                    <a:ext uri="{FF2B5EF4-FFF2-40B4-BE49-F238E27FC236}">
                      <a16:creationId xmlns:a16="http://schemas.microsoft.com/office/drawing/2014/main" id="{60F9B2F9-E5DD-4EE0-AC6B-B06A602ADAB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3" name="Oval 1742">
                  <a:extLst>
                    <a:ext uri="{FF2B5EF4-FFF2-40B4-BE49-F238E27FC236}">
                      <a16:creationId xmlns:a16="http://schemas.microsoft.com/office/drawing/2014/main" id="{BF338BDD-7583-4E73-B23E-AE77808C49E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4" name="Oval 1743">
                  <a:extLst>
                    <a:ext uri="{FF2B5EF4-FFF2-40B4-BE49-F238E27FC236}">
                      <a16:creationId xmlns:a16="http://schemas.microsoft.com/office/drawing/2014/main" id="{30927B7C-5D33-491C-8A98-E98A164AC8E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5" name="Oval 1744">
                  <a:extLst>
                    <a:ext uri="{FF2B5EF4-FFF2-40B4-BE49-F238E27FC236}">
                      <a16:creationId xmlns:a16="http://schemas.microsoft.com/office/drawing/2014/main" id="{1C901670-3719-4BB7-AC3B-788FFC0AC90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F9216314-3E3F-4C05-BAD2-9FC53D2CBFB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8" name="Group 1707">
              <a:extLst>
                <a:ext uri="{FF2B5EF4-FFF2-40B4-BE49-F238E27FC236}">
                  <a16:creationId xmlns:a16="http://schemas.microsoft.com/office/drawing/2014/main" id="{473466C2-98FD-4F0E-A3B9-935E2D6C0025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8CED4D2D-8D5D-44CE-A386-72D24F50F2C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29" name="Oval 1728">
                  <a:extLst>
                    <a:ext uri="{FF2B5EF4-FFF2-40B4-BE49-F238E27FC236}">
                      <a16:creationId xmlns:a16="http://schemas.microsoft.com/office/drawing/2014/main" id="{FC01410D-F4FA-4A80-A44E-7AE8B687AD5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0" name="Group 1729">
                  <a:extLst>
                    <a:ext uri="{FF2B5EF4-FFF2-40B4-BE49-F238E27FC236}">
                      <a16:creationId xmlns:a16="http://schemas.microsoft.com/office/drawing/2014/main" id="{7743609E-CD8A-49D9-BBDF-FD1F51E129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31" name="Oval 1730">
                    <a:extLst>
                      <a:ext uri="{FF2B5EF4-FFF2-40B4-BE49-F238E27FC236}">
                        <a16:creationId xmlns:a16="http://schemas.microsoft.com/office/drawing/2014/main" id="{694C74B1-24F1-4D2C-A21F-DB1791F2E5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2" name="Oval 1731">
                    <a:extLst>
                      <a:ext uri="{FF2B5EF4-FFF2-40B4-BE49-F238E27FC236}">
                        <a16:creationId xmlns:a16="http://schemas.microsoft.com/office/drawing/2014/main" id="{C730AEF1-30F4-4F43-A548-5CC154500EF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3" name="Oval 1732">
                    <a:extLst>
                      <a:ext uri="{FF2B5EF4-FFF2-40B4-BE49-F238E27FC236}">
                        <a16:creationId xmlns:a16="http://schemas.microsoft.com/office/drawing/2014/main" id="{7DF6A8F2-A63C-4D75-923A-EC6F4D8E338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4" name="Oval 1733">
                    <a:extLst>
                      <a:ext uri="{FF2B5EF4-FFF2-40B4-BE49-F238E27FC236}">
                        <a16:creationId xmlns:a16="http://schemas.microsoft.com/office/drawing/2014/main" id="{801F06B4-5539-4F32-A737-BDE61306685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5" name="Oval 1734">
                    <a:extLst>
                      <a:ext uri="{FF2B5EF4-FFF2-40B4-BE49-F238E27FC236}">
                        <a16:creationId xmlns:a16="http://schemas.microsoft.com/office/drawing/2014/main" id="{1258174C-FFAA-489E-BFD1-FA5EFD601A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6" name="Oval 1735">
                    <a:extLst>
                      <a:ext uri="{FF2B5EF4-FFF2-40B4-BE49-F238E27FC236}">
                        <a16:creationId xmlns:a16="http://schemas.microsoft.com/office/drawing/2014/main" id="{F5DA33BA-E250-411F-BED7-54D7618B33C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7" name="Oval 1736">
                    <a:extLst>
                      <a:ext uri="{FF2B5EF4-FFF2-40B4-BE49-F238E27FC236}">
                        <a16:creationId xmlns:a16="http://schemas.microsoft.com/office/drawing/2014/main" id="{B49DF125-7821-4B17-861E-037A3815721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28" name="Oval 1727">
                <a:extLst>
                  <a:ext uri="{FF2B5EF4-FFF2-40B4-BE49-F238E27FC236}">
                    <a16:creationId xmlns:a16="http://schemas.microsoft.com/office/drawing/2014/main" id="{90220343-0F46-4730-85C0-39C80E79DC0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09" name="Oval 1708">
              <a:extLst>
                <a:ext uri="{FF2B5EF4-FFF2-40B4-BE49-F238E27FC236}">
                  <a16:creationId xmlns:a16="http://schemas.microsoft.com/office/drawing/2014/main" id="{9FE4E510-85EC-4C6B-9F9E-CE5890CFC5B4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710" name="Group 1709">
              <a:extLst>
                <a:ext uri="{FF2B5EF4-FFF2-40B4-BE49-F238E27FC236}">
                  <a16:creationId xmlns:a16="http://schemas.microsoft.com/office/drawing/2014/main" id="{CE572745-A0DC-4587-9609-7F5DEDDE44F0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720" name="Oval 1719">
                <a:extLst>
                  <a:ext uri="{FF2B5EF4-FFF2-40B4-BE49-F238E27FC236}">
                    <a16:creationId xmlns:a16="http://schemas.microsoft.com/office/drawing/2014/main" id="{3A3B2C98-550A-4CFA-B74A-7541B87483F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1" name="Oval 1720">
                <a:extLst>
                  <a:ext uri="{FF2B5EF4-FFF2-40B4-BE49-F238E27FC236}">
                    <a16:creationId xmlns:a16="http://schemas.microsoft.com/office/drawing/2014/main" id="{B98C350A-4A66-434D-B48A-A6755437813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2" name="Oval 1721">
                <a:extLst>
                  <a:ext uri="{FF2B5EF4-FFF2-40B4-BE49-F238E27FC236}">
                    <a16:creationId xmlns:a16="http://schemas.microsoft.com/office/drawing/2014/main" id="{1ABDEFC2-437D-482A-B4A2-29660E523F07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3" name="Oval 1722">
                <a:extLst>
                  <a:ext uri="{FF2B5EF4-FFF2-40B4-BE49-F238E27FC236}">
                    <a16:creationId xmlns:a16="http://schemas.microsoft.com/office/drawing/2014/main" id="{F8370F0A-F945-4AE2-A96A-9303142418F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4" name="Oval 1723">
                <a:extLst>
                  <a:ext uri="{FF2B5EF4-FFF2-40B4-BE49-F238E27FC236}">
                    <a16:creationId xmlns:a16="http://schemas.microsoft.com/office/drawing/2014/main" id="{0C35CD35-9B08-4427-BDDA-9B6F112E6B6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5" name="Oval 1724">
                <a:extLst>
                  <a:ext uri="{FF2B5EF4-FFF2-40B4-BE49-F238E27FC236}">
                    <a16:creationId xmlns:a16="http://schemas.microsoft.com/office/drawing/2014/main" id="{E501DFF7-CFAA-4D01-9A85-0C80A73E911B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6" name="Oval 1725">
                <a:extLst>
                  <a:ext uri="{FF2B5EF4-FFF2-40B4-BE49-F238E27FC236}">
                    <a16:creationId xmlns:a16="http://schemas.microsoft.com/office/drawing/2014/main" id="{4D7256F2-CA19-48D9-87C5-5176DA8DB6B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11" name="Oval 1710">
              <a:extLst>
                <a:ext uri="{FF2B5EF4-FFF2-40B4-BE49-F238E27FC236}">
                  <a16:creationId xmlns:a16="http://schemas.microsoft.com/office/drawing/2014/main" id="{15869E83-B29E-44B1-AC20-1436C83EC244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2" name="Oval 1711">
              <a:extLst>
                <a:ext uri="{FF2B5EF4-FFF2-40B4-BE49-F238E27FC236}">
                  <a16:creationId xmlns:a16="http://schemas.microsoft.com/office/drawing/2014/main" id="{B9B6FF5D-D930-4598-9A10-6A25ED7BA643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3" name="Oval 1712">
              <a:extLst>
                <a:ext uri="{FF2B5EF4-FFF2-40B4-BE49-F238E27FC236}">
                  <a16:creationId xmlns:a16="http://schemas.microsoft.com/office/drawing/2014/main" id="{EA6E9D76-4C9C-49A8-8B82-692D2B9187E6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4" name="Oval 1713">
              <a:extLst>
                <a:ext uri="{FF2B5EF4-FFF2-40B4-BE49-F238E27FC236}">
                  <a16:creationId xmlns:a16="http://schemas.microsoft.com/office/drawing/2014/main" id="{2B1D10E7-8861-453F-9005-87B4D978988D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5" name="Oval 1714">
              <a:extLst>
                <a:ext uri="{FF2B5EF4-FFF2-40B4-BE49-F238E27FC236}">
                  <a16:creationId xmlns:a16="http://schemas.microsoft.com/office/drawing/2014/main" id="{5C6FCF99-DCF4-4B50-9F9C-A9A4B729C206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6" name="Oval 1715">
              <a:extLst>
                <a:ext uri="{FF2B5EF4-FFF2-40B4-BE49-F238E27FC236}">
                  <a16:creationId xmlns:a16="http://schemas.microsoft.com/office/drawing/2014/main" id="{0EF46BDD-85EF-4DD5-AC1C-76F9C69770A3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7" name="Oval 1716">
              <a:extLst>
                <a:ext uri="{FF2B5EF4-FFF2-40B4-BE49-F238E27FC236}">
                  <a16:creationId xmlns:a16="http://schemas.microsoft.com/office/drawing/2014/main" id="{B275B72D-7E3B-4FE7-A41B-DE00D26002D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8" name="Oval 1717">
              <a:extLst>
                <a:ext uri="{FF2B5EF4-FFF2-40B4-BE49-F238E27FC236}">
                  <a16:creationId xmlns:a16="http://schemas.microsoft.com/office/drawing/2014/main" id="{DAA17AB1-8370-4B44-A91B-4319378E5CB6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9" name="Oval 1718">
              <a:extLst>
                <a:ext uri="{FF2B5EF4-FFF2-40B4-BE49-F238E27FC236}">
                  <a16:creationId xmlns:a16="http://schemas.microsoft.com/office/drawing/2014/main" id="{BF78E376-4E17-4635-8701-2F868E6A969D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87" name="Group 1786">
            <a:extLst>
              <a:ext uri="{FF2B5EF4-FFF2-40B4-BE49-F238E27FC236}">
                <a16:creationId xmlns:a16="http://schemas.microsoft.com/office/drawing/2014/main" id="{3A3A5993-25F2-45CE-867C-A41CF62A4809}"/>
              </a:ext>
            </a:extLst>
          </p:cNvPr>
          <p:cNvGrpSpPr/>
          <p:nvPr/>
        </p:nvGrpSpPr>
        <p:grpSpPr>
          <a:xfrm>
            <a:off x="-64096" y="5777141"/>
            <a:ext cx="7840299" cy="443556"/>
            <a:chOff x="838796" y="1267790"/>
            <a:chExt cx="7840299" cy="443556"/>
          </a:xfrm>
        </p:grpSpPr>
        <p:grpSp>
          <p:nvGrpSpPr>
            <p:cNvPr id="1788" name="Group 1787">
              <a:extLst>
                <a:ext uri="{FF2B5EF4-FFF2-40B4-BE49-F238E27FC236}">
                  <a16:creationId xmlns:a16="http://schemas.microsoft.com/office/drawing/2014/main" id="{6A52E66D-1308-47B9-9C30-B4A5CF1FB06D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863" name="Oval 1862">
                <a:extLst>
                  <a:ext uri="{FF2B5EF4-FFF2-40B4-BE49-F238E27FC236}">
                    <a16:creationId xmlns:a16="http://schemas.microsoft.com/office/drawing/2014/main" id="{100F7183-8687-4E74-A544-0E6AA592617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64" name="Group 1863">
                <a:extLst>
                  <a:ext uri="{FF2B5EF4-FFF2-40B4-BE49-F238E27FC236}">
                    <a16:creationId xmlns:a16="http://schemas.microsoft.com/office/drawing/2014/main" id="{CC577910-D9C7-4943-92F4-F4BF870EF3E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65" name="Oval 1864">
                  <a:extLst>
                    <a:ext uri="{FF2B5EF4-FFF2-40B4-BE49-F238E27FC236}">
                      <a16:creationId xmlns:a16="http://schemas.microsoft.com/office/drawing/2014/main" id="{78AA80FF-A9B3-41D4-92D4-4DE4E3993FC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B588C9C9-E827-45C9-8D45-D2550A4B8B7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0CCA7A7C-35E9-4357-A658-6A9F208E8B8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7E28AF78-2BC4-4593-B9F8-1FF89DB1CF7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24668E1C-338F-4514-847F-E3851F954B1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A209A82A-3B3F-4CDA-9253-549168F455A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4A292E88-C672-4004-A7C4-E908BEAED83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89" name="Group 1788">
              <a:extLst>
                <a:ext uri="{FF2B5EF4-FFF2-40B4-BE49-F238E27FC236}">
                  <a16:creationId xmlns:a16="http://schemas.microsoft.com/office/drawing/2014/main" id="{E147A7A8-085A-4B9D-A4D8-D16A2B7B3FFB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852" name="Group 1851">
                <a:extLst>
                  <a:ext uri="{FF2B5EF4-FFF2-40B4-BE49-F238E27FC236}">
                    <a16:creationId xmlns:a16="http://schemas.microsoft.com/office/drawing/2014/main" id="{5BD757EC-8CFB-4361-8A36-560AE6842DC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55D035B9-29DB-483A-9FCC-6B7B9F20153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55" name="Group 1854">
                  <a:extLst>
                    <a:ext uri="{FF2B5EF4-FFF2-40B4-BE49-F238E27FC236}">
                      <a16:creationId xmlns:a16="http://schemas.microsoft.com/office/drawing/2014/main" id="{8D6087E3-D5B1-4088-A7E7-6B3FD872C5D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56" name="Oval 1855">
                    <a:extLst>
                      <a:ext uri="{FF2B5EF4-FFF2-40B4-BE49-F238E27FC236}">
                        <a16:creationId xmlns:a16="http://schemas.microsoft.com/office/drawing/2014/main" id="{F7A2F1D0-A53B-4A00-8F6F-68F4E6AC0E9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7" name="Oval 1856">
                    <a:extLst>
                      <a:ext uri="{FF2B5EF4-FFF2-40B4-BE49-F238E27FC236}">
                        <a16:creationId xmlns:a16="http://schemas.microsoft.com/office/drawing/2014/main" id="{C7F332E4-9295-43C6-B460-293E1D44304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8" name="Oval 1857">
                    <a:extLst>
                      <a:ext uri="{FF2B5EF4-FFF2-40B4-BE49-F238E27FC236}">
                        <a16:creationId xmlns:a16="http://schemas.microsoft.com/office/drawing/2014/main" id="{B28A1BEF-7E6F-40BB-ADC0-F393A0F540B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9" name="Oval 1858">
                    <a:extLst>
                      <a:ext uri="{FF2B5EF4-FFF2-40B4-BE49-F238E27FC236}">
                        <a16:creationId xmlns:a16="http://schemas.microsoft.com/office/drawing/2014/main" id="{6A021589-8B18-44B9-974C-A680ADEE70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0" name="Oval 1859">
                    <a:extLst>
                      <a:ext uri="{FF2B5EF4-FFF2-40B4-BE49-F238E27FC236}">
                        <a16:creationId xmlns:a16="http://schemas.microsoft.com/office/drawing/2014/main" id="{95695B9F-919C-405A-BF1A-06109F9B949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1" name="Oval 1860">
                    <a:extLst>
                      <a:ext uri="{FF2B5EF4-FFF2-40B4-BE49-F238E27FC236}">
                        <a16:creationId xmlns:a16="http://schemas.microsoft.com/office/drawing/2014/main" id="{AA8BBEA0-44FD-416D-BDAC-BBB9F6727F2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2" name="Oval 1861">
                    <a:extLst>
                      <a:ext uri="{FF2B5EF4-FFF2-40B4-BE49-F238E27FC236}">
                        <a16:creationId xmlns:a16="http://schemas.microsoft.com/office/drawing/2014/main" id="{3A6E7A54-2362-4143-809D-478FD025957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53" name="Oval 1852">
                <a:extLst>
                  <a:ext uri="{FF2B5EF4-FFF2-40B4-BE49-F238E27FC236}">
                    <a16:creationId xmlns:a16="http://schemas.microsoft.com/office/drawing/2014/main" id="{D04ED9C0-ADCB-4BB5-A73A-7C09279DBC5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90" name="Group 1789">
              <a:extLst>
                <a:ext uri="{FF2B5EF4-FFF2-40B4-BE49-F238E27FC236}">
                  <a16:creationId xmlns:a16="http://schemas.microsoft.com/office/drawing/2014/main" id="{0D4158B3-4BFE-4002-8520-0D972ED028FD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843" name="Oval 1842">
                <a:extLst>
                  <a:ext uri="{FF2B5EF4-FFF2-40B4-BE49-F238E27FC236}">
                    <a16:creationId xmlns:a16="http://schemas.microsoft.com/office/drawing/2014/main" id="{717CF0B0-57CE-40D8-99F3-EE0163B3803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44" name="Group 1843">
                <a:extLst>
                  <a:ext uri="{FF2B5EF4-FFF2-40B4-BE49-F238E27FC236}">
                    <a16:creationId xmlns:a16="http://schemas.microsoft.com/office/drawing/2014/main" id="{52B83EB9-5334-45D1-9BD2-CD1DFF13F3C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45" name="Oval 1844">
                  <a:extLst>
                    <a:ext uri="{FF2B5EF4-FFF2-40B4-BE49-F238E27FC236}">
                      <a16:creationId xmlns:a16="http://schemas.microsoft.com/office/drawing/2014/main" id="{FAF7AB6C-5213-43F4-B8AD-A8189A9679B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0884D6C2-A13D-44B0-8850-F3270AD3C1F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C9217265-087D-4A7E-BDCB-5B202DBCE49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B3548098-9007-426B-BD0F-8F943835766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9D3C87D1-D668-4936-831A-2B5D5256BFD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CCB7BD1D-544E-4F73-AD9C-0DCD161C116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E60C97D3-F89A-4514-B72D-9C25E1D473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91" name="Group 1790">
              <a:extLst>
                <a:ext uri="{FF2B5EF4-FFF2-40B4-BE49-F238E27FC236}">
                  <a16:creationId xmlns:a16="http://schemas.microsoft.com/office/drawing/2014/main" id="{053C3DBD-8838-4471-9EBF-B3D1920BF5B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832" name="Group 1831">
                <a:extLst>
                  <a:ext uri="{FF2B5EF4-FFF2-40B4-BE49-F238E27FC236}">
                    <a16:creationId xmlns:a16="http://schemas.microsoft.com/office/drawing/2014/main" id="{09234F3E-2095-4E40-9653-80701909B304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00E8D54E-3CF8-4DC7-9709-0274F92F01E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35" name="Group 1834">
                  <a:extLst>
                    <a:ext uri="{FF2B5EF4-FFF2-40B4-BE49-F238E27FC236}">
                      <a16:creationId xmlns:a16="http://schemas.microsoft.com/office/drawing/2014/main" id="{6375FB87-87F4-4CBB-B7A2-DED0CFA9639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36" name="Oval 1835">
                    <a:extLst>
                      <a:ext uri="{FF2B5EF4-FFF2-40B4-BE49-F238E27FC236}">
                        <a16:creationId xmlns:a16="http://schemas.microsoft.com/office/drawing/2014/main" id="{78378C80-0947-475A-97B1-ECA16EF8779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7" name="Oval 1836">
                    <a:extLst>
                      <a:ext uri="{FF2B5EF4-FFF2-40B4-BE49-F238E27FC236}">
                        <a16:creationId xmlns:a16="http://schemas.microsoft.com/office/drawing/2014/main" id="{DF7B4F12-1B27-4DFE-B908-EE05B5CAF6F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8" name="Oval 1837">
                    <a:extLst>
                      <a:ext uri="{FF2B5EF4-FFF2-40B4-BE49-F238E27FC236}">
                        <a16:creationId xmlns:a16="http://schemas.microsoft.com/office/drawing/2014/main" id="{BF3C6807-CB38-43E8-8BF3-E287742B316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9" name="Oval 1838">
                    <a:extLst>
                      <a:ext uri="{FF2B5EF4-FFF2-40B4-BE49-F238E27FC236}">
                        <a16:creationId xmlns:a16="http://schemas.microsoft.com/office/drawing/2014/main" id="{73E13688-F854-44C8-8CB6-FDA076E6B77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0" name="Oval 1839">
                    <a:extLst>
                      <a:ext uri="{FF2B5EF4-FFF2-40B4-BE49-F238E27FC236}">
                        <a16:creationId xmlns:a16="http://schemas.microsoft.com/office/drawing/2014/main" id="{DEDD85AE-47BE-4B00-BDC0-54BF35031A9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1" name="Oval 1840">
                    <a:extLst>
                      <a:ext uri="{FF2B5EF4-FFF2-40B4-BE49-F238E27FC236}">
                        <a16:creationId xmlns:a16="http://schemas.microsoft.com/office/drawing/2014/main" id="{7477D887-5D69-47E5-9C77-6967597BE8B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2" name="Oval 1841">
                    <a:extLst>
                      <a:ext uri="{FF2B5EF4-FFF2-40B4-BE49-F238E27FC236}">
                        <a16:creationId xmlns:a16="http://schemas.microsoft.com/office/drawing/2014/main" id="{6570C93F-B6FD-4F1F-8B07-75E46BBB44C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33" name="Oval 1832">
                <a:extLst>
                  <a:ext uri="{FF2B5EF4-FFF2-40B4-BE49-F238E27FC236}">
                    <a16:creationId xmlns:a16="http://schemas.microsoft.com/office/drawing/2014/main" id="{932FE24A-681E-4C01-8276-533B4A541E1B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92" name="Group 1791">
              <a:extLst>
                <a:ext uri="{FF2B5EF4-FFF2-40B4-BE49-F238E27FC236}">
                  <a16:creationId xmlns:a16="http://schemas.microsoft.com/office/drawing/2014/main" id="{29C5A71D-8156-4B77-B32F-758C0BC6CCAC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823" name="Oval 1822">
                <a:extLst>
                  <a:ext uri="{FF2B5EF4-FFF2-40B4-BE49-F238E27FC236}">
                    <a16:creationId xmlns:a16="http://schemas.microsoft.com/office/drawing/2014/main" id="{1501355F-6398-433A-8599-48CA58EEA72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24" name="Group 1823">
                <a:extLst>
                  <a:ext uri="{FF2B5EF4-FFF2-40B4-BE49-F238E27FC236}">
                    <a16:creationId xmlns:a16="http://schemas.microsoft.com/office/drawing/2014/main" id="{B91B5EEE-FC3A-46B0-A0F4-1B074F33D2C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25" name="Oval 1824">
                  <a:extLst>
                    <a:ext uri="{FF2B5EF4-FFF2-40B4-BE49-F238E27FC236}">
                      <a16:creationId xmlns:a16="http://schemas.microsoft.com/office/drawing/2014/main" id="{AE2FC500-1E78-4865-A2F0-154CA15DFE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0E2DCA5A-5868-4BD0-8174-5DE2D25BC2F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44F7F79E-C00B-49E6-BFF1-63B69F5C97F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8" name="Oval 1827">
                  <a:extLst>
                    <a:ext uri="{FF2B5EF4-FFF2-40B4-BE49-F238E27FC236}">
                      <a16:creationId xmlns:a16="http://schemas.microsoft.com/office/drawing/2014/main" id="{5FAB163E-7F06-419B-8C06-42B96CDD1B2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A21938DA-C0BA-400D-B054-494D95C31FF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7BBC57B-C3B2-4B6B-9CB5-AEE254F860B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D2A70376-534B-4502-BDDB-B05347BDB24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93" name="Group 1792">
              <a:extLst>
                <a:ext uri="{FF2B5EF4-FFF2-40B4-BE49-F238E27FC236}">
                  <a16:creationId xmlns:a16="http://schemas.microsoft.com/office/drawing/2014/main" id="{965C043A-7996-4ADC-A021-87E94ABACA0E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812" name="Group 1811">
                <a:extLst>
                  <a:ext uri="{FF2B5EF4-FFF2-40B4-BE49-F238E27FC236}">
                    <a16:creationId xmlns:a16="http://schemas.microsoft.com/office/drawing/2014/main" id="{EE1D3FFE-58ED-4703-9CEF-C383481DCFC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14" name="Oval 1813">
                  <a:extLst>
                    <a:ext uri="{FF2B5EF4-FFF2-40B4-BE49-F238E27FC236}">
                      <a16:creationId xmlns:a16="http://schemas.microsoft.com/office/drawing/2014/main" id="{B65E48B6-0797-4B9E-873A-584476C6F03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15" name="Group 1814">
                  <a:extLst>
                    <a:ext uri="{FF2B5EF4-FFF2-40B4-BE49-F238E27FC236}">
                      <a16:creationId xmlns:a16="http://schemas.microsoft.com/office/drawing/2014/main" id="{3F12F78B-A929-42A2-8170-D8DF0A995D1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16" name="Oval 1815">
                    <a:extLst>
                      <a:ext uri="{FF2B5EF4-FFF2-40B4-BE49-F238E27FC236}">
                        <a16:creationId xmlns:a16="http://schemas.microsoft.com/office/drawing/2014/main" id="{FD9CE9A9-66BF-44CD-B2E8-73D011E45C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7" name="Oval 1816">
                    <a:extLst>
                      <a:ext uri="{FF2B5EF4-FFF2-40B4-BE49-F238E27FC236}">
                        <a16:creationId xmlns:a16="http://schemas.microsoft.com/office/drawing/2014/main" id="{E3FE90F2-E547-48B4-8418-69772EF6115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8" name="Oval 1817">
                    <a:extLst>
                      <a:ext uri="{FF2B5EF4-FFF2-40B4-BE49-F238E27FC236}">
                        <a16:creationId xmlns:a16="http://schemas.microsoft.com/office/drawing/2014/main" id="{020241E8-5083-4B29-9B5A-3B5DCF721FC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9" name="Oval 1818">
                    <a:extLst>
                      <a:ext uri="{FF2B5EF4-FFF2-40B4-BE49-F238E27FC236}">
                        <a16:creationId xmlns:a16="http://schemas.microsoft.com/office/drawing/2014/main" id="{A99B4E18-3351-484C-90AD-50517BA752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0" name="Oval 1819">
                    <a:extLst>
                      <a:ext uri="{FF2B5EF4-FFF2-40B4-BE49-F238E27FC236}">
                        <a16:creationId xmlns:a16="http://schemas.microsoft.com/office/drawing/2014/main" id="{E3886B4E-F770-47FD-915E-0D4865276C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1" name="Oval 1820">
                    <a:extLst>
                      <a:ext uri="{FF2B5EF4-FFF2-40B4-BE49-F238E27FC236}">
                        <a16:creationId xmlns:a16="http://schemas.microsoft.com/office/drawing/2014/main" id="{CD16E7D4-448E-4F7F-B406-206A567E42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2" name="Oval 1821">
                    <a:extLst>
                      <a:ext uri="{FF2B5EF4-FFF2-40B4-BE49-F238E27FC236}">
                        <a16:creationId xmlns:a16="http://schemas.microsoft.com/office/drawing/2014/main" id="{4BC909C6-03DF-4FBE-846C-698CB4AA19D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13" name="Oval 1812">
                <a:extLst>
                  <a:ext uri="{FF2B5EF4-FFF2-40B4-BE49-F238E27FC236}">
                    <a16:creationId xmlns:a16="http://schemas.microsoft.com/office/drawing/2014/main" id="{2701393C-3BC5-4E38-8392-4EDF59F2BD9D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94" name="Oval 1793">
              <a:extLst>
                <a:ext uri="{FF2B5EF4-FFF2-40B4-BE49-F238E27FC236}">
                  <a16:creationId xmlns:a16="http://schemas.microsoft.com/office/drawing/2014/main" id="{5CF889CE-137C-41D1-973C-BE75DE8D4300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795" name="Group 1794">
              <a:extLst>
                <a:ext uri="{FF2B5EF4-FFF2-40B4-BE49-F238E27FC236}">
                  <a16:creationId xmlns:a16="http://schemas.microsoft.com/office/drawing/2014/main" id="{A59F2C43-5521-4FA3-BDF3-68E8A0C97A7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805" name="Oval 1804">
                <a:extLst>
                  <a:ext uri="{FF2B5EF4-FFF2-40B4-BE49-F238E27FC236}">
                    <a16:creationId xmlns:a16="http://schemas.microsoft.com/office/drawing/2014/main" id="{0AF8DA68-2F4B-4958-8605-E825532E0E7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6" name="Oval 1805">
                <a:extLst>
                  <a:ext uri="{FF2B5EF4-FFF2-40B4-BE49-F238E27FC236}">
                    <a16:creationId xmlns:a16="http://schemas.microsoft.com/office/drawing/2014/main" id="{7D773495-F6CF-421A-9FF4-2BDC996E20D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7" name="Oval 1806">
                <a:extLst>
                  <a:ext uri="{FF2B5EF4-FFF2-40B4-BE49-F238E27FC236}">
                    <a16:creationId xmlns:a16="http://schemas.microsoft.com/office/drawing/2014/main" id="{ACE204A7-0BF8-447A-8F79-F6A1AFBAC7FC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8" name="Oval 1807">
                <a:extLst>
                  <a:ext uri="{FF2B5EF4-FFF2-40B4-BE49-F238E27FC236}">
                    <a16:creationId xmlns:a16="http://schemas.microsoft.com/office/drawing/2014/main" id="{C1176294-F58B-4805-B064-6C914A5969F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9" name="Oval 1808">
                <a:extLst>
                  <a:ext uri="{FF2B5EF4-FFF2-40B4-BE49-F238E27FC236}">
                    <a16:creationId xmlns:a16="http://schemas.microsoft.com/office/drawing/2014/main" id="{1C04F486-9384-4BD3-BE00-BD7E2978530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10" name="Oval 1809">
                <a:extLst>
                  <a:ext uri="{FF2B5EF4-FFF2-40B4-BE49-F238E27FC236}">
                    <a16:creationId xmlns:a16="http://schemas.microsoft.com/office/drawing/2014/main" id="{8FD551E0-D3EF-43D4-83BB-9079E212CC9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11" name="Oval 1810">
                <a:extLst>
                  <a:ext uri="{FF2B5EF4-FFF2-40B4-BE49-F238E27FC236}">
                    <a16:creationId xmlns:a16="http://schemas.microsoft.com/office/drawing/2014/main" id="{2C02912D-DD15-492B-B685-8BCBC0C2A4A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96" name="Oval 1795">
              <a:extLst>
                <a:ext uri="{FF2B5EF4-FFF2-40B4-BE49-F238E27FC236}">
                  <a16:creationId xmlns:a16="http://schemas.microsoft.com/office/drawing/2014/main" id="{CA2768D9-186F-42A9-B246-981259863841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7" name="Oval 1796">
              <a:extLst>
                <a:ext uri="{FF2B5EF4-FFF2-40B4-BE49-F238E27FC236}">
                  <a16:creationId xmlns:a16="http://schemas.microsoft.com/office/drawing/2014/main" id="{F4F00667-6C6E-425E-BB6A-D38B862B235F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8" name="Oval 1797">
              <a:extLst>
                <a:ext uri="{FF2B5EF4-FFF2-40B4-BE49-F238E27FC236}">
                  <a16:creationId xmlns:a16="http://schemas.microsoft.com/office/drawing/2014/main" id="{ED158F5D-31C9-4C55-8E3A-D05502A99DD0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9" name="Oval 1798">
              <a:extLst>
                <a:ext uri="{FF2B5EF4-FFF2-40B4-BE49-F238E27FC236}">
                  <a16:creationId xmlns:a16="http://schemas.microsoft.com/office/drawing/2014/main" id="{5A27614B-925A-4823-898A-D8CA2735DD88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0" name="Oval 1799">
              <a:extLst>
                <a:ext uri="{FF2B5EF4-FFF2-40B4-BE49-F238E27FC236}">
                  <a16:creationId xmlns:a16="http://schemas.microsoft.com/office/drawing/2014/main" id="{BA8411CB-48A5-446B-B6BF-DC396F5C6F16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1" name="Oval 1800">
              <a:extLst>
                <a:ext uri="{FF2B5EF4-FFF2-40B4-BE49-F238E27FC236}">
                  <a16:creationId xmlns:a16="http://schemas.microsoft.com/office/drawing/2014/main" id="{F0279DC2-D712-4E81-A28C-0DBEBC0D263A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2" name="Oval 1801">
              <a:extLst>
                <a:ext uri="{FF2B5EF4-FFF2-40B4-BE49-F238E27FC236}">
                  <a16:creationId xmlns:a16="http://schemas.microsoft.com/office/drawing/2014/main" id="{1E05C5C4-75C0-4898-8693-75F066E5BAA3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3" name="Oval 1802">
              <a:extLst>
                <a:ext uri="{FF2B5EF4-FFF2-40B4-BE49-F238E27FC236}">
                  <a16:creationId xmlns:a16="http://schemas.microsoft.com/office/drawing/2014/main" id="{C2F6B0E3-B15C-4988-877A-CF5647C18F18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4" name="Oval 1803">
              <a:extLst>
                <a:ext uri="{FF2B5EF4-FFF2-40B4-BE49-F238E27FC236}">
                  <a16:creationId xmlns:a16="http://schemas.microsoft.com/office/drawing/2014/main" id="{D88EBB5C-711B-4472-8902-736BD6A60F16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329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272F31-AABB-41E2-B8BA-18C781F59B89}"/>
              </a:ext>
            </a:extLst>
          </p:cNvPr>
          <p:cNvGrpSpPr/>
          <p:nvPr/>
        </p:nvGrpSpPr>
        <p:grpSpPr>
          <a:xfrm>
            <a:off x="-64095" y="1267791"/>
            <a:ext cx="4433646" cy="2511604"/>
            <a:chOff x="-64096" y="1267790"/>
            <a:chExt cx="8743191" cy="4952907"/>
          </a:xfrm>
          <a:solidFill>
            <a:srgbClr val="C00000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A7E5A7-59B6-4829-9D7F-C4BD20EC0DB6}"/>
                </a:ext>
              </a:extLst>
            </p:cNvPr>
            <p:cNvGrpSpPr/>
            <p:nvPr/>
          </p:nvGrpSpPr>
          <p:grpSpPr>
            <a:xfrm>
              <a:off x="838796" y="126779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7614A49-63B9-42BB-B000-8A2D0A12B789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4A72150-C8FC-4DBF-8C75-3E664F405DE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6B78BB8-92EB-4510-80F4-E65C149981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E250121-B5E1-48C8-92FF-27853C3AA0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F21763A-AD3D-43E7-9BFA-43E3F84E81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2300AAA-CEF3-4F0C-AF44-A28D52A6537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12A0CE68-174B-47BC-A5DC-2A371FB5C9C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666CA603-7D51-4205-ABAC-8227091006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D74F055-8B7E-4857-8A88-4B886F0494F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F71F515-7345-4D2E-965A-1E34CB0D9E4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8C0FC3-5E5D-4359-95EB-01DB3E3E7351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EABB5DA-F93C-49A0-A041-0C332DEF3EA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0420EB8-324E-40D8-9276-C24E628BCE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F37EDB7-29A2-4BBA-929D-E3E7579C6E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99B807A1-38F1-457D-BC38-0901CBE01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7BBB8D5-2594-43D9-AB05-82CA624A0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8BD2B6-6CCE-4A0B-A572-92E5AD04B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EEBE8A9-953D-4E17-89AC-C23062129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C7A722E-5987-4C9B-BDA0-1AA21B66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5B8F001-A533-4AFB-A877-871EE840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FD997AD2-16CA-463A-B455-07CFD8405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9925D7-5C4D-446D-A1F4-2745309B2F4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34A7854-554D-457D-9F4B-0BDF83DB947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DBA8933-81B9-4B3B-AB38-E5DB58C7A24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D6E1F72-8F30-4429-8A3F-3ED9B65ACDA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399E8CDA-E7FE-4838-9474-2FDC5AF0D4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F24A8253-89E3-4698-BAF1-012EF45E9B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D75A7CB5-D78E-4E12-9744-A75A229B5B0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F9A3F5D7-3D2B-47EC-9D12-18BC41DE9A0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CC22DA07-B2BF-467B-BC4D-9962478759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64C2156E-BB70-432C-862E-165C3585D21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51A81DF-47B1-4A1D-91AD-858B9628FF0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548CD69-8448-4D16-940F-083E99F855C6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6EB11385-58BE-4347-816E-D9080E324AA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11D62EDF-7049-4D5D-A5F8-F16547888A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AE52E9EC-7666-4210-BA8F-EC89549DC95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65" name="Oval 264">
                      <a:extLst>
                        <a:ext uri="{FF2B5EF4-FFF2-40B4-BE49-F238E27FC236}">
                          <a16:creationId xmlns:a16="http://schemas.microsoft.com/office/drawing/2014/main" id="{EB9990BB-0256-48FB-854D-0320375D6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804304D8-5573-4DF8-97D1-E1996CC32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D3AE2B54-4A3B-4184-99AF-A0292E70F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457B12-39E5-42D5-B1F4-F3084B98E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9" name="Oval 268">
                      <a:extLst>
                        <a:ext uri="{FF2B5EF4-FFF2-40B4-BE49-F238E27FC236}">
                          <a16:creationId xmlns:a16="http://schemas.microsoft.com/office/drawing/2014/main" id="{1457F18B-9A82-4991-B510-0A80082D6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0" name="Oval 269">
                      <a:extLst>
                        <a:ext uri="{FF2B5EF4-FFF2-40B4-BE49-F238E27FC236}">
                          <a16:creationId xmlns:a16="http://schemas.microsoft.com/office/drawing/2014/main" id="{2E5313E5-BF62-4074-8159-4D13A5BD6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1" name="Oval 270">
                      <a:extLst>
                        <a:ext uri="{FF2B5EF4-FFF2-40B4-BE49-F238E27FC236}">
                          <a16:creationId xmlns:a16="http://schemas.microsoft.com/office/drawing/2014/main" id="{61BB2FAA-E564-4A72-B961-574229ED6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E620416-B67D-486F-B971-C7581F6160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DFC76C4-8743-4572-941F-7598F58E6EF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449750C3-2406-484B-88C2-CCD130C024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F1AA2F1-4EF1-41C2-B958-716E82987AE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1C8803C7-DF75-406D-B2A2-3722CFD4B91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ED2C653C-636D-4945-AEBA-AFC992CA6C0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38528B74-FC22-4F48-B12B-4FA68926CEF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9B0070E-8508-4DC2-9618-A82F6792DA4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50EF24E-D031-4DC0-A5CC-7316CD908BA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3D19C9E-5D81-49ED-A5D8-30F9D8282D8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D3BC7C26-3929-438C-83F2-890F546BE3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BD43EAA3-8586-4AB0-8F34-0369D4514DF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1B46DE7F-3F8C-473E-87C6-CD4CD02361E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A9E37AA1-100C-4E97-9ED9-27FC3A434E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A62EF02-552D-4D98-B17F-607F20AA609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1DF522EE-8098-4043-910C-873699A0A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33DCA4AE-CDD1-4F33-9B51-CC5B31C8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9D19622C-7337-4351-B638-A40817F0E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7F3E067A-E6CC-4610-A23C-53EA56F1C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619F316D-0F3B-4A71-9DCC-C0BC5B337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262BBD28-61C8-4463-B1D5-F2B7A3343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05C82F78-B654-46E1-9D1A-794CDCE89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D4D391D8-2044-421F-9CDF-E00B27F4AD6A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24B5C48-06F3-424B-9186-35CEFB35B113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E5944DA-C09D-412A-AB85-908D6749589D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8CF3278-C2E7-4514-9AA4-02C9FEF9D3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375B4E59-C33B-40A5-B80F-BE5B3D246F5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38F96286-C73C-4F3B-AA52-1553971298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B0DD4EC-59E5-419E-BD96-28822E7A96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FB777BB5-E749-4361-BDBF-15C171FA6C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1AAD9F22-F26D-49DC-8D12-2C6E0D37AE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E5E724DA-4ABD-4E05-AA39-9917F3C0AF3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F93CE01A-E498-470C-A81F-F81BEF22FB70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BB9C28B-4B4A-4479-9CA3-9ED5DF7B3005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689AD1D-DC96-4093-B38A-30CAA447F3E3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0133BF85-5F32-4E70-A170-2F7E04A69D1B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CD77A84-3B30-4CE6-81F4-2B0AA017FDA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7D5790B-ACCA-4215-979C-D6B0E363418E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0158761-0286-415B-850C-B44345AD981F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1986B6F-FF1A-4381-9595-318A2602C33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5DFA713-EFF4-459B-A621-01C04577F2B0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A5D10C5-5786-4C9C-9297-70E43597A334}"/>
                </a:ext>
              </a:extLst>
            </p:cNvPr>
            <p:cNvGrpSpPr/>
            <p:nvPr/>
          </p:nvGrpSpPr>
          <p:grpSpPr>
            <a:xfrm>
              <a:off x="612382" y="167906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2336D632-FC2D-4F9A-85E1-A69AB6A2672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4BD8BC1C-BA45-45D4-91AC-FC99453DF6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8EA0767A-E09A-4680-9541-5AA8BCE96E7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CC3577A8-72E8-4EAF-8E25-C486B3B0B8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4F66D828-6A47-4631-81AE-5C468B8D470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54C067E9-3128-49BF-8B42-2FC4DB85ABC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2" name="Oval 591">
                    <a:extLst>
                      <a:ext uri="{FF2B5EF4-FFF2-40B4-BE49-F238E27FC236}">
                        <a16:creationId xmlns:a16="http://schemas.microsoft.com/office/drawing/2014/main" id="{B2E626CA-5C47-45D1-AFD4-1EE2998CE62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3" name="Oval 592">
                    <a:extLst>
                      <a:ext uri="{FF2B5EF4-FFF2-40B4-BE49-F238E27FC236}">
                        <a16:creationId xmlns:a16="http://schemas.microsoft.com/office/drawing/2014/main" id="{F79559F7-F17B-4D7D-904C-09AB4B3872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4" name="Oval 593">
                    <a:extLst>
                      <a:ext uri="{FF2B5EF4-FFF2-40B4-BE49-F238E27FC236}">
                        <a16:creationId xmlns:a16="http://schemas.microsoft.com/office/drawing/2014/main" id="{7F02AB88-CD5E-4287-9A30-07DEEEA15FF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5" name="Oval 594">
                    <a:extLst>
                      <a:ext uri="{FF2B5EF4-FFF2-40B4-BE49-F238E27FC236}">
                        <a16:creationId xmlns:a16="http://schemas.microsoft.com/office/drawing/2014/main" id="{735A2C74-E5FE-48DE-B692-9AD61B952FC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A6A5380C-9D8A-47F4-AFF6-E797EBDDFAC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E623A957-4F91-4023-A9E4-F95D5BC7BE9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F6DEF91C-7347-444D-AD7F-DCAB232319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339CF50B-F0F7-48CC-99EE-9DDA9ABDC8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2D38DE27-7E78-4D69-877B-4E953EFC6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53475064-253C-46B2-986E-52463AFB0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C107EB60-BA54-48D9-8308-96FD60514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43BD4541-808F-4EC3-84F1-8F8D785C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BB401A3E-DD40-4036-A983-2495A5C2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B6CA464-9CBD-4114-AB60-2FA93474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B12946F8-41CE-4432-9648-1E4A78791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EF16DBBA-726D-436B-AD01-540E82EB41E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7C4ECA60-540B-44DF-8B81-EA6A7B33F33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DEB6892B-BA21-48A2-987C-B5B672AC9A6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95E67BA2-7AFC-4E2A-B2F1-6BD33886647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8355390A-A4D1-4086-BB7F-593B41254B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17449804-2CA0-4B5E-B1D6-BFC6C9BC1B9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1" name="Oval 570">
                    <a:extLst>
                      <a:ext uri="{FF2B5EF4-FFF2-40B4-BE49-F238E27FC236}">
                        <a16:creationId xmlns:a16="http://schemas.microsoft.com/office/drawing/2014/main" id="{40024E2A-6EF8-4C03-8640-6CBD6DC9B1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F2EFC8B8-81AE-449B-9486-D76B8C19F09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3" name="Oval 572">
                    <a:extLst>
                      <a:ext uri="{FF2B5EF4-FFF2-40B4-BE49-F238E27FC236}">
                        <a16:creationId xmlns:a16="http://schemas.microsoft.com/office/drawing/2014/main" id="{699B0C8E-67DD-4C49-AE75-58E0A5CB0A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60C5ED9B-3098-41F3-95C7-AB93AAE780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BCEC804C-0EA1-477A-AACA-1A729C50C0C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341F9ECA-E8EF-468D-B2A6-FFCD6CA7F84C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AD6BD68B-3AA6-49CB-AC61-E0C71EB5306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58" name="Oval 557">
                    <a:extLst>
                      <a:ext uri="{FF2B5EF4-FFF2-40B4-BE49-F238E27FC236}">
                        <a16:creationId xmlns:a16="http://schemas.microsoft.com/office/drawing/2014/main" id="{4355F480-9BDF-4C7C-8DE7-A777BF6DCD0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59" name="Group 558">
                    <a:extLst>
                      <a:ext uri="{FF2B5EF4-FFF2-40B4-BE49-F238E27FC236}">
                        <a16:creationId xmlns:a16="http://schemas.microsoft.com/office/drawing/2014/main" id="{66D34313-CC88-4E9A-B4CA-C00CAA9C809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7590FD62-9C5D-49CD-98B0-520D4994F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DCC37E7C-6814-44AE-84A1-663892C2D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C356B8ED-C0FE-46FC-9C84-BF814E981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86D2E03F-E41F-4ED5-B788-6291063F7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4B9A5CDC-0FAF-41D9-ACCC-993E856D9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0A149CC6-6EAE-4F4E-8B61-DD1E25C4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9E8E4E87-931A-4FA3-A972-9F488906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6D1DBF23-21F7-46D7-807D-5ED1DBC25BD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B2E3B57A-8EB4-44F1-BE95-8368D11D983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DA2A6993-4196-461E-9AC7-AA5A06D730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6586E009-0602-4FBB-A862-82FAB3ECAA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49" name="Oval 548">
                    <a:extLst>
                      <a:ext uri="{FF2B5EF4-FFF2-40B4-BE49-F238E27FC236}">
                        <a16:creationId xmlns:a16="http://schemas.microsoft.com/office/drawing/2014/main" id="{9ADD826D-A62A-4CF6-BE3A-47761BB98C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178695F8-3C53-4A1C-BE14-AA992DAC1A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1" name="Oval 550">
                    <a:extLst>
                      <a:ext uri="{FF2B5EF4-FFF2-40B4-BE49-F238E27FC236}">
                        <a16:creationId xmlns:a16="http://schemas.microsoft.com/office/drawing/2014/main" id="{58CD0F48-29E6-41EF-ADC8-D6F49975D8E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2" name="Oval 551">
                    <a:extLst>
                      <a:ext uri="{FF2B5EF4-FFF2-40B4-BE49-F238E27FC236}">
                        <a16:creationId xmlns:a16="http://schemas.microsoft.com/office/drawing/2014/main" id="{E1BB4AD2-1E0F-43EA-9C80-EFA4CBF662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3" name="Oval 552">
                    <a:extLst>
                      <a:ext uri="{FF2B5EF4-FFF2-40B4-BE49-F238E27FC236}">
                        <a16:creationId xmlns:a16="http://schemas.microsoft.com/office/drawing/2014/main" id="{18098007-7548-4788-BF2B-6F9B43BEC68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1A5F6684-833C-4E66-A6B7-6F4C018BD1C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1545641B-A7AB-4E0B-A18C-5788BF301D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A0BAA787-0057-4123-84D9-92FB2756D0D7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92CBF7C0-C949-4980-85A1-AB41295C5A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38" name="Oval 537">
                    <a:extLst>
                      <a:ext uri="{FF2B5EF4-FFF2-40B4-BE49-F238E27FC236}">
                        <a16:creationId xmlns:a16="http://schemas.microsoft.com/office/drawing/2014/main" id="{44EB4B28-29BE-4C93-835D-AD04A0AE18CD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FC359AF3-8A3C-408A-99F2-EE9C54F8354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40" name="Oval 539">
                      <a:extLst>
                        <a:ext uri="{FF2B5EF4-FFF2-40B4-BE49-F238E27FC236}">
                          <a16:creationId xmlns:a16="http://schemas.microsoft.com/office/drawing/2014/main" id="{4A03131A-3266-4D02-8870-C96302A6A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1" name="Oval 540">
                      <a:extLst>
                        <a:ext uri="{FF2B5EF4-FFF2-40B4-BE49-F238E27FC236}">
                          <a16:creationId xmlns:a16="http://schemas.microsoft.com/office/drawing/2014/main" id="{08A8F831-15D9-4D8A-BCCD-D01CE49AE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C0669E84-C418-4177-95C1-A2A232FB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38CCF017-ED28-4981-B325-470246364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95B818B7-6C20-4BC4-9CE4-D312D4D0C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2FDD92B8-7D46-4EC1-911D-29214E213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D21F63D6-90EC-48B5-A506-D58070F7B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1D65EE67-47E2-4018-B44B-BC0B9869A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92084CD-F489-4E24-BB1B-DC91423ACAB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C94885DF-6870-4E28-83EC-B07D40B63E8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EA70EE56-43E5-484A-A8FD-861E2E068C6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0B693733-4C3C-4234-8C46-ED2E29560D3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8F467855-2C68-4947-B45C-697F517946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6228A16-AFCB-4B43-B0A2-F8BBF7019A7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549B318-9C3F-4B22-9CA2-4F819AF18FD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19CC10CC-CE24-4643-855E-6BD218C55B9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6E51DDE-F649-4399-B4D8-BD1D2458DF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5905D8B-DAE8-4FC1-9FBD-018271F0C11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B1B1CD2C-77AD-4FAE-9570-9AC39AF5BFBC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147171D-8465-44FE-A1DF-344E41805207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136551B0-5AB8-439D-836C-55F52499535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DE682D08-1FE4-41E4-AF39-11877F75C3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4B984C69-3E92-4925-BFD4-3D102F011E25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5079374-2A6F-4F6E-AE3C-C039A503E27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B0DE519-40FF-4CAF-A41E-9DBFC80EA3C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AA46D81-91B3-4AB2-A53A-F2038C8C497F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C9688DFB-57BE-4A5E-87E0-17F28735DA2C}"/>
                </a:ext>
              </a:extLst>
            </p:cNvPr>
            <p:cNvGrpSpPr/>
            <p:nvPr/>
          </p:nvGrpSpPr>
          <p:grpSpPr>
            <a:xfrm>
              <a:off x="607205" y="208696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F71E1670-C8F2-4938-9F2D-A6E670F5599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03CB8AF0-08AD-4727-BEC6-3464A57FF30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89735EE6-7747-4856-9981-AAE36033D6C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CD322238-90F2-4851-8A0A-8961CAB99E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F58BBF6B-CAE3-4541-BF85-35AD5540D5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09D29FE6-F427-4384-BACE-0BB91EBD8A5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5B5E4EEA-3662-4CDA-ADC7-0B099D159C1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2F3385EF-EBA0-487F-8F2D-EFE3AB4E98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726DE535-C68D-4086-88E9-C756C1A8C41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D1EA9DF3-58B6-4A27-8C39-BD296ADF798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C78BECEB-2A35-4905-B477-30E44078A7E6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0D71DEA7-0542-461A-A89E-5652DB4639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D9AA24D0-37EB-4CE1-91A3-938165CBAE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DB1B17BE-BD43-4378-A6FB-373925618E3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51" name="Oval 750">
                      <a:extLst>
                        <a:ext uri="{FF2B5EF4-FFF2-40B4-BE49-F238E27FC236}">
                          <a16:creationId xmlns:a16="http://schemas.microsoft.com/office/drawing/2014/main" id="{E5B811A3-9B13-4DFD-8757-36A99E1BB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2" name="Oval 751">
                      <a:extLst>
                        <a:ext uri="{FF2B5EF4-FFF2-40B4-BE49-F238E27FC236}">
                          <a16:creationId xmlns:a16="http://schemas.microsoft.com/office/drawing/2014/main" id="{069CCB39-D7CB-401E-90D6-07E98C872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3" name="Oval 752">
                      <a:extLst>
                        <a:ext uri="{FF2B5EF4-FFF2-40B4-BE49-F238E27FC236}">
                          <a16:creationId xmlns:a16="http://schemas.microsoft.com/office/drawing/2014/main" id="{23BD649F-40F4-46B2-AD78-826DDD47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4" name="Oval 753">
                      <a:extLst>
                        <a:ext uri="{FF2B5EF4-FFF2-40B4-BE49-F238E27FC236}">
                          <a16:creationId xmlns:a16="http://schemas.microsoft.com/office/drawing/2014/main" id="{062EABC6-48E9-43A2-9BC8-FBDC721F0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5" name="Oval 754">
                      <a:extLst>
                        <a:ext uri="{FF2B5EF4-FFF2-40B4-BE49-F238E27FC236}">
                          <a16:creationId xmlns:a16="http://schemas.microsoft.com/office/drawing/2014/main" id="{F157F040-E70B-4485-AF3B-13F4AB07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6" name="Oval 755">
                      <a:extLst>
                        <a:ext uri="{FF2B5EF4-FFF2-40B4-BE49-F238E27FC236}">
                          <a16:creationId xmlns:a16="http://schemas.microsoft.com/office/drawing/2014/main" id="{8D396B2B-207D-4DD5-BD38-5914E17397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7" name="Oval 756">
                      <a:extLst>
                        <a:ext uri="{FF2B5EF4-FFF2-40B4-BE49-F238E27FC236}">
                          <a16:creationId xmlns:a16="http://schemas.microsoft.com/office/drawing/2014/main" id="{8A0EF30E-9A48-4B75-807B-70A16A39D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EF5FAB06-6FC2-456D-A522-738812C0966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105EF0B4-629E-4889-BDA5-B7EF24A08E46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A2E3883A-6D84-45FC-B6FB-C557982218B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71A1F2FC-DBB2-48B2-8CB7-BEF1D2DA402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2D137D6E-F06B-431B-A37D-7E612D91D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7514391B-37C5-43F6-9887-E23EA300091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3F2F53B2-B68E-4ADB-8CE8-130E078788A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B293E2BF-8A51-4BBA-8B57-A6D55C9A9AD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7882C45F-2579-43F4-B2C4-EF5E2EEBBB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4BB1700E-085A-42EF-8B81-7D17AEA7BCF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AC0A31E2-CB38-4AEE-B5A4-211F5F51A76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6" name="Group 685">
                <a:extLst>
                  <a:ext uri="{FF2B5EF4-FFF2-40B4-BE49-F238E27FC236}">
                    <a16:creationId xmlns:a16="http://schemas.microsoft.com/office/drawing/2014/main" id="{5477E9D5-2E86-4501-BDBB-A9D2D129ABD8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27" name="Group 726">
                  <a:extLst>
                    <a:ext uri="{FF2B5EF4-FFF2-40B4-BE49-F238E27FC236}">
                      <a16:creationId xmlns:a16="http://schemas.microsoft.com/office/drawing/2014/main" id="{B2FB6FBC-7E01-4046-84A6-C886E6C827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C400B84B-013C-49A1-B342-A37FBEA38AE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30" name="Group 729">
                    <a:extLst>
                      <a:ext uri="{FF2B5EF4-FFF2-40B4-BE49-F238E27FC236}">
                        <a16:creationId xmlns:a16="http://schemas.microsoft.com/office/drawing/2014/main" id="{6FF7D02C-D3C8-4FF7-96CF-CCC5FD4FC1A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31" name="Oval 730">
                      <a:extLst>
                        <a:ext uri="{FF2B5EF4-FFF2-40B4-BE49-F238E27FC236}">
                          <a16:creationId xmlns:a16="http://schemas.microsoft.com/office/drawing/2014/main" id="{04949692-3DA1-4BDC-952A-20185B303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2" name="Oval 731">
                      <a:extLst>
                        <a:ext uri="{FF2B5EF4-FFF2-40B4-BE49-F238E27FC236}">
                          <a16:creationId xmlns:a16="http://schemas.microsoft.com/office/drawing/2014/main" id="{14E7247B-C346-4AED-B2DB-2CE06DA4A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3" name="Oval 732">
                      <a:extLst>
                        <a:ext uri="{FF2B5EF4-FFF2-40B4-BE49-F238E27FC236}">
                          <a16:creationId xmlns:a16="http://schemas.microsoft.com/office/drawing/2014/main" id="{5C323039-0DFC-4D23-A3E1-3D35C3297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4" name="Oval 733">
                      <a:extLst>
                        <a:ext uri="{FF2B5EF4-FFF2-40B4-BE49-F238E27FC236}">
                          <a16:creationId xmlns:a16="http://schemas.microsoft.com/office/drawing/2014/main" id="{895ADB25-B194-4F75-AE34-A08C3A716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5" name="Oval 734">
                      <a:extLst>
                        <a:ext uri="{FF2B5EF4-FFF2-40B4-BE49-F238E27FC236}">
                          <a16:creationId xmlns:a16="http://schemas.microsoft.com/office/drawing/2014/main" id="{2BCFBCA1-A482-4E59-89B5-C1F53F235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6" name="Oval 735">
                      <a:extLst>
                        <a:ext uri="{FF2B5EF4-FFF2-40B4-BE49-F238E27FC236}">
                          <a16:creationId xmlns:a16="http://schemas.microsoft.com/office/drawing/2014/main" id="{4D9D87FD-D6CA-4274-B111-F7E7E3B27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7" name="Oval 736">
                      <a:extLst>
                        <a:ext uri="{FF2B5EF4-FFF2-40B4-BE49-F238E27FC236}">
                          <a16:creationId xmlns:a16="http://schemas.microsoft.com/office/drawing/2014/main" id="{1A347949-EB75-496A-965C-70D70BCB3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E18060EC-F035-4BA1-9478-C6875B7E101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845E6A0-607E-4493-A23E-30B1F9B4688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35096A1C-C85A-48B7-897D-C10A7CCD4D1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95C2BDA0-B2ED-4E61-ACE2-0889E5726D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EB319D8B-04C6-4720-882A-0F3E9D30962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FA6B6A95-56FE-4AE2-8F3D-8EDA36709A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26E0D17C-AF65-48E7-8BDE-05C7F62C81A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FCDFFC3C-8933-4D81-B7F3-CE93299E913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0417A825-5C02-4CD8-8B6C-CF21F1A9EB5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59FBC555-8E2E-449F-8B8F-FC35736BC1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ECBF1A0A-170D-4220-B13E-ECD27CEB51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DC78479-7579-488F-AAE8-8BC1A30EE010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7E6C06B4-5962-463F-9449-FD90877B5B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2011590-8672-4D39-8F5A-385B4EAEC068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FC4459B7-A5B4-4961-AFB9-78584DC8B8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11" name="Oval 710">
                      <a:extLst>
                        <a:ext uri="{FF2B5EF4-FFF2-40B4-BE49-F238E27FC236}">
                          <a16:creationId xmlns:a16="http://schemas.microsoft.com/office/drawing/2014/main" id="{349055B5-6C94-442F-B877-16E0227EB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3E7C6B24-426A-4964-BED8-51BBA2871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3" name="Oval 712">
                      <a:extLst>
                        <a:ext uri="{FF2B5EF4-FFF2-40B4-BE49-F238E27FC236}">
                          <a16:creationId xmlns:a16="http://schemas.microsoft.com/office/drawing/2014/main" id="{57B492E8-F94F-4118-B752-D2ED56B0E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42A3397C-1566-434E-81EB-E9808740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5" name="Oval 714">
                      <a:extLst>
                        <a:ext uri="{FF2B5EF4-FFF2-40B4-BE49-F238E27FC236}">
                          <a16:creationId xmlns:a16="http://schemas.microsoft.com/office/drawing/2014/main" id="{CE06752C-C115-4E0B-8DB7-C6E514427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6" name="Oval 715">
                      <a:extLst>
                        <a:ext uri="{FF2B5EF4-FFF2-40B4-BE49-F238E27FC236}">
                          <a16:creationId xmlns:a16="http://schemas.microsoft.com/office/drawing/2014/main" id="{13132896-C331-49E1-A933-BAD96B076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49A4D587-17CD-4BFE-8FB8-9654FF269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FEB609EF-F525-4AF0-961C-09955F2812B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4D497204-CDD6-444E-9F58-6659C3A13F8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FA139532-537D-499A-9A31-63A278C9BBAC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FF1A7F7-9579-44D6-BAC8-91D0F582E1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F0DD85FD-E201-44D9-9A49-9B96BE930C5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47BBDD75-C691-431C-9B5C-595C88AFA6B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EB12225C-7FB2-4FC2-9FED-D8EE035196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9F1FA6EE-0E45-4991-A9B7-D97B6B2859D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E89D5F1F-DCFE-4FFB-9BD5-1F8B3B6166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A84A657B-81C1-4DAE-8619-AD0279756AB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9336167-BA1E-4838-9A13-7F140440F8D3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255EE14F-84DC-4433-87CB-595078DF5B11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B8732B5C-4AD7-48C1-AA18-660F1FD7667D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D2C4FC05-758A-4D71-A07B-172F33B9D454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D58C416A-0417-485F-A53D-C80217960ED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C1BD6721-FBEE-4144-9E88-00BCDAA5C874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64482477-3E51-45FA-9A1F-13DB93A1F599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7AEBA4BF-2412-48E4-B6D9-3D0DF77584DB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D8F896A1-DDCE-4EFB-A52F-8397C8A7B9E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7B9DF8D2-51B0-4B31-AEB6-44188FF30AAA}"/>
                </a:ext>
              </a:extLst>
            </p:cNvPr>
            <p:cNvGrpSpPr/>
            <p:nvPr/>
          </p:nvGrpSpPr>
          <p:grpSpPr>
            <a:xfrm>
              <a:off x="380791" y="249823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B831817D-1EAB-4833-B114-2BCAADC8683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A1CC880A-C427-46F6-BF19-0DA1EEA7C84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F1C30384-3393-4CC3-9019-A479A13721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65E31F99-00E2-4E1F-8F96-8003E27E9D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6EE3E6A3-F8BA-4FE5-AB86-B7BD1BB51C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AAB9F15B-0ECE-4726-B9CB-416C76A7BDE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9E8CF6A8-83AF-4533-9AFE-718BB50F4E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EC435563-999D-4A09-BF26-0F64BA14B6B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3F3079C2-2BB1-4B3C-BBDA-57A823A1E1A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98B445FD-417A-4053-8E6D-423ECF99879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7390021E-71E3-49FF-B221-A26F2192EE4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32" name="Group 831">
                  <a:extLst>
                    <a:ext uri="{FF2B5EF4-FFF2-40B4-BE49-F238E27FC236}">
                      <a16:creationId xmlns:a16="http://schemas.microsoft.com/office/drawing/2014/main" id="{88D7098F-C78E-4DAF-857B-459FE543443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34D21218-2203-4C63-B668-1539836CCE6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35" name="Group 834">
                    <a:extLst>
                      <a:ext uri="{FF2B5EF4-FFF2-40B4-BE49-F238E27FC236}">
                        <a16:creationId xmlns:a16="http://schemas.microsoft.com/office/drawing/2014/main" id="{8F377D8C-E2A1-41DA-A2B9-15DEA81BB84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36" name="Oval 835">
                      <a:extLst>
                        <a:ext uri="{FF2B5EF4-FFF2-40B4-BE49-F238E27FC236}">
                          <a16:creationId xmlns:a16="http://schemas.microsoft.com/office/drawing/2014/main" id="{9BA4DC8A-0D64-4561-A384-459648ACD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7" name="Oval 836">
                      <a:extLst>
                        <a:ext uri="{FF2B5EF4-FFF2-40B4-BE49-F238E27FC236}">
                          <a16:creationId xmlns:a16="http://schemas.microsoft.com/office/drawing/2014/main" id="{D39F6A95-D622-44E1-8661-05447B299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8" name="Oval 837">
                      <a:extLst>
                        <a:ext uri="{FF2B5EF4-FFF2-40B4-BE49-F238E27FC236}">
                          <a16:creationId xmlns:a16="http://schemas.microsoft.com/office/drawing/2014/main" id="{153D1A5C-87DF-4875-B90E-E0140B360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9" name="Oval 838">
                      <a:extLst>
                        <a:ext uri="{FF2B5EF4-FFF2-40B4-BE49-F238E27FC236}">
                          <a16:creationId xmlns:a16="http://schemas.microsoft.com/office/drawing/2014/main" id="{3D51D385-7DAA-41D5-B400-5538B0697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0" name="Oval 839">
                      <a:extLst>
                        <a:ext uri="{FF2B5EF4-FFF2-40B4-BE49-F238E27FC236}">
                          <a16:creationId xmlns:a16="http://schemas.microsoft.com/office/drawing/2014/main" id="{8CD03ED1-B63F-48EC-A317-3AE397C9B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1" name="Oval 840">
                      <a:extLst>
                        <a:ext uri="{FF2B5EF4-FFF2-40B4-BE49-F238E27FC236}">
                          <a16:creationId xmlns:a16="http://schemas.microsoft.com/office/drawing/2014/main" id="{C0633B34-AF1D-499A-9A31-0BC254C6C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2" name="Oval 841">
                      <a:extLst>
                        <a:ext uri="{FF2B5EF4-FFF2-40B4-BE49-F238E27FC236}">
                          <a16:creationId xmlns:a16="http://schemas.microsoft.com/office/drawing/2014/main" id="{5550D7AB-D361-4207-9355-B3406D10A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8B35CDAE-3D89-41C4-9A29-DF3B48048B4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F1D4AAA6-BEF6-4987-9874-CBFFFC99481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3C7ADF32-6833-42C6-80B4-AB24F80F16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24" name="Group 823">
                  <a:extLst>
                    <a:ext uri="{FF2B5EF4-FFF2-40B4-BE49-F238E27FC236}">
                      <a16:creationId xmlns:a16="http://schemas.microsoft.com/office/drawing/2014/main" id="{563273C5-750C-486E-A61A-811AF6C5F9F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25" name="Oval 824">
                    <a:extLst>
                      <a:ext uri="{FF2B5EF4-FFF2-40B4-BE49-F238E27FC236}">
                        <a16:creationId xmlns:a16="http://schemas.microsoft.com/office/drawing/2014/main" id="{C699EA6D-87FA-4D82-AFC9-9894F13B9E1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6" name="Oval 825">
                    <a:extLst>
                      <a:ext uri="{FF2B5EF4-FFF2-40B4-BE49-F238E27FC236}">
                        <a16:creationId xmlns:a16="http://schemas.microsoft.com/office/drawing/2014/main" id="{B7FA1F86-62CA-49EC-9F66-86F0345EE1D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9754CA62-8A44-45C5-A7EC-B1CD96A7DED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8" name="Oval 827">
                    <a:extLst>
                      <a:ext uri="{FF2B5EF4-FFF2-40B4-BE49-F238E27FC236}">
                        <a16:creationId xmlns:a16="http://schemas.microsoft.com/office/drawing/2014/main" id="{DE6504A8-D453-4D19-B615-E054E0DF44E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9" name="Oval 828">
                    <a:extLst>
                      <a:ext uri="{FF2B5EF4-FFF2-40B4-BE49-F238E27FC236}">
                        <a16:creationId xmlns:a16="http://schemas.microsoft.com/office/drawing/2014/main" id="{D7A5247F-A2BC-4173-BBD1-5C36D18D21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0" name="Oval 829">
                    <a:extLst>
                      <a:ext uri="{FF2B5EF4-FFF2-40B4-BE49-F238E27FC236}">
                        <a16:creationId xmlns:a16="http://schemas.microsoft.com/office/drawing/2014/main" id="{90F9467F-77D7-409A-AEEC-7C65CD7AD5C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1" name="Oval 830">
                    <a:extLst>
                      <a:ext uri="{FF2B5EF4-FFF2-40B4-BE49-F238E27FC236}">
                        <a16:creationId xmlns:a16="http://schemas.microsoft.com/office/drawing/2014/main" id="{9CD1C110-2B0D-4CA2-851A-8411780E4EB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72EDEFBB-5B2B-4E2E-A25B-78F42E9761F3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12" name="Group 811">
                  <a:extLst>
                    <a:ext uri="{FF2B5EF4-FFF2-40B4-BE49-F238E27FC236}">
                      <a16:creationId xmlns:a16="http://schemas.microsoft.com/office/drawing/2014/main" id="{BB349F5E-C216-4353-A4C5-0A96FF0853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14" name="Oval 813">
                    <a:extLst>
                      <a:ext uri="{FF2B5EF4-FFF2-40B4-BE49-F238E27FC236}">
                        <a16:creationId xmlns:a16="http://schemas.microsoft.com/office/drawing/2014/main" id="{F24FA952-2D4D-4379-B19F-1C1E9F5693C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CD09A785-64D1-4628-BA13-031D8513B48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16" name="Oval 815">
                      <a:extLst>
                        <a:ext uri="{FF2B5EF4-FFF2-40B4-BE49-F238E27FC236}">
                          <a16:creationId xmlns:a16="http://schemas.microsoft.com/office/drawing/2014/main" id="{5C7E946D-1F32-40BE-B2BE-56FEBDDC6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7" name="Oval 816">
                      <a:extLst>
                        <a:ext uri="{FF2B5EF4-FFF2-40B4-BE49-F238E27FC236}">
                          <a16:creationId xmlns:a16="http://schemas.microsoft.com/office/drawing/2014/main" id="{B4B3BAF7-7A88-49EA-9F6F-A2B29706E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8" name="Oval 817">
                      <a:extLst>
                        <a:ext uri="{FF2B5EF4-FFF2-40B4-BE49-F238E27FC236}">
                          <a16:creationId xmlns:a16="http://schemas.microsoft.com/office/drawing/2014/main" id="{11BE2A15-C277-466F-94DC-3F8D8250E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9" name="Oval 818">
                      <a:extLst>
                        <a:ext uri="{FF2B5EF4-FFF2-40B4-BE49-F238E27FC236}">
                          <a16:creationId xmlns:a16="http://schemas.microsoft.com/office/drawing/2014/main" id="{BC11443F-5BC4-49BE-866E-F01F2BB2A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0" name="Oval 819">
                      <a:extLst>
                        <a:ext uri="{FF2B5EF4-FFF2-40B4-BE49-F238E27FC236}">
                          <a16:creationId xmlns:a16="http://schemas.microsoft.com/office/drawing/2014/main" id="{C104C76E-D70D-4FBD-BFB0-35ED615D0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1" name="Oval 820">
                      <a:extLst>
                        <a:ext uri="{FF2B5EF4-FFF2-40B4-BE49-F238E27FC236}">
                          <a16:creationId xmlns:a16="http://schemas.microsoft.com/office/drawing/2014/main" id="{D58D910F-AEAE-49AC-9502-E95062389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2" name="Oval 821">
                      <a:extLst>
                        <a:ext uri="{FF2B5EF4-FFF2-40B4-BE49-F238E27FC236}">
                          <a16:creationId xmlns:a16="http://schemas.microsoft.com/office/drawing/2014/main" id="{2420EE9A-A1E2-443A-88A9-53D4B9B8A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6AF12B9F-C11F-4694-B3BB-9587F320923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CD3E2F1-DF99-466E-BD0F-29F54EE36A45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C617F43D-DE55-4BFF-9B15-431725305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04" name="Group 803">
                  <a:extLst>
                    <a:ext uri="{FF2B5EF4-FFF2-40B4-BE49-F238E27FC236}">
                      <a16:creationId xmlns:a16="http://schemas.microsoft.com/office/drawing/2014/main" id="{48A56FE3-6F13-4123-A9F5-66DE938C584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05" name="Oval 804">
                    <a:extLst>
                      <a:ext uri="{FF2B5EF4-FFF2-40B4-BE49-F238E27FC236}">
                        <a16:creationId xmlns:a16="http://schemas.microsoft.com/office/drawing/2014/main" id="{29D13FAB-02AB-45F1-82FB-60847649961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6" name="Oval 805">
                    <a:extLst>
                      <a:ext uri="{FF2B5EF4-FFF2-40B4-BE49-F238E27FC236}">
                        <a16:creationId xmlns:a16="http://schemas.microsoft.com/office/drawing/2014/main" id="{656F0F33-F9E5-4680-A859-D95C1FF5794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7" name="Oval 806">
                    <a:extLst>
                      <a:ext uri="{FF2B5EF4-FFF2-40B4-BE49-F238E27FC236}">
                        <a16:creationId xmlns:a16="http://schemas.microsoft.com/office/drawing/2014/main" id="{34FE8DA8-15C2-4490-9EF9-85CEAD418D6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8" name="Oval 807">
                    <a:extLst>
                      <a:ext uri="{FF2B5EF4-FFF2-40B4-BE49-F238E27FC236}">
                        <a16:creationId xmlns:a16="http://schemas.microsoft.com/office/drawing/2014/main" id="{7072E022-F536-4E86-BBB4-8CE82691F3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9" name="Oval 808">
                    <a:extLst>
                      <a:ext uri="{FF2B5EF4-FFF2-40B4-BE49-F238E27FC236}">
                        <a16:creationId xmlns:a16="http://schemas.microsoft.com/office/drawing/2014/main" id="{A0D6D80A-798B-444F-84A2-97360455D1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0" name="Oval 809">
                    <a:extLst>
                      <a:ext uri="{FF2B5EF4-FFF2-40B4-BE49-F238E27FC236}">
                        <a16:creationId xmlns:a16="http://schemas.microsoft.com/office/drawing/2014/main" id="{4D624509-6AAF-4BD3-91CE-62630D00E59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1" name="Oval 810">
                    <a:extLst>
                      <a:ext uri="{FF2B5EF4-FFF2-40B4-BE49-F238E27FC236}">
                        <a16:creationId xmlns:a16="http://schemas.microsoft.com/office/drawing/2014/main" id="{93BCE222-D098-431C-A064-53019437DB0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13A32E51-5D5D-4D07-ABDB-8CE2F3201D0C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54CD4F7B-4955-4BCD-A7D0-F25D67014AE7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CD66702A-7DEB-4D76-9365-2CF8C6BD80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60B82B83-A1C9-418F-9562-08DC8C8B1E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96" name="Oval 795">
                      <a:extLst>
                        <a:ext uri="{FF2B5EF4-FFF2-40B4-BE49-F238E27FC236}">
                          <a16:creationId xmlns:a16="http://schemas.microsoft.com/office/drawing/2014/main" id="{F0EEEB6D-3415-4B54-9993-E2028B652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7" name="Oval 796">
                      <a:extLst>
                        <a:ext uri="{FF2B5EF4-FFF2-40B4-BE49-F238E27FC236}">
                          <a16:creationId xmlns:a16="http://schemas.microsoft.com/office/drawing/2014/main" id="{6546CC2E-695A-4B37-93B2-3A1DCE37F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8" name="Oval 797">
                      <a:extLst>
                        <a:ext uri="{FF2B5EF4-FFF2-40B4-BE49-F238E27FC236}">
                          <a16:creationId xmlns:a16="http://schemas.microsoft.com/office/drawing/2014/main" id="{B3561942-6E67-42A5-A73D-A254255D8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9" name="Oval 798">
                      <a:extLst>
                        <a:ext uri="{FF2B5EF4-FFF2-40B4-BE49-F238E27FC236}">
                          <a16:creationId xmlns:a16="http://schemas.microsoft.com/office/drawing/2014/main" id="{156C7631-354A-4D95-AB8F-0B1C439B0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0" name="Oval 799">
                      <a:extLst>
                        <a:ext uri="{FF2B5EF4-FFF2-40B4-BE49-F238E27FC236}">
                          <a16:creationId xmlns:a16="http://schemas.microsoft.com/office/drawing/2014/main" id="{146B8E32-7617-4FDB-A184-BCA4C2894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1" name="Oval 800">
                      <a:extLst>
                        <a:ext uri="{FF2B5EF4-FFF2-40B4-BE49-F238E27FC236}">
                          <a16:creationId xmlns:a16="http://schemas.microsoft.com/office/drawing/2014/main" id="{393C934B-FB8E-4AD4-8275-63A4282B6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2" name="Oval 801">
                      <a:extLst>
                        <a:ext uri="{FF2B5EF4-FFF2-40B4-BE49-F238E27FC236}">
                          <a16:creationId xmlns:a16="http://schemas.microsoft.com/office/drawing/2014/main" id="{D6E08EA3-E77F-48DD-9683-82E935EA6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0EAC323B-F4BC-4DD1-8D4B-904DCC5BB53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73935B4-1AB2-4388-9E11-26C36E1BDBF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0AE5E1C3-C686-4A8D-94E5-C53EE04F3212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9D434E5C-F6E4-4C5C-8FA0-8EBCCFFDD72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7D824F21-35AD-4F52-BFAD-9DDC3BF7E5E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B39E2569-2C34-4A26-AE3F-9F7AEDABB5E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A8E9805B-CEE5-4BD2-B660-03899EAA3B6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AF36FA74-855A-4FD6-9519-7498E76FDE4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8D4F8D46-77EE-4725-A8C8-9F248A84A5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CB5E45D9-7ED6-4C9F-A228-208241E8FAA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65567761-B8A9-405E-ACA1-9F3657402FF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B815A48E-3681-4449-824C-383E926966F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92CAB1E5-8C08-4E71-8364-9ADE8A74FD22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D3C1DCCD-44CD-4712-AE80-0EDD5E2D72CF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3B65A344-4C56-45C0-997D-70D08FC958D0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072F9B58-5147-4732-BE40-7957BDB76FB1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690469B5-21AA-4393-A651-2FED726F8596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4084A5F-33EF-4400-A723-612B8DE5C4DA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820FB1B8-FFA3-4EDC-B2D8-64C2CB8A3601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46778CE8-AA0B-495B-992B-607A3FD41500}"/>
                </a:ext>
              </a:extLst>
            </p:cNvPr>
            <p:cNvGrpSpPr/>
            <p:nvPr/>
          </p:nvGrpSpPr>
          <p:grpSpPr>
            <a:xfrm>
              <a:off x="611203" y="291195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193" name="Group 1192">
                <a:extLst>
                  <a:ext uri="{FF2B5EF4-FFF2-40B4-BE49-F238E27FC236}">
                    <a16:creationId xmlns:a16="http://schemas.microsoft.com/office/drawing/2014/main" id="{0BA13FDE-DAC2-40B0-A0D2-32A73E64D7AF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F9486BA9-79B3-4E9F-95A4-F09AA0D4D3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9" name="Group 1268">
                  <a:extLst>
                    <a:ext uri="{FF2B5EF4-FFF2-40B4-BE49-F238E27FC236}">
                      <a16:creationId xmlns:a16="http://schemas.microsoft.com/office/drawing/2014/main" id="{B2777972-F5B7-4D41-A28B-FE325D42666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70" name="Oval 1269">
                    <a:extLst>
                      <a:ext uri="{FF2B5EF4-FFF2-40B4-BE49-F238E27FC236}">
                        <a16:creationId xmlns:a16="http://schemas.microsoft.com/office/drawing/2014/main" id="{161B5676-57DE-4731-8C41-FBAD8AD1D01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1" name="Oval 1270">
                    <a:extLst>
                      <a:ext uri="{FF2B5EF4-FFF2-40B4-BE49-F238E27FC236}">
                        <a16:creationId xmlns:a16="http://schemas.microsoft.com/office/drawing/2014/main" id="{E6D81D27-1B1F-4E8F-9C82-4516DC934D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2" name="Oval 1271">
                    <a:extLst>
                      <a:ext uri="{FF2B5EF4-FFF2-40B4-BE49-F238E27FC236}">
                        <a16:creationId xmlns:a16="http://schemas.microsoft.com/office/drawing/2014/main" id="{3667BADE-4852-4BB8-8475-DCD50FCF683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3" name="Oval 1272">
                    <a:extLst>
                      <a:ext uri="{FF2B5EF4-FFF2-40B4-BE49-F238E27FC236}">
                        <a16:creationId xmlns:a16="http://schemas.microsoft.com/office/drawing/2014/main" id="{CB7FFCE2-27D3-4D06-BB15-7C4D5A42F0B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4" name="Oval 1273">
                    <a:extLst>
                      <a:ext uri="{FF2B5EF4-FFF2-40B4-BE49-F238E27FC236}">
                        <a16:creationId xmlns:a16="http://schemas.microsoft.com/office/drawing/2014/main" id="{8A99CF90-A935-44FC-A2FB-5595A3202D7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5" name="Oval 1274">
                    <a:extLst>
                      <a:ext uri="{FF2B5EF4-FFF2-40B4-BE49-F238E27FC236}">
                        <a16:creationId xmlns:a16="http://schemas.microsoft.com/office/drawing/2014/main" id="{3CD9E092-FFBB-4400-BE00-423B064B20F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6" name="Oval 1275">
                    <a:extLst>
                      <a:ext uri="{FF2B5EF4-FFF2-40B4-BE49-F238E27FC236}">
                        <a16:creationId xmlns:a16="http://schemas.microsoft.com/office/drawing/2014/main" id="{9EF06BE3-EC9C-4B8F-9A6A-0D4E289411A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7694AA6F-B878-4A05-9D34-C4D397284153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26D0B0A9-5AA6-4AA5-B891-7CFCC988581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59" name="Oval 1258">
                    <a:extLst>
                      <a:ext uri="{FF2B5EF4-FFF2-40B4-BE49-F238E27FC236}">
                        <a16:creationId xmlns:a16="http://schemas.microsoft.com/office/drawing/2014/main" id="{67196365-8348-4FF6-910D-FF16906B723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60" name="Group 1259">
                    <a:extLst>
                      <a:ext uri="{FF2B5EF4-FFF2-40B4-BE49-F238E27FC236}">
                        <a16:creationId xmlns:a16="http://schemas.microsoft.com/office/drawing/2014/main" id="{A0F0C3D9-61F7-4C16-AB9C-EFEE20F8213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61" name="Oval 1260">
                      <a:extLst>
                        <a:ext uri="{FF2B5EF4-FFF2-40B4-BE49-F238E27FC236}">
                          <a16:creationId xmlns:a16="http://schemas.microsoft.com/office/drawing/2014/main" id="{67CBC3AE-D75D-45D8-BF45-3F053724F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2" name="Oval 1261">
                      <a:extLst>
                        <a:ext uri="{FF2B5EF4-FFF2-40B4-BE49-F238E27FC236}">
                          <a16:creationId xmlns:a16="http://schemas.microsoft.com/office/drawing/2014/main" id="{E322CB0C-D0AA-400B-8AFE-7B2A5B258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3" name="Oval 1262">
                      <a:extLst>
                        <a:ext uri="{FF2B5EF4-FFF2-40B4-BE49-F238E27FC236}">
                          <a16:creationId xmlns:a16="http://schemas.microsoft.com/office/drawing/2014/main" id="{77A34F60-6909-4399-9E5A-69740EBC7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4" name="Oval 1263">
                      <a:extLst>
                        <a:ext uri="{FF2B5EF4-FFF2-40B4-BE49-F238E27FC236}">
                          <a16:creationId xmlns:a16="http://schemas.microsoft.com/office/drawing/2014/main" id="{96398300-E6F6-4EBB-836B-8FE8BF436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5" name="Oval 1264">
                      <a:extLst>
                        <a:ext uri="{FF2B5EF4-FFF2-40B4-BE49-F238E27FC236}">
                          <a16:creationId xmlns:a16="http://schemas.microsoft.com/office/drawing/2014/main" id="{B9EC4646-15D6-4A16-9B99-EBDEA197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6" name="Oval 1265">
                      <a:extLst>
                        <a:ext uri="{FF2B5EF4-FFF2-40B4-BE49-F238E27FC236}">
                          <a16:creationId xmlns:a16="http://schemas.microsoft.com/office/drawing/2014/main" id="{26C56FE3-90C1-460D-A1CD-A582EAB1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7" name="Oval 1266">
                      <a:extLst>
                        <a:ext uri="{FF2B5EF4-FFF2-40B4-BE49-F238E27FC236}">
                          <a16:creationId xmlns:a16="http://schemas.microsoft.com/office/drawing/2014/main" id="{61D0FCAD-299C-4668-B766-7BC34FBD6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EEB33992-C404-4412-B382-D02AB9E64D1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C7CFB268-9DBF-4B0D-92D0-3AEAAE0998B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48" name="Oval 1247">
                  <a:extLst>
                    <a:ext uri="{FF2B5EF4-FFF2-40B4-BE49-F238E27FC236}">
                      <a16:creationId xmlns:a16="http://schemas.microsoft.com/office/drawing/2014/main" id="{04469ED3-48C4-4001-B5F5-99AA2A56B52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9" name="Group 1248">
                  <a:extLst>
                    <a:ext uri="{FF2B5EF4-FFF2-40B4-BE49-F238E27FC236}">
                      <a16:creationId xmlns:a16="http://schemas.microsoft.com/office/drawing/2014/main" id="{6A2168EC-2164-4F8A-8230-0D982A1C8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50" name="Oval 1249">
                    <a:extLst>
                      <a:ext uri="{FF2B5EF4-FFF2-40B4-BE49-F238E27FC236}">
                        <a16:creationId xmlns:a16="http://schemas.microsoft.com/office/drawing/2014/main" id="{1F2630C2-DE2E-4F63-B76B-FCDACC42F24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1" name="Oval 1250">
                    <a:extLst>
                      <a:ext uri="{FF2B5EF4-FFF2-40B4-BE49-F238E27FC236}">
                        <a16:creationId xmlns:a16="http://schemas.microsoft.com/office/drawing/2014/main" id="{56E911B3-9FCE-4DE2-9ED2-573BF0468FA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2" name="Oval 1251">
                    <a:extLst>
                      <a:ext uri="{FF2B5EF4-FFF2-40B4-BE49-F238E27FC236}">
                        <a16:creationId xmlns:a16="http://schemas.microsoft.com/office/drawing/2014/main" id="{A0D293B0-FECF-450C-8007-435C099C4EF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3" name="Oval 1252">
                    <a:extLst>
                      <a:ext uri="{FF2B5EF4-FFF2-40B4-BE49-F238E27FC236}">
                        <a16:creationId xmlns:a16="http://schemas.microsoft.com/office/drawing/2014/main" id="{1C0A8916-A3ED-419D-B187-41B3D434ABA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4" name="Oval 1253">
                    <a:extLst>
                      <a:ext uri="{FF2B5EF4-FFF2-40B4-BE49-F238E27FC236}">
                        <a16:creationId xmlns:a16="http://schemas.microsoft.com/office/drawing/2014/main" id="{20024A9F-2886-4A6E-9D2A-CB833987B9F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5" name="Oval 1254">
                    <a:extLst>
                      <a:ext uri="{FF2B5EF4-FFF2-40B4-BE49-F238E27FC236}">
                        <a16:creationId xmlns:a16="http://schemas.microsoft.com/office/drawing/2014/main" id="{15F09723-12F8-436F-9B84-DB6791F8ADB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6" name="Oval 1255">
                    <a:extLst>
                      <a:ext uri="{FF2B5EF4-FFF2-40B4-BE49-F238E27FC236}">
                        <a16:creationId xmlns:a16="http://schemas.microsoft.com/office/drawing/2014/main" id="{C31F2DC5-B9D9-44DB-A614-C0A822FF81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08B4054A-002D-4F99-A856-90C18984C63F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61BD719E-36BD-499A-92E7-1FEC2F71673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39" name="Oval 1238">
                    <a:extLst>
                      <a:ext uri="{FF2B5EF4-FFF2-40B4-BE49-F238E27FC236}">
                        <a16:creationId xmlns:a16="http://schemas.microsoft.com/office/drawing/2014/main" id="{99A5862B-EBF1-44D5-90B4-F4C8D00E23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40" name="Group 1239">
                    <a:extLst>
                      <a:ext uri="{FF2B5EF4-FFF2-40B4-BE49-F238E27FC236}">
                        <a16:creationId xmlns:a16="http://schemas.microsoft.com/office/drawing/2014/main" id="{BCCCFC88-FF3E-423B-BE4F-AD39A884AE1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41" name="Oval 1240">
                      <a:extLst>
                        <a:ext uri="{FF2B5EF4-FFF2-40B4-BE49-F238E27FC236}">
                          <a16:creationId xmlns:a16="http://schemas.microsoft.com/office/drawing/2014/main" id="{C62E3643-996A-4455-8C94-C5A7A6A96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2" name="Oval 1241">
                      <a:extLst>
                        <a:ext uri="{FF2B5EF4-FFF2-40B4-BE49-F238E27FC236}">
                          <a16:creationId xmlns:a16="http://schemas.microsoft.com/office/drawing/2014/main" id="{29253495-7FA4-43B8-A0F1-41F3DB83A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3" name="Oval 1242">
                      <a:extLst>
                        <a:ext uri="{FF2B5EF4-FFF2-40B4-BE49-F238E27FC236}">
                          <a16:creationId xmlns:a16="http://schemas.microsoft.com/office/drawing/2014/main" id="{8D672D63-F5CE-4946-A0A7-A0EEDC446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4" name="Oval 1243">
                      <a:extLst>
                        <a:ext uri="{FF2B5EF4-FFF2-40B4-BE49-F238E27FC236}">
                          <a16:creationId xmlns:a16="http://schemas.microsoft.com/office/drawing/2014/main" id="{6224BA9F-ABCF-4B46-877B-7F07AF02D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5" name="Oval 1244">
                      <a:extLst>
                        <a:ext uri="{FF2B5EF4-FFF2-40B4-BE49-F238E27FC236}">
                          <a16:creationId xmlns:a16="http://schemas.microsoft.com/office/drawing/2014/main" id="{4D344E55-41B0-45D6-A471-EEEF8638A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6" name="Oval 1245">
                      <a:extLst>
                        <a:ext uri="{FF2B5EF4-FFF2-40B4-BE49-F238E27FC236}">
                          <a16:creationId xmlns:a16="http://schemas.microsoft.com/office/drawing/2014/main" id="{49D26347-8992-4727-91D8-EF8E0458D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7" name="Oval 1246">
                      <a:extLst>
                        <a:ext uri="{FF2B5EF4-FFF2-40B4-BE49-F238E27FC236}">
                          <a16:creationId xmlns:a16="http://schemas.microsoft.com/office/drawing/2014/main" id="{E6D911AF-B352-40AC-99B2-EFA0CF056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38" name="Oval 1237">
                  <a:extLst>
                    <a:ext uri="{FF2B5EF4-FFF2-40B4-BE49-F238E27FC236}">
                      <a16:creationId xmlns:a16="http://schemas.microsoft.com/office/drawing/2014/main" id="{38B71FBA-CFA8-4C7C-AACC-7531C27C43B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7" name="Group 1196">
                <a:extLst>
                  <a:ext uri="{FF2B5EF4-FFF2-40B4-BE49-F238E27FC236}">
                    <a16:creationId xmlns:a16="http://schemas.microsoft.com/office/drawing/2014/main" id="{30C4D31D-12F6-45ED-8808-72240B053C5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28" name="Oval 1227">
                  <a:extLst>
                    <a:ext uri="{FF2B5EF4-FFF2-40B4-BE49-F238E27FC236}">
                      <a16:creationId xmlns:a16="http://schemas.microsoft.com/office/drawing/2014/main" id="{5CA4D962-DF33-4183-B06C-AC94C2CDD9C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9" name="Group 1228">
                  <a:extLst>
                    <a:ext uri="{FF2B5EF4-FFF2-40B4-BE49-F238E27FC236}">
                      <a16:creationId xmlns:a16="http://schemas.microsoft.com/office/drawing/2014/main" id="{6ADD44E5-F2CD-4B9D-932B-3D4764DE66A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30" name="Oval 1229">
                    <a:extLst>
                      <a:ext uri="{FF2B5EF4-FFF2-40B4-BE49-F238E27FC236}">
                        <a16:creationId xmlns:a16="http://schemas.microsoft.com/office/drawing/2014/main" id="{78926C9D-EDBB-4722-BDB7-8ADF56217CC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1" name="Oval 1230">
                    <a:extLst>
                      <a:ext uri="{FF2B5EF4-FFF2-40B4-BE49-F238E27FC236}">
                        <a16:creationId xmlns:a16="http://schemas.microsoft.com/office/drawing/2014/main" id="{3AAE40FD-22D2-4B36-8888-550D47EEC25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2" name="Oval 1231">
                    <a:extLst>
                      <a:ext uri="{FF2B5EF4-FFF2-40B4-BE49-F238E27FC236}">
                        <a16:creationId xmlns:a16="http://schemas.microsoft.com/office/drawing/2014/main" id="{030B4A70-6660-4C93-8F17-4337789054C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3" name="Oval 1232">
                    <a:extLst>
                      <a:ext uri="{FF2B5EF4-FFF2-40B4-BE49-F238E27FC236}">
                        <a16:creationId xmlns:a16="http://schemas.microsoft.com/office/drawing/2014/main" id="{7ACF9D0C-5271-401F-9827-A086BA989AB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4" name="Oval 1233">
                    <a:extLst>
                      <a:ext uri="{FF2B5EF4-FFF2-40B4-BE49-F238E27FC236}">
                        <a16:creationId xmlns:a16="http://schemas.microsoft.com/office/drawing/2014/main" id="{E5D0E2D5-46AD-4413-AFEA-D2B7BEB1416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5" name="Oval 1234">
                    <a:extLst>
                      <a:ext uri="{FF2B5EF4-FFF2-40B4-BE49-F238E27FC236}">
                        <a16:creationId xmlns:a16="http://schemas.microsoft.com/office/drawing/2014/main" id="{DE86B1A0-8A6A-45E6-A424-AC153EDC53C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6" name="Oval 1235">
                    <a:extLst>
                      <a:ext uri="{FF2B5EF4-FFF2-40B4-BE49-F238E27FC236}">
                        <a16:creationId xmlns:a16="http://schemas.microsoft.com/office/drawing/2014/main" id="{B418D4CF-FCC1-4509-832D-43FFAEFCD6A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8" name="Group 1197">
                <a:extLst>
                  <a:ext uri="{FF2B5EF4-FFF2-40B4-BE49-F238E27FC236}">
                    <a16:creationId xmlns:a16="http://schemas.microsoft.com/office/drawing/2014/main" id="{0956962C-B9D3-405C-8AC9-2A44BC80F58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CA95DF72-3D3C-44B5-8741-DBD3063BA26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19" name="Oval 1218">
                    <a:extLst>
                      <a:ext uri="{FF2B5EF4-FFF2-40B4-BE49-F238E27FC236}">
                        <a16:creationId xmlns:a16="http://schemas.microsoft.com/office/drawing/2014/main" id="{EDD3D76E-F65C-4C1B-8F32-ABF142B5E2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5D781091-F496-43C3-B9F0-344F4B619E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21" name="Oval 1220">
                      <a:extLst>
                        <a:ext uri="{FF2B5EF4-FFF2-40B4-BE49-F238E27FC236}">
                          <a16:creationId xmlns:a16="http://schemas.microsoft.com/office/drawing/2014/main" id="{2CD90CFB-AEE0-42B4-A173-C8FE7AF87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2" name="Oval 1221">
                      <a:extLst>
                        <a:ext uri="{FF2B5EF4-FFF2-40B4-BE49-F238E27FC236}">
                          <a16:creationId xmlns:a16="http://schemas.microsoft.com/office/drawing/2014/main" id="{C36EF150-3038-4BEC-9C7C-AB9BB890A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3" name="Oval 1222">
                      <a:extLst>
                        <a:ext uri="{FF2B5EF4-FFF2-40B4-BE49-F238E27FC236}">
                          <a16:creationId xmlns:a16="http://schemas.microsoft.com/office/drawing/2014/main" id="{7E696CE9-2004-4705-A3B4-4C0129AC8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4" name="Oval 1223">
                      <a:extLst>
                        <a:ext uri="{FF2B5EF4-FFF2-40B4-BE49-F238E27FC236}">
                          <a16:creationId xmlns:a16="http://schemas.microsoft.com/office/drawing/2014/main" id="{69D07BC1-3FFB-4CA4-A03E-FF6DA2873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5" name="Oval 1224">
                      <a:extLst>
                        <a:ext uri="{FF2B5EF4-FFF2-40B4-BE49-F238E27FC236}">
                          <a16:creationId xmlns:a16="http://schemas.microsoft.com/office/drawing/2014/main" id="{7FC4943C-F23E-42D0-97A4-7A1DE34FE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6" name="Oval 1225">
                      <a:extLst>
                        <a:ext uri="{FF2B5EF4-FFF2-40B4-BE49-F238E27FC236}">
                          <a16:creationId xmlns:a16="http://schemas.microsoft.com/office/drawing/2014/main" id="{AE259926-2FD3-4DF8-B48D-2ECD24673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7" name="Oval 1226">
                      <a:extLst>
                        <a:ext uri="{FF2B5EF4-FFF2-40B4-BE49-F238E27FC236}">
                          <a16:creationId xmlns:a16="http://schemas.microsoft.com/office/drawing/2014/main" id="{58B61445-BFCE-426C-8904-3A9E102A8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18" name="Oval 1217">
                  <a:extLst>
                    <a:ext uri="{FF2B5EF4-FFF2-40B4-BE49-F238E27FC236}">
                      <a16:creationId xmlns:a16="http://schemas.microsoft.com/office/drawing/2014/main" id="{E2678EB3-6088-4533-A466-F548C7232F3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79119525-A488-4621-9808-BA284527C9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00" name="Group 1199">
                <a:extLst>
                  <a:ext uri="{FF2B5EF4-FFF2-40B4-BE49-F238E27FC236}">
                    <a16:creationId xmlns:a16="http://schemas.microsoft.com/office/drawing/2014/main" id="{B12FBF90-2EA2-4AE4-877D-A4EDA65BA0E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10" name="Oval 1209">
                  <a:extLst>
                    <a:ext uri="{FF2B5EF4-FFF2-40B4-BE49-F238E27FC236}">
                      <a16:creationId xmlns:a16="http://schemas.microsoft.com/office/drawing/2014/main" id="{5F621794-7099-4710-9FCB-2EF282534D8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F6B97AE1-1AD8-41F4-A1AE-6721995A17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2" name="Oval 1211">
                  <a:extLst>
                    <a:ext uri="{FF2B5EF4-FFF2-40B4-BE49-F238E27FC236}">
                      <a16:creationId xmlns:a16="http://schemas.microsoft.com/office/drawing/2014/main" id="{D60B2380-6B00-4607-836C-19A9D009EF1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3" name="Oval 1212">
                  <a:extLst>
                    <a:ext uri="{FF2B5EF4-FFF2-40B4-BE49-F238E27FC236}">
                      <a16:creationId xmlns:a16="http://schemas.microsoft.com/office/drawing/2014/main" id="{E5AF5C53-1D3F-44DF-868B-AB34771A5D1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4" name="Oval 1213">
                  <a:extLst>
                    <a:ext uri="{FF2B5EF4-FFF2-40B4-BE49-F238E27FC236}">
                      <a16:creationId xmlns:a16="http://schemas.microsoft.com/office/drawing/2014/main" id="{34DAC677-139B-410F-95EF-B43B2C41182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5" name="Oval 1214">
                  <a:extLst>
                    <a:ext uri="{FF2B5EF4-FFF2-40B4-BE49-F238E27FC236}">
                      <a16:creationId xmlns:a16="http://schemas.microsoft.com/office/drawing/2014/main" id="{BD933BA1-E9B4-4284-AD09-CB53223732A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6" name="Oval 1215">
                  <a:extLst>
                    <a:ext uri="{FF2B5EF4-FFF2-40B4-BE49-F238E27FC236}">
                      <a16:creationId xmlns:a16="http://schemas.microsoft.com/office/drawing/2014/main" id="{4C0EF036-33B0-4E22-9209-5094B7919A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01" name="Oval 1200">
                <a:extLst>
                  <a:ext uri="{FF2B5EF4-FFF2-40B4-BE49-F238E27FC236}">
                    <a16:creationId xmlns:a16="http://schemas.microsoft.com/office/drawing/2014/main" id="{980F6B6C-EE6B-4943-8B78-A5590C9457DA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2" name="Oval 1201">
                <a:extLst>
                  <a:ext uri="{FF2B5EF4-FFF2-40B4-BE49-F238E27FC236}">
                    <a16:creationId xmlns:a16="http://schemas.microsoft.com/office/drawing/2014/main" id="{20E41C69-EFB1-4F3C-8260-EA6A44470936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3" name="Oval 1202">
                <a:extLst>
                  <a:ext uri="{FF2B5EF4-FFF2-40B4-BE49-F238E27FC236}">
                    <a16:creationId xmlns:a16="http://schemas.microsoft.com/office/drawing/2014/main" id="{50E93DD0-39EE-4648-80DD-5567D03D683F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4" name="Oval 1203">
                <a:extLst>
                  <a:ext uri="{FF2B5EF4-FFF2-40B4-BE49-F238E27FC236}">
                    <a16:creationId xmlns:a16="http://schemas.microsoft.com/office/drawing/2014/main" id="{54DABC99-B523-444C-9601-8F0DB8E34C1E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5" name="Oval 1204">
                <a:extLst>
                  <a:ext uri="{FF2B5EF4-FFF2-40B4-BE49-F238E27FC236}">
                    <a16:creationId xmlns:a16="http://schemas.microsoft.com/office/drawing/2014/main" id="{157B4767-9A11-442A-A445-D89A2DA841F8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6" name="Oval 1205">
                <a:extLst>
                  <a:ext uri="{FF2B5EF4-FFF2-40B4-BE49-F238E27FC236}">
                    <a16:creationId xmlns:a16="http://schemas.microsoft.com/office/drawing/2014/main" id="{F41D17F2-3272-437F-B513-2E001B0ECC20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B891FCD3-969F-484E-93A8-1AE41F531F4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98808EF1-D240-44B7-83BC-3ADF2ED3143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0E71740E-7351-45BB-85F9-B83C40A16735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77" name="Group 1276">
              <a:extLst>
                <a:ext uri="{FF2B5EF4-FFF2-40B4-BE49-F238E27FC236}">
                  <a16:creationId xmlns:a16="http://schemas.microsoft.com/office/drawing/2014/main" id="{7C5E09FE-E5ED-432D-B43D-5C4C934FEFE9}"/>
                </a:ext>
              </a:extLst>
            </p:cNvPr>
            <p:cNvGrpSpPr/>
            <p:nvPr/>
          </p:nvGrpSpPr>
          <p:grpSpPr>
            <a:xfrm>
              <a:off x="384789" y="332322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5B1C791C-5862-44CF-B40F-0C3502D26D11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D24FD404-74DE-4DC1-BA53-04103DF1C68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72FA1D1F-57C5-40E2-A631-1D4BDC8E7C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55" name="Oval 1354">
                    <a:extLst>
                      <a:ext uri="{FF2B5EF4-FFF2-40B4-BE49-F238E27FC236}">
                        <a16:creationId xmlns:a16="http://schemas.microsoft.com/office/drawing/2014/main" id="{AA245008-ABE9-4F47-A9A1-E61B9AC5E6C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6" name="Oval 1355">
                    <a:extLst>
                      <a:ext uri="{FF2B5EF4-FFF2-40B4-BE49-F238E27FC236}">
                        <a16:creationId xmlns:a16="http://schemas.microsoft.com/office/drawing/2014/main" id="{ECB2DAF9-16DC-4963-9896-F0488B7A140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7" name="Oval 1356">
                    <a:extLst>
                      <a:ext uri="{FF2B5EF4-FFF2-40B4-BE49-F238E27FC236}">
                        <a16:creationId xmlns:a16="http://schemas.microsoft.com/office/drawing/2014/main" id="{1C18FB77-91A2-4E2E-B995-0BFBCE48D4C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8" name="Oval 1357">
                    <a:extLst>
                      <a:ext uri="{FF2B5EF4-FFF2-40B4-BE49-F238E27FC236}">
                        <a16:creationId xmlns:a16="http://schemas.microsoft.com/office/drawing/2014/main" id="{3F13F17A-2DEE-4E16-AF71-FB46DDD402C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9" name="Oval 1358">
                    <a:extLst>
                      <a:ext uri="{FF2B5EF4-FFF2-40B4-BE49-F238E27FC236}">
                        <a16:creationId xmlns:a16="http://schemas.microsoft.com/office/drawing/2014/main" id="{12A72281-5FE0-48C5-915C-9119BB8D161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0" name="Oval 1359">
                    <a:extLst>
                      <a:ext uri="{FF2B5EF4-FFF2-40B4-BE49-F238E27FC236}">
                        <a16:creationId xmlns:a16="http://schemas.microsoft.com/office/drawing/2014/main" id="{C3FF2CF1-D7F6-4B25-9568-889B8952454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1" name="Oval 1360">
                    <a:extLst>
                      <a:ext uri="{FF2B5EF4-FFF2-40B4-BE49-F238E27FC236}">
                        <a16:creationId xmlns:a16="http://schemas.microsoft.com/office/drawing/2014/main" id="{2D8E6353-6449-4C0C-903C-E6B5B0FFFB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79" name="Group 1278">
                <a:extLst>
                  <a:ext uri="{FF2B5EF4-FFF2-40B4-BE49-F238E27FC236}">
                    <a16:creationId xmlns:a16="http://schemas.microsoft.com/office/drawing/2014/main" id="{09AC6F83-90BB-4C76-84AB-533A6B1A664E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42" name="Group 1341">
                  <a:extLst>
                    <a:ext uri="{FF2B5EF4-FFF2-40B4-BE49-F238E27FC236}">
                      <a16:creationId xmlns:a16="http://schemas.microsoft.com/office/drawing/2014/main" id="{145DD019-3124-4286-84C0-0405A65F989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44" name="Oval 1343">
                    <a:extLst>
                      <a:ext uri="{FF2B5EF4-FFF2-40B4-BE49-F238E27FC236}">
                        <a16:creationId xmlns:a16="http://schemas.microsoft.com/office/drawing/2014/main" id="{BEB3978A-9D04-4F85-9EE9-D47D94EB9C6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45" name="Group 1344">
                    <a:extLst>
                      <a:ext uri="{FF2B5EF4-FFF2-40B4-BE49-F238E27FC236}">
                        <a16:creationId xmlns:a16="http://schemas.microsoft.com/office/drawing/2014/main" id="{FC0EEF29-B0B8-47AA-BAB1-5DAEAE7DE4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46" name="Oval 1345">
                      <a:extLst>
                        <a:ext uri="{FF2B5EF4-FFF2-40B4-BE49-F238E27FC236}">
                          <a16:creationId xmlns:a16="http://schemas.microsoft.com/office/drawing/2014/main" id="{C9FD1B82-52F0-42AE-AC9B-D99679523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7" name="Oval 1346">
                      <a:extLst>
                        <a:ext uri="{FF2B5EF4-FFF2-40B4-BE49-F238E27FC236}">
                          <a16:creationId xmlns:a16="http://schemas.microsoft.com/office/drawing/2014/main" id="{3D45C649-D9CC-4912-84DB-32438151D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8" name="Oval 1347">
                      <a:extLst>
                        <a:ext uri="{FF2B5EF4-FFF2-40B4-BE49-F238E27FC236}">
                          <a16:creationId xmlns:a16="http://schemas.microsoft.com/office/drawing/2014/main" id="{BD37A526-7936-4B8C-9350-8762C3313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9" name="Oval 1348">
                      <a:extLst>
                        <a:ext uri="{FF2B5EF4-FFF2-40B4-BE49-F238E27FC236}">
                          <a16:creationId xmlns:a16="http://schemas.microsoft.com/office/drawing/2014/main" id="{D4A56504-E0C3-4DC1-9D28-D053C09E0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0" name="Oval 1349">
                      <a:extLst>
                        <a:ext uri="{FF2B5EF4-FFF2-40B4-BE49-F238E27FC236}">
                          <a16:creationId xmlns:a16="http://schemas.microsoft.com/office/drawing/2014/main" id="{A7C39BA9-030C-481E-93EF-568896CA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1" name="Oval 1350">
                      <a:extLst>
                        <a:ext uri="{FF2B5EF4-FFF2-40B4-BE49-F238E27FC236}">
                          <a16:creationId xmlns:a16="http://schemas.microsoft.com/office/drawing/2014/main" id="{20B01F5E-0741-49B7-8D1C-2FD0C3E43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2" name="Oval 1351">
                      <a:extLst>
                        <a:ext uri="{FF2B5EF4-FFF2-40B4-BE49-F238E27FC236}">
                          <a16:creationId xmlns:a16="http://schemas.microsoft.com/office/drawing/2014/main" id="{D356F38E-C70D-475C-89C6-7998141A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3764494-D354-4B37-AB1C-9B5A27F9ABF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0" name="Group 1279">
                <a:extLst>
                  <a:ext uri="{FF2B5EF4-FFF2-40B4-BE49-F238E27FC236}">
                    <a16:creationId xmlns:a16="http://schemas.microsoft.com/office/drawing/2014/main" id="{9BEBAE37-F077-4B18-ADD5-52941B7F183C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2F636C6E-53B1-4285-B850-797F69B09A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34" name="Group 1333">
                  <a:extLst>
                    <a:ext uri="{FF2B5EF4-FFF2-40B4-BE49-F238E27FC236}">
                      <a16:creationId xmlns:a16="http://schemas.microsoft.com/office/drawing/2014/main" id="{0DC69964-98B7-48E4-A798-4F162684CA2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35" name="Oval 1334">
                    <a:extLst>
                      <a:ext uri="{FF2B5EF4-FFF2-40B4-BE49-F238E27FC236}">
                        <a16:creationId xmlns:a16="http://schemas.microsoft.com/office/drawing/2014/main" id="{E881793C-2724-40E2-AB80-C086BE9DC6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6" name="Oval 1335">
                    <a:extLst>
                      <a:ext uri="{FF2B5EF4-FFF2-40B4-BE49-F238E27FC236}">
                        <a16:creationId xmlns:a16="http://schemas.microsoft.com/office/drawing/2014/main" id="{5D30C196-4C6E-46B2-9431-25C965B78A8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7" name="Oval 1336">
                    <a:extLst>
                      <a:ext uri="{FF2B5EF4-FFF2-40B4-BE49-F238E27FC236}">
                        <a16:creationId xmlns:a16="http://schemas.microsoft.com/office/drawing/2014/main" id="{A4042A97-514B-4804-BA48-34545A4B20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9518FD3B-86A6-49CD-AA7B-243EE3C554B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9" name="Oval 1338">
                    <a:extLst>
                      <a:ext uri="{FF2B5EF4-FFF2-40B4-BE49-F238E27FC236}">
                        <a16:creationId xmlns:a16="http://schemas.microsoft.com/office/drawing/2014/main" id="{9E98ADF7-CCE1-4C81-B4F5-B7C5B8F6216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0" name="Oval 1339">
                    <a:extLst>
                      <a:ext uri="{FF2B5EF4-FFF2-40B4-BE49-F238E27FC236}">
                        <a16:creationId xmlns:a16="http://schemas.microsoft.com/office/drawing/2014/main" id="{FC1E08C3-90A5-433C-9DF1-ABF090CE217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1" name="Oval 1340">
                    <a:extLst>
                      <a:ext uri="{FF2B5EF4-FFF2-40B4-BE49-F238E27FC236}">
                        <a16:creationId xmlns:a16="http://schemas.microsoft.com/office/drawing/2014/main" id="{4582F240-54ED-40A4-9AE9-C0F0B9D34C4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1" name="Group 1280">
                <a:extLst>
                  <a:ext uri="{FF2B5EF4-FFF2-40B4-BE49-F238E27FC236}">
                    <a16:creationId xmlns:a16="http://schemas.microsoft.com/office/drawing/2014/main" id="{09212F33-FE9D-4304-BB50-21E5ED352DC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22" name="Group 1321">
                  <a:extLst>
                    <a:ext uri="{FF2B5EF4-FFF2-40B4-BE49-F238E27FC236}">
                      <a16:creationId xmlns:a16="http://schemas.microsoft.com/office/drawing/2014/main" id="{F0CC7A16-FD1A-4963-8F7D-501BC6E19BE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24" name="Oval 1323">
                    <a:extLst>
                      <a:ext uri="{FF2B5EF4-FFF2-40B4-BE49-F238E27FC236}">
                        <a16:creationId xmlns:a16="http://schemas.microsoft.com/office/drawing/2014/main" id="{EE4A188B-2B8D-4523-AD13-2383A3E542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81818888-27EC-45D6-A2E1-965A663D89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26" name="Oval 1325">
                      <a:extLst>
                        <a:ext uri="{FF2B5EF4-FFF2-40B4-BE49-F238E27FC236}">
                          <a16:creationId xmlns:a16="http://schemas.microsoft.com/office/drawing/2014/main" id="{DF41370A-FF19-4C2B-ABDB-E9B8C74CF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7" name="Oval 1326">
                      <a:extLst>
                        <a:ext uri="{FF2B5EF4-FFF2-40B4-BE49-F238E27FC236}">
                          <a16:creationId xmlns:a16="http://schemas.microsoft.com/office/drawing/2014/main" id="{02FBCE9C-2E3E-4FD9-9B2B-15CB2426F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8" name="Oval 1327">
                      <a:extLst>
                        <a:ext uri="{FF2B5EF4-FFF2-40B4-BE49-F238E27FC236}">
                          <a16:creationId xmlns:a16="http://schemas.microsoft.com/office/drawing/2014/main" id="{74C91E45-C60C-40A4-9A12-F9F011942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9" name="Oval 1328">
                      <a:extLst>
                        <a:ext uri="{FF2B5EF4-FFF2-40B4-BE49-F238E27FC236}">
                          <a16:creationId xmlns:a16="http://schemas.microsoft.com/office/drawing/2014/main" id="{3A810271-2B53-426F-9520-0C70754E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0" name="Oval 1329">
                      <a:extLst>
                        <a:ext uri="{FF2B5EF4-FFF2-40B4-BE49-F238E27FC236}">
                          <a16:creationId xmlns:a16="http://schemas.microsoft.com/office/drawing/2014/main" id="{4424A837-138E-4796-AD38-2AE5E0417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1" name="Oval 1330">
                      <a:extLst>
                        <a:ext uri="{FF2B5EF4-FFF2-40B4-BE49-F238E27FC236}">
                          <a16:creationId xmlns:a16="http://schemas.microsoft.com/office/drawing/2014/main" id="{D28823B7-3C23-4027-BC64-60DB19425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2" name="Oval 1331">
                      <a:extLst>
                        <a:ext uri="{FF2B5EF4-FFF2-40B4-BE49-F238E27FC236}">
                          <a16:creationId xmlns:a16="http://schemas.microsoft.com/office/drawing/2014/main" id="{D3637274-D6E3-4419-9BD6-925C6741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34B43A5B-F0BD-4990-AEBD-C633E5F8E7B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73CED23F-87AA-436C-8A55-C983DADB99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22DE0FE5-1785-4499-B492-2891E0E80BF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14" name="Group 1313">
                  <a:extLst>
                    <a:ext uri="{FF2B5EF4-FFF2-40B4-BE49-F238E27FC236}">
                      <a16:creationId xmlns:a16="http://schemas.microsoft.com/office/drawing/2014/main" id="{8AC09A82-05D0-456D-AAE6-EFEB45CD86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15" name="Oval 1314">
                    <a:extLst>
                      <a:ext uri="{FF2B5EF4-FFF2-40B4-BE49-F238E27FC236}">
                        <a16:creationId xmlns:a16="http://schemas.microsoft.com/office/drawing/2014/main" id="{A563B10C-A1A3-4CED-8701-792B590437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6" name="Oval 1315">
                    <a:extLst>
                      <a:ext uri="{FF2B5EF4-FFF2-40B4-BE49-F238E27FC236}">
                        <a16:creationId xmlns:a16="http://schemas.microsoft.com/office/drawing/2014/main" id="{6261CD53-B5F5-43C2-99DD-16DF16E9C6C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7" name="Oval 1316">
                    <a:extLst>
                      <a:ext uri="{FF2B5EF4-FFF2-40B4-BE49-F238E27FC236}">
                        <a16:creationId xmlns:a16="http://schemas.microsoft.com/office/drawing/2014/main" id="{69735384-90AD-43FD-8397-CCF9E2DA1A0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8" name="Oval 1317">
                    <a:extLst>
                      <a:ext uri="{FF2B5EF4-FFF2-40B4-BE49-F238E27FC236}">
                        <a16:creationId xmlns:a16="http://schemas.microsoft.com/office/drawing/2014/main" id="{544934F5-2536-43DC-B618-AF18D1AD042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9" name="Oval 1318">
                    <a:extLst>
                      <a:ext uri="{FF2B5EF4-FFF2-40B4-BE49-F238E27FC236}">
                        <a16:creationId xmlns:a16="http://schemas.microsoft.com/office/drawing/2014/main" id="{297D418F-14FA-4766-AD57-E1EEFE01B0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0" name="Oval 1319">
                    <a:extLst>
                      <a:ext uri="{FF2B5EF4-FFF2-40B4-BE49-F238E27FC236}">
                        <a16:creationId xmlns:a16="http://schemas.microsoft.com/office/drawing/2014/main" id="{7AEB6296-46EC-42CC-8652-01A723E43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1" name="Oval 1320">
                    <a:extLst>
                      <a:ext uri="{FF2B5EF4-FFF2-40B4-BE49-F238E27FC236}">
                        <a16:creationId xmlns:a16="http://schemas.microsoft.com/office/drawing/2014/main" id="{7492AC03-A8B9-40C1-B3F8-67ED1C84E3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FF4BA490-1148-460D-9DE2-8ECEEC23A8B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02" name="Group 1301">
                  <a:extLst>
                    <a:ext uri="{FF2B5EF4-FFF2-40B4-BE49-F238E27FC236}">
                      <a16:creationId xmlns:a16="http://schemas.microsoft.com/office/drawing/2014/main" id="{6DD42860-AD9F-4CE7-89ED-7DE0D17118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04" name="Oval 1303">
                    <a:extLst>
                      <a:ext uri="{FF2B5EF4-FFF2-40B4-BE49-F238E27FC236}">
                        <a16:creationId xmlns:a16="http://schemas.microsoft.com/office/drawing/2014/main" id="{48A3873B-DBD2-49A0-AC1B-7842930205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05" name="Group 1304">
                    <a:extLst>
                      <a:ext uri="{FF2B5EF4-FFF2-40B4-BE49-F238E27FC236}">
                        <a16:creationId xmlns:a16="http://schemas.microsoft.com/office/drawing/2014/main" id="{83A498AD-086B-473B-B743-37FAEC3CF1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06" name="Oval 1305">
                      <a:extLst>
                        <a:ext uri="{FF2B5EF4-FFF2-40B4-BE49-F238E27FC236}">
                          <a16:creationId xmlns:a16="http://schemas.microsoft.com/office/drawing/2014/main" id="{B7E3E5A2-556C-4F37-9763-52B8B3734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7" name="Oval 1306">
                      <a:extLst>
                        <a:ext uri="{FF2B5EF4-FFF2-40B4-BE49-F238E27FC236}">
                          <a16:creationId xmlns:a16="http://schemas.microsoft.com/office/drawing/2014/main" id="{6552E1AC-8534-4DCA-8181-11B43A90F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8" name="Oval 1307">
                      <a:extLst>
                        <a:ext uri="{FF2B5EF4-FFF2-40B4-BE49-F238E27FC236}">
                          <a16:creationId xmlns:a16="http://schemas.microsoft.com/office/drawing/2014/main" id="{3CA7ADD3-1158-48E4-8E66-4E6D4B1AC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9" name="Oval 1308">
                      <a:extLst>
                        <a:ext uri="{FF2B5EF4-FFF2-40B4-BE49-F238E27FC236}">
                          <a16:creationId xmlns:a16="http://schemas.microsoft.com/office/drawing/2014/main" id="{945FCA83-7F7A-40C8-9BF7-61EF1AC4F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0" name="Oval 1309">
                      <a:extLst>
                        <a:ext uri="{FF2B5EF4-FFF2-40B4-BE49-F238E27FC236}">
                          <a16:creationId xmlns:a16="http://schemas.microsoft.com/office/drawing/2014/main" id="{2EA62EAA-66D8-4699-97C9-7DE79D375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1" name="Oval 1310">
                      <a:extLst>
                        <a:ext uri="{FF2B5EF4-FFF2-40B4-BE49-F238E27FC236}">
                          <a16:creationId xmlns:a16="http://schemas.microsoft.com/office/drawing/2014/main" id="{E9AF8B89-870D-4B0B-89A7-720B62029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2" name="Oval 1311">
                      <a:extLst>
                        <a:ext uri="{FF2B5EF4-FFF2-40B4-BE49-F238E27FC236}">
                          <a16:creationId xmlns:a16="http://schemas.microsoft.com/office/drawing/2014/main" id="{0C9278B3-62CE-4CD7-AE15-ADD00E150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7E3CE5D9-257D-4E36-B57E-2C9BA0363D4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014E6756-CFF4-4EE2-BCF2-DF203F84E8F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85" name="Group 1284">
                <a:extLst>
                  <a:ext uri="{FF2B5EF4-FFF2-40B4-BE49-F238E27FC236}">
                    <a16:creationId xmlns:a16="http://schemas.microsoft.com/office/drawing/2014/main" id="{0DA2412C-ED66-43D3-9747-41BE6E3EF2BF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95" name="Oval 1294">
                  <a:extLst>
                    <a:ext uri="{FF2B5EF4-FFF2-40B4-BE49-F238E27FC236}">
                      <a16:creationId xmlns:a16="http://schemas.microsoft.com/office/drawing/2014/main" id="{ED04469B-1319-47FE-9A04-1DDCE59130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42359502-AC7F-4A6F-95AD-62ED406D059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7" name="Oval 1296">
                  <a:extLst>
                    <a:ext uri="{FF2B5EF4-FFF2-40B4-BE49-F238E27FC236}">
                      <a16:creationId xmlns:a16="http://schemas.microsoft.com/office/drawing/2014/main" id="{3ADCF603-2A29-44E0-95CE-047B6F8A635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65DA3BF9-CBA5-4859-B241-1103A7446EF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1F06B660-51D8-4676-9FDB-9837DF2C03C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A3DA3121-9E37-4D78-917C-4C6AD27ACFE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25EC1592-209A-4D8B-A85E-14D1528E1F8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6" name="Oval 1285">
                <a:extLst>
                  <a:ext uri="{FF2B5EF4-FFF2-40B4-BE49-F238E27FC236}">
                    <a16:creationId xmlns:a16="http://schemas.microsoft.com/office/drawing/2014/main" id="{788477E6-DAD2-4F78-A494-B0B548C63C57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7" name="Oval 1286">
                <a:extLst>
                  <a:ext uri="{FF2B5EF4-FFF2-40B4-BE49-F238E27FC236}">
                    <a16:creationId xmlns:a16="http://schemas.microsoft.com/office/drawing/2014/main" id="{4DAC4D02-FD26-4431-AFF4-FA9C9A2D594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BD9172EB-AED3-4A15-B643-2E6912EF349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CC602C21-C674-46DE-8E21-0CEC31452987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0" name="Oval 1289">
                <a:extLst>
                  <a:ext uri="{FF2B5EF4-FFF2-40B4-BE49-F238E27FC236}">
                    <a16:creationId xmlns:a16="http://schemas.microsoft.com/office/drawing/2014/main" id="{670D4015-0C7D-4B07-82FB-4BA397D947FB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21433536-E55A-45BB-90D9-C25B2750FA97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2" name="Oval 1291">
                <a:extLst>
                  <a:ext uri="{FF2B5EF4-FFF2-40B4-BE49-F238E27FC236}">
                    <a16:creationId xmlns:a16="http://schemas.microsoft.com/office/drawing/2014/main" id="{1A3760BE-3CDB-46BC-B815-EA3911BC0BB5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41801870-7264-4149-B4F3-70FD54436FD3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0536C447-9B6E-4776-93E1-A068A3FF4459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7ED55E2F-999B-46FC-A529-E296791F2224}"/>
                </a:ext>
              </a:extLst>
            </p:cNvPr>
            <p:cNvGrpSpPr/>
            <p:nvPr/>
          </p:nvGrpSpPr>
          <p:grpSpPr>
            <a:xfrm>
              <a:off x="379612" y="373112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BC1BF54B-E0AC-4676-95C9-84EC5300C410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5F1F7A9B-8C9A-43C3-B11F-75636795358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B22BAB72-AD3C-47B2-B98C-20F525E281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40" name="Oval 1439">
                    <a:extLst>
                      <a:ext uri="{FF2B5EF4-FFF2-40B4-BE49-F238E27FC236}">
                        <a16:creationId xmlns:a16="http://schemas.microsoft.com/office/drawing/2014/main" id="{79B250F6-0493-48E7-AEBB-5C6E153731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1" name="Oval 1440">
                    <a:extLst>
                      <a:ext uri="{FF2B5EF4-FFF2-40B4-BE49-F238E27FC236}">
                        <a16:creationId xmlns:a16="http://schemas.microsoft.com/office/drawing/2014/main" id="{254F55BC-5F27-41AA-824D-868A355EA54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2" name="Oval 1441">
                    <a:extLst>
                      <a:ext uri="{FF2B5EF4-FFF2-40B4-BE49-F238E27FC236}">
                        <a16:creationId xmlns:a16="http://schemas.microsoft.com/office/drawing/2014/main" id="{28CE0161-22C1-4B3B-A8DE-9F9A56E6EF4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3" name="Oval 1442">
                    <a:extLst>
                      <a:ext uri="{FF2B5EF4-FFF2-40B4-BE49-F238E27FC236}">
                        <a16:creationId xmlns:a16="http://schemas.microsoft.com/office/drawing/2014/main" id="{F0FD2A1D-C787-4A00-9BEC-66B0EAE25E6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4" name="Oval 1443">
                    <a:extLst>
                      <a:ext uri="{FF2B5EF4-FFF2-40B4-BE49-F238E27FC236}">
                        <a16:creationId xmlns:a16="http://schemas.microsoft.com/office/drawing/2014/main" id="{41E535F1-8ACF-4F3D-A130-83DAB1BFD8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5" name="Oval 1444">
                    <a:extLst>
                      <a:ext uri="{FF2B5EF4-FFF2-40B4-BE49-F238E27FC236}">
                        <a16:creationId xmlns:a16="http://schemas.microsoft.com/office/drawing/2014/main" id="{FAB7594F-7CEC-4828-8D6F-1BA96790443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6" name="Oval 1445">
                    <a:extLst>
                      <a:ext uri="{FF2B5EF4-FFF2-40B4-BE49-F238E27FC236}">
                        <a16:creationId xmlns:a16="http://schemas.microsoft.com/office/drawing/2014/main" id="{2D8F4A19-B96B-4FEA-9B0C-530BBAD46E7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5810FDB7-6122-4873-A82D-B51311CE5EB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27" name="Group 1426">
                  <a:extLst>
                    <a:ext uri="{FF2B5EF4-FFF2-40B4-BE49-F238E27FC236}">
                      <a16:creationId xmlns:a16="http://schemas.microsoft.com/office/drawing/2014/main" id="{73D1B53F-AE99-4E39-B7BE-0DE6D59F2F4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29" name="Oval 1428">
                    <a:extLst>
                      <a:ext uri="{FF2B5EF4-FFF2-40B4-BE49-F238E27FC236}">
                        <a16:creationId xmlns:a16="http://schemas.microsoft.com/office/drawing/2014/main" id="{D03E4D1C-A704-4EB1-9D3B-A3175E78D8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8B8A8C25-B14B-4744-B23F-88390F0D031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31" name="Oval 1430">
                      <a:extLst>
                        <a:ext uri="{FF2B5EF4-FFF2-40B4-BE49-F238E27FC236}">
                          <a16:creationId xmlns:a16="http://schemas.microsoft.com/office/drawing/2014/main" id="{F6A48562-9E8E-4C95-B505-647F1464F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2" name="Oval 1431">
                      <a:extLst>
                        <a:ext uri="{FF2B5EF4-FFF2-40B4-BE49-F238E27FC236}">
                          <a16:creationId xmlns:a16="http://schemas.microsoft.com/office/drawing/2014/main" id="{9C35C51F-8D7B-4BCF-BBBF-C62521C51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3" name="Oval 1432">
                      <a:extLst>
                        <a:ext uri="{FF2B5EF4-FFF2-40B4-BE49-F238E27FC236}">
                          <a16:creationId xmlns:a16="http://schemas.microsoft.com/office/drawing/2014/main" id="{976DEA51-7A14-4ECC-8B9D-FA843A2A3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4" name="Oval 1433">
                      <a:extLst>
                        <a:ext uri="{FF2B5EF4-FFF2-40B4-BE49-F238E27FC236}">
                          <a16:creationId xmlns:a16="http://schemas.microsoft.com/office/drawing/2014/main" id="{CC4DEA7B-E1A3-47EF-86A0-C20F18F47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5" name="Oval 1434">
                      <a:extLst>
                        <a:ext uri="{FF2B5EF4-FFF2-40B4-BE49-F238E27FC236}">
                          <a16:creationId xmlns:a16="http://schemas.microsoft.com/office/drawing/2014/main" id="{8515265F-DC48-4803-84C0-9D7A3CCDC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6" name="Oval 1435">
                      <a:extLst>
                        <a:ext uri="{FF2B5EF4-FFF2-40B4-BE49-F238E27FC236}">
                          <a16:creationId xmlns:a16="http://schemas.microsoft.com/office/drawing/2014/main" id="{DE6F2C9F-52CD-46F0-A92E-A6D68E3C9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7" name="Oval 1436">
                      <a:extLst>
                        <a:ext uri="{FF2B5EF4-FFF2-40B4-BE49-F238E27FC236}">
                          <a16:creationId xmlns:a16="http://schemas.microsoft.com/office/drawing/2014/main" id="{340354A3-688B-4910-BCC0-340D200DE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D4B195F-FFA2-4763-8918-1680B4D3E69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5FAD1C62-B5E3-4584-BAFD-4FBDEF3AAEF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22344DC1-459C-453B-A4CE-1CCDE210735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9" name="Group 1418">
                  <a:extLst>
                    <a:ext uri="{FF2B5EF4-FFF2-40B4-BE49-F238E27FC236}">
                      <a16:creationId xmlns:a16="http://schemas.microsoft.com/office/drawing/2014/main" id="{3A35D823-693D-489F-B238-A4696EBA0D2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20" name="Oval 1419">
                    <a:extLst>
                      <a:ext uri="{FF2B5EF4-FFF2-40B4-BE49-F238E27FC236}">
                        <a16:creationId xmlns:a16="http://schemas.microsoft.com/office/drawing/2014/main" id="{3CCF4FA9-5CED-4576-ADBE-938D6EC7EB0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1" name="Oval 1420">
                    <a:extLst>
                      <a:ext uri="{FF2B5EF4-FFF2-40B4-BE49-F238E27FC236}">
                        <a16:creationId xmlns:a16="http://schemas.microsoft.com/office/drawing/2014/main" id="{0AD5B230-5768-45CB-B031-3E941E11C6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2" name="Oval 1421">
                    <a:extLst>
                      <a:ext uri="{FF2B5EF4-FFF2-40B4-BE49-F238E27FC236}">
                        <a16:creationId xmlns:a16="http://schemas.microsoft.com/office/drawing/2014/main" id="{794C25FD-2B7F-4A07-A174-5DAD1CA3B65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3" name="Oval 1422">
                    <a:extLst>
                      <a:ext uri="{FF2B5EF4-FFF2-40B4-BE49-F238E27FC236}">
                        <a16:creationId xmlns:a16="http://schemas.microsoft.com/office/drawing/2014/main" id="{1171BD0E-762C-4BF8-8097-49D6AD3F7E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4" name="Oval 1423">
                    <a:extLst>
                      <a:ext uri="{FF2B5EF4-FFF2-40B4-BE49-F238E27FC236}">
                        <a16:creationId xmlns:a16="http://schemas.microsoft.com/office/drawing/2014/main" id="{8A390C59-BDE9-480B-833A-4F2DD2330C7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5" name="Oval 1424">
                    <a:extLst>
                      <a:ext uri="{FF2B5EF4-FFF2-40B4-BE49-F238E27FC236}">
                        <a16:creationId xmlns:a16="http://schemas.microsoft.com/office/drawing/2014/main" id="{D82A67E8-D4B1-4BE4-ADE1-9CC769E7C5E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6" name="Oval 1425">
                    <a:extLst>
                      <a:ext uri="{FF2B5EF4-FFF2-40B4-BE49-F238E27FC236}">
                        <a16:creationId xmlns:a16="http://schemas.microsoft.com/office/drawing/2014/main" id="{0D69098C-61CA-4C0E-9DC1-851057973F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DAF4D51-7A23-4DCE-9F9D-75B1DD9B801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B4961510-50D6-4692-979D-0B67CC520F1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09" name="Oval 1408">
                    <a:extLst>
                      <a:ext uri="{FF2B5EF4-FFF2-40B4-BE49-F238E27FC236}">
                        <a16:creationId xmlns:a16="http://schemas.microsoft.com/office/drawing/2014/main" id="{3A36CAE1-113F-47FA-A86E-28726449A8D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B9F1953B-0A61-4CBB-8B47-118C9976FE2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11" name="Oval 1410">
                      <a:extLst>
                        <a:ext uri="{FF2B5EF4-FFF2-40B4-BE49-F238E27FC236}">
                          <a16:creationId xmlns:a16="http://schemas.microsoft.com/office/drawing/2014/main" id="{3CD8A00B-9902-45AB-8E97-1871B137F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2" name="Oval 1411">
                      <a:extLst>
                        <a:ext uri="{FF2B5EF4-FFF2-40B4-BE49-F238E27FC236}">
                          <a16:creationId xmlns:a16="http://schemas.microsoft.com/office/drawing/2014/main" id="{52CBC8B7-B24F-4B82-9237-433B66B2E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3" name="Oval 1412">
                      <a:extLst>
                        <a:ext uri="{FF2B5EF4-FFF2-40B4-BE49-F238E27FC236}">
                          <a16:creationId xmlns:a16="http://schemas.microsoft.com/office/drawing/2014/main" id="{041FE4B4-02F0-4315-A1F7-B2415D49F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4" name="Oval 1413">
                      <a:extLst>
                        <a:ext uri="{FF2B5EF4-FFF2-40B4-BE49-F238E27FC236}">
                          <a16:creationId xmlns:a16="http://schemas.microsoft.com/office/drawing/2014/main" id="{C641D132-EF5A-4688-8E8F-B8535F457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5" name="Oval 1414">
                      <a:extLst>
                        <a:ext uri="{FF2B5EF4-FFF2-40B4-BE49-F238E27FC236}">
                          <a16:creationId xmlns:a16="http://schemas.microsoft.com/office/drawing/2014/main" id="{733C8B43-6F41-4C0C-803B-CE71628C7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6" name="Oval 1415">
                      <a:extLst>
                        <a:ext uri="{FF2B5EF4-FFF2-40B4-BE49-F238E27FC236}">
                          <a16:creationId xmlns:a16="http://schemas.microsoft.com/office/drawing/2014/main" id="{DC7AC821-650D-478A-8233-00A6145EC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7" name="Oval 1416">
                      <a:extLst>
                        <a:ext uri="{FF2B5EF4-FFF2-40B4-BE49-F238E27FC236}">
                          <a16:creationId xmlns:a16="http://schemas.microsoft.com/office/drawing/2014/main" id="{E5DB3DED-DAA3-43F4-B282-4DD7C4F95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3E97B831-71E3-4A31-B9B3-AE0F74709C8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303EAF87-85FF-41C8-90F0-73233EA643D3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0B77B806-5360-4553-B764-62215A529F6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9" name="Group 1398">
                  <a:extLst>
                    <a:ext uri="{FF2B5EF4-FFF2-40B4-BE49-F238E27FC236}">
                      <a16:creationId xmlns:a16="http://schemas.microsoft.com/office/drawing/2014/main" id="{064D36D6-89C0-4A76-8094-A4F790B11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00" name="Oval 1399">
                    <a:extLst>
                      <a:ext uri="{FF2B5EF4-FFF2-40B4-BE49-F238E27FC236}">
                        <a16:creationId xmlns:a16="http://schemas.microsoft.com/office/drawing/2014/main" id="{86912B9F-C970-4B45-AAF6-4736662FD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1" name="Oval 1400">
                    <a:extLst>
                      <a:ext uri="{FF2B5EF4-FFF2-40B4-BE49-F238E27FC236}">
                        <a16:creationId xmlns:a16="http://schemas.microsoft.com/office/drawing/2014/main" id="{2428677B-07A1-4E8C-98A4-845165425C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2" name="Oval 1401">
                    <a:extLst>
                      <a:ext uri="{FF2B5EF4-FFF2-40B4-BE49-F238E27FC236}">
                        <a16:creationId xmlns:a16="http://schemas.microsoft.com/office/drawing/2014/main" id="{2DC4F6C1-4D1B-4473-BAFF-A2F453F2881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3" name="Oval 1402">
                    <a:extLst>
                      <a:ext uri="{FF2B5EF4-FFF2-40B4-BE49-F238E27FC236}">
                        <a16:creationId xmlns:a16="http://schemas.microsoft.com/office/drawing/2014/main" id="{3D27A18C-B3EE-4B61-893E-5EC8466A64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4" name="Oval 1403">
                    <a:extLst>
                      <a:ext uri="{FF2B5EF4-FFF2-40B4-BE49-F238E27FC236}">
                        <a16:creationId xmlns:a16="http://schemas.microsoft.com/office/drawing/2014/main" id="{4C498EBB-8822-4E9C-89CE-292AAE953E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5" name="Oval 1404">
                    <a:extLst>
                      <a:ext uri="{FF2B5EF4-FFF2-40B4-BE49-F238E27FC236}">
                        <a16:creationId xmlns:a16="http://schemas.microsoft.com/office/drawing/2014/main" id="{031112B4-3049-4188-8924-9454C3932A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6" name="Oval 1405">
                    <a:extLst>
                      <a:ext uri="{FF2B5EF4-FFF2-40B4-BE49-F238E27FC236}">
                        <a16:creationId xmlns:a16="http://schemas.microsoft.com/office/drawing/2014/main" id="{B272EDDF-BD29-438C-9863-501A6946C7E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BFE6E3D4-D5E1-40D8-9C3B-933DA395978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C9B97A63-BC4D-4933-906B-5BE5B6B10D1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89" name="Oval 1388">
                    <a:extLst>
                      <a:ext uri="{FF2B5EF4-FFF2-40B4-BE49-F238E27FC236}">
                        <a16:creationId xmlns:a16="http://schemas.microsoft.com/office/drawing/2014/main" id="{E1FA54E0-979A-4C7F-A590-31B21AF3B06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90" name="Group 1389">
                    <a:extLst>
                      <a:ext uri="{FF2B5EF4-FFF2-40B4-BE49-F238E27FC236}">
                        <a16:creationId xmlns:a16="http://schemas.microsoft.com/office/drawing/2014/main" id="{ADF38E08-DE08-43B3-97AD-0FFCC1ACB38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91" name="Oval 1390">
                      <a:extLst>
                        <a:ext uri="{FF2B5EF4-FFF2-40B4-BE49-F238E27FC236}">
                          <a16:creationId xmlns:a16="http://schemas.microsoft.com/office/drawing/2014/main" id="{7B8D8A86-3BAA-4A0F-A21C-6C3885DEF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2" name="Oval 1391">
                      <a:extLst>
                        <a:ext uri="{FF2B5EF4-FFF2-40B4-BE49-F238E27FC236}">
                          <a16:creationId xmlns:a16="http://schemas.microsoft.com/office/drawing/2014/main" id="{953EE293-F632-45DE-A270-98E392113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3" name="Oval 1392">
                      <a:extLst>
                        <a:ext uri="{FF2B5EF4-FFF2-40B4-BE49-F238E27FC236}">
                          <a16:creationId xmlns:a16="http://schemas.microsoft.com/office/drawing/2014/main" id="{8E690048-57EF-4B72-B69F-0DADE7656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4" name="Oval 1393">
                      <a:extLst>
                        <a:ext uri="{FF2B5EF4-FFF2-40B4-BE49-F238E27FC236}">
                          <a16:creationId xmlns:a16="http://schemas.microsoft.com/office/drawing/2014/main" id="{37F22463-880F-47BA-99BE-A7F0FA242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5" name="Oval 1394">
                      <a:extLst>
                        <a:ext uri="{FF2B5EF4-FFF2-40B4-BE49-F238E27FC236}">
                          <a16:creationId xmlns:a16="http://schemas.microsoft.com/office/drawing/2014/main" id="{35F7FDCC-1659-440D-A1AF-AC45621F2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6" name="Oval 1395">
                      <a:extLst>
                        <a:ext uri="{FF2B5EF4-FFF2-40B4-BE49-F238E27FC236}">
                          <a16:creationId xmlns:a16="http://schemas.microsoft.com/office/drawing/2014/main" id="{A00651F1-EEF4-4B22-9A25-1FEF06133A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7" name="Oval 1396">
                      <a:extLst>
                        <a:ext uri="{FF2B5EF4-FFF2-40B4-BE49-F238E27FC236}">
                          <a16:creationId xmlns:a16="http://schemas.microsoft.com/office/drawing/2014/main" id="{A77893AC-CB90-45B8-A222-56F000AA3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55CE951F-761F-48C9-886A-74D5C265B6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D8930045-145E-4FF1-9A77-75E87AD29625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A27C4F5A-6595-4A60-B635-66BD4C3FA708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D8B84980-1836-4879-9B78-E17744735DA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1" name="Oval 1380">
                  <a:extLst>
                    <a:ext uri="{FF2B5EF4-FFF2-40B4-BE49-F238E27FC236}">
                      <a16:creationId xmlns:a16="http://schemas.microsoft.com/office/drawing/2014/main" id="{4C632AEB-37AD-4398-A8F3-40CF6DE41DB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B18EE3E5-E1A1-4534-8222-001280F872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D6E0FBF7-5239-463A-BEA8-65C689188FA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D6B3BE6B-2F16-4548-B7AE-948EB752B5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CD0BDAF6-CDEE-479E-BAD5-ED73F43A734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2F285119-C24F-4AFA-BDAC-F2E1A41F0A1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71" name="Oval 1370">
                <a:extLst>
                  <a:ext uri="{FF2B5EF4-FFF2-40B4-BE49-F238E27FC236}">
                    <a16:creationId xmlns:a16="http://schemas.microsoft.com/office/drawing/2014/main" id="{B4286F87-93BC-4EB7-8399-63C6BD56607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2" name="Oval 1371">
                <a:extLst>
                  <a:ext uri="{FF2B5EF4-FFF2-40B4-BE49-F238E27FC236}">
                    <a16:creationId xmlns:a16="http://schemas.microsoft.com/office/drawing/2014/main" id="{669C50AE-BDF3-45E5-879C-7191EBAB01F2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3" name="Oval 1372">
                <a:extLst>
                  <a:ext uri="{FF2B5EF4-FFF2-40B4-BE49-F238E27FC236}">
                    <a16:creationId xmlns:a16="http://schemas.microsoft.com/office/drawing/2014/main" id="{F3F6AA53-687B-490E-940D-323F8B090194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DB00A190-F16F-47DB-9618-D3277127D13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33660FC2-6251-43E5-B430-30F6B495EB1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6" name="Oval 1375">
                <a:extLst>
                  <a:ext uri="{FF2B5EF4-FFF2-40B4-BE49-F238E27FC236}">
                    <a16:creationId xmlns:a16="http://schemas.microsoft.com/office/drawing/2014/main" id="{7BDA7DE0-5FBE-4F64-B2E9-181EB5AA86B9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7" name="Oval 1376">
                <a:extLst>
                  <a:ext uri="{FF2B5EF4-FFF2-40B4-BE49-F238E27FC236}">
                    <a16:creationId xmlns:a16="http://schemas.microsoft.com/office/drawing/2014/main" id="{67E626E4-09C5-43C5-AB73-4E15ADB8D01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8" name="Oval 1377">
                <a:extLst>
                  <a:ext uri="{FF2B5EF4-FFF2-40B4-BE49-F238E27FC236}">
                    <a16:creationId xmlns:a16="http://schemas.microsoft.com/office/drawing/2014/main" id="{3C96D58B-53C4-40C6-A989-ABE5E66C4EDE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9" name="Oval 1378">
                <a:extLst>
                  <a:ext uri="{FF2B5EF4-FFF2-40B4-BE49-F238E27FC236}">
                    <a16:creationId xmlns:a16="http://schemas.microsoft.com/office/drawing/2014/main" id="{704096E9-CE34-4B00-9FD5-3024C031C9C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47" name="Group 1446">
              <a:extLst>
                <a:ext uri="{FF2B5EF4-FFF2-40B4-BE49-F238E27FC236}">
                  <a16:creationId xmlns:a16="http://schemas.microsoft.com/office/drawing/2014/main" id="{5C4D3532-2E8E-4348-82BC-8E1B1F1F8032}"/>
                </a:ext>
              </a:extLst>
            </p:cNvPr>
            <p:cNvGrpSpPr/>
            <p:nvPr/>
          </p:nvGrpSpPr>
          <p:grpSpPr>
            <a:xfrm>
              <a:off x="153198" y="414239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448" name="Group 1447">
                <a:extLst>
                  <a:ext uri="{FF2B5EF4-FFF2-40B4-BE49-F238E27FC236}">
                    <a16:creationId xmlns:a16="http://schemas.microsoft.com/office/drawing/2014/main" id="{81378CA7-066E-4667-A7FD-6B3619DC9A1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44AA1F5-98B0-4EC7-A94A-37B74C2A02D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24" name="Group 1523">
                  <a:extLst>
                    <a:ext uri="{FF2B5EF4-FFF2-40B4-BE49-F238E27FC236}">
                      <a16:creationId xmlns:a16="http://schemas.microsoft.com/office/drawing/2014/main" id="{E7C9A6D8-4782-4F6E-B797-16F836A43FF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25" name="Oval 1524">
                    <a:extLst>
                      <a:ext uri="{FF2B5EF4-FFF2-40B4-BE49-F238E27FC236}">
                        <a16:creationId xmlns:a16="http://schemas.microsoft.com/office/drawing/2014/main" id="{0CE7A99C-D25A-4A18-A355-A500FB1C3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6" name="Oval 1525">
                    <a:extLst>
                      <a:ext uri="{FF2B5EF4-FFF2-40B4-BE49-F238E27FC236}">
                        <a16:creationId xmlns:a16="http://schemas.microsoft.com/office/drawing/2014/main" id="{A0F1E8CD-C6B2-433C-BAD1-8C0966F9427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7" name="Oval 1526">
                    <a:extLst>
                      <a:ext uri="{FF2B5EF4-FFF2-40B4-BE49-F238E27FC236}">
                        <a16:creationId xmlns:a16="http://schemas.microsoft.com/office/drawing/2014/main" id="{18BB836E-1076-4BC1-9470-5D92142D75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8" name="Oval 1527">
                    <a:extLst>
                      <a:ext uri="{FF2B5EF4-FFF2-40B4-BE49-F238E27FC236}">
                        <a16:creationId xmlns:a16="http://schemas.microsoft.com/office/drawing/2014/main" id="{53159DB7-173C-466E-9F70-B9676EC294F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4C6D4AD0-AE92-4E23-926A-8B1DFCABE4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0" name="Oval 1529">
                    <a:extLst>
                      <a:ext uri="{FF2B5EF4-FFF2-40B4-BE49-F238E27FC236}">
                        <a16:creationId xmlns:a16="http://schemas.microsoft.com/office/drawing/2014/main" id="{1720E757-19F3-41BC-930F-55872FD2FF4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276DA2B0-DDFA-4F85-B8D0-34790EAED9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49" name="Group 1448">
                <a:extLst>
                  <a:ext uri="{FF2B5EF4-FFF2-40B4-BE49-F238E27FC236}">
                    <a16:creationId xmlns:a16="http://schemas.microsoft.com/office/drawing/2014/main" id="{387D80D1-8555-43EA-8938-07E379306B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12" name="Group 1511">
                  <a:extLst>
                    <a:ext uri="{FF2B5EF4-FFF2-40B4-BE49-F238E27FC236}">
                      <a16:creationId xmlns:a16="http://schemas.microsoft.com/office/drawing/2014/main" id="{5233DE6A-A06D-4731-A195-6A0F39B231B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14" name="Oval 1513">
                    <a:extLst>
                      <a:ext uri="{FF2B5EF4-FFF2-40B4-BE49-F238E27FC236}">
                        <a16:creationId xmlns:a16="http://schemas.microsoft.com/office/drawing/2014/main" id="{C87E92FA-3C0B-442E-AC75-9389B49D3C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15" name="Group 1514">
                    <a:extLst>
                      <a:ext uri="{FF2B5EF4-FFF2-40B4-BE49-F238E27FC236}">
                        <a16:creationId xmlns:a16="http://schemas.microsoft.com/office/drawing/2014/main" id="{A4FFB012-90D1-4AA1-9481-033332AFED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16" name="Oval 1515">
                      <a:extLst>
                        <a:ext uri="{FF2B5EF4-FFF2-40B4-BE49-F238E27FC236}">
                          <a16:creationId xmlns:a16="http://schemas.microsoft.com/office/drawing/2014/main" id="{503D9DFF-C00A-4198-8E98-8AA89D93A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7" name="Oval 1516">
                      <a:extLst>
                        <a:ext uri="{FF2B5EF4-FFF2-40B4-BE49-F238E27FC236}">
                          <a16:creationId xmlns:a16="http://schemas.microsoft.com/office/drawing/2014/main" id="{55A35B6A-2F4E-41BB-B9D6-87B68CF83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8" name="Oval 1517">
                      <a:extLst>
                        <a:ext uri="{FF2B5EF4-FFF2-40B4-BE49-F238E27FC236}">
                          <a16:creationId xmlns:a16="http://schemas.microsoft.com/office/drawing/2014/main" id="{5C8580A5-2AFB-4532-9952-8B69842D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9" name="Oval 1518">
                      <a:extLst>
                        <a:ext uri="{FF2B5EF4-FFF2-40B4-BE49-F238E27FC236}">
                          <a16:creationId xmlns:a16="http://schemas.microsoft.com/office/drawing/2014/main" id="{7BBA2CC1-EB89-451B-AE1E-176A4224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0" name="Oval 1519">
                      <a:extLst>
                        <a:ext uri="{FF2B5EF4-FFF2-40B4-BE49-F238E27FC236}">
                          <a16:creationId xmlns:a16="http://schemas.microsoft.com/office/drawing/2014/main" id="{E601AA4A-374D-41B1-9990-2979517BE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1" name="Oval 1520">
                      <a:extLst>
                        <a:ext uri="{FF2B5EF4-FFF2-40B4-BE49-F238E27FC236}">
                          <a16:creationId xmlns:a16="http://schemas.microsoft.com/office/drawing/2014/main" id="{871E4FC1-9F53-4B3A-B8B8-9C4D6EF5A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2" name="Oval 1521">
                      <a:extLst>
                        <a:ext uri="{FF2B5EF4-FFF2-40B4-BE49-F238E27FC236}">
                          <a16:creationId xmlns:a16="http://schemas.microsoft.com/office/drawing/2014/main" id="{1628D728-2C50-4673-AB8B-AAE5563B0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4BBA1F3B-EF70-49FF-831A-AD0C9CE2DF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0" name="Group 1449">
                <a:extLst>
                  <a:ext uri="{FF2B5EF4-FFF2-40B4-BE49-F238E27FC236}">
                    <a16:creationId xmlns:a16="http://schemas.microsoft.com/office/drawing/2014/main" id="{52127590-F44C-4583-9951-9E6C0FD7B4BB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595782E5-490D-47CE-9911-E4125EB29BD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04" name="Group 1503">
                  <a:extLst>
                    <a:ext uri="{FF2B5EF4-FFF2-40B4-BE49-F238E27FC236}">
                      <a16:creationId xmlns:a16="http://schemas.microsoft.com/office/drawing/2014/main" id="{BBA76BE5-B737-45A0-9EBD-9408100B7C5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05" name="Oval 1504">
                    <a:extLst>
                      <a:ext uri="{FF2B5EF4-FFF2-40B4-BE49-F238E27FC236}">
                        <a16:creationId xmlns:a16="http://schemas.microsoft.com/office/drawing/2014/main" id="{AA134262-0166-4255-BC4A-1EF5BC0647D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6" name="Oval 1505">
                    <a:extLst>
                      <a:ext uri="{FF2B5EF4-FFF2-40B4-BE49-F238E27FC236}">
                        <a16:creationId xmlns:a16="http://schemas.microsoft.com/office/drawing/2014/main" id="{54785D41-2C56-4E32-A6C7-F749867071B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7" name="Oval 1506">
                    <a:extLst>
                      <a:ext uri="{FF2B5EF4-FFF2-40B4-BE49-F238E27FC236}">
                        <a16:creationId xmlns:a16="http://schemas.microsoft.com/office/drawing/2014/main" id="{744D6C91-7E96-40BB-B2F1-483B1DC0FBF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8" name="Oval 1507">
                    <a:extLst>
                      <a:ext uri="{FF2B5EF4-FFF2-40B4-BE49-F238E27FC236}">
                        <a16:creationId xmlns:a16="http://schemas.microsoft.com/office/drawing/2014/main" id="{87DF1FA4-8524-479C-BF70-BC230CCA69A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403456BA-70B4-4E4E-8579-ED4BF8A2E41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0" name="Oval 1509">
                    <a:extLst>
                      <a:ext uri="{FF2B5EF4-FFF2-40B4-BE49-F238E27FC236}">
                        <a16:creationId xmlns:a16="http://schemas.microsoft.com/office/drawing/2014/main" id="{E3D1053A-E1C1-4EF2-BD81-DBC4B2E9BA7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5B280424-FC64-4FDF-90B8-DDE07C7A13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1" name="Group 1450">
                <a:extLst>
                  <a:ext uri="{FF2B5EF4-FFF2-40B4-BE49-F238E27FC236}">
                    <a16:creationId xmlns:a16="http://schemas.microsoft.com/office/drawing/2014/main" id="{6FD67A37-251F-4E20-8F51-A3538F2D0FB4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92" name="Group 1491">
                  <a:extLst>
                    <a:ext uri="{FF2B5EF4-FFF2-40B4-BE49-F238E27FC236}">
                      <a16:creationId xmlns:a16="http://schemas.microsoft.com/office/drawing/2014/main" id="{C96FFC83-1249-4D0F-9030-33E9B8599A2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94" name="Oval 1493">
                    <a:extLst>
                      <a:ext uri="{FF2B5EF4-FFF2-40B4-BE49-F238E27FC236}">
                        <a16:creationId xmlns:a16="http://schemas.microsoft.com/office/drawing/2014/main" id="{1428E0CE-B61B-4B61-A321-88955FD2DE0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95" name="Group 1494">
                    <a:extLst>
                      <a:ext uri="{FF2B5EF4-FFF2-40B4-BE49-F238E27FC236}">
                        <a16:creationId xmlns:a16="http://schemas.microsoft.com/office/drawing/2014/main" id="{67580B3F-11F9-4B66-8E12-8777655546A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96" name="Oval 1495">
                      <a:extLst>
                        <a:ext uri="{FF2B5EF4-FFF2-40B4-BE49-F238E27FC236}">
                          <a16:creationId xmlns:a16="http://schemas.microsoft.com/office/drawing/2014/main" id="{D4C580AF-F116-45C0-B086-8D81509E5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7" name="Oval 1496">
                      <a:extLst>
                        <a:ext uri="{FF2B5EF4-FFF2-40B4-BE49-F238E27FC236}">
                          <a16:creationId xmlns:a16="http://schemas.microsoft.com/office/drawing/2014/main" id="{0E8AACB7-677C-4619-B9B7-97EF68927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8" name="Oval 1497">
                      <a:extLst>
                        <a:ext uri="{FF2B5EF4-FFF2-40B4-BE49-F238E27FC236}">
                          <a16:creationId xmlns:a16="http://schemas.microsoft.com/office/drawing/2014/main" id="{EF07D40D-2190-45CD-A624-D2544036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9" name="Oval 1498">
                      <a:extLst>
                        <a:ext uri="{FF2B5EF4-FFF2-40B4-BE49-F238E27FC236}">
                          <a16:creationId xmlns:a16="http://schemas.microsoft.com/office/drawing/2014/main" id="{3E78F858-C9FC-469B-9168-BF43BF374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0" name="Oval 1499">
                      <a:extLst>
                        <a:ext uri="{FF2B5EF4-FFF2-40B4-BE49-F238E27FC236}">
                          <a16:creationId xmlns:a16="http://schemas.microsoft.com/office/drawing/2014/main" id="{6B9054B9-D6FE-4EF1-B56D-74F24B473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1" name="Oval 1500">
                      <a:extLst>
                        <a:ext uri="{FF2B5EF4-FFF2-40B4-BE49-F238E27FC236}">
                          <a16:creationId xmlns:a16="http://schemas.microsoft.com/office/drawing/2014/main" id="{A8E048C7-760A-4F76-87D6-AD1221D15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2" name="Oval 1501">
                      <a:extLst>
                        <a:ext uri="{FF2B5EF4-FFF2-40B4-BE49-F238E27FC236}">
                          <a16:creationId xmlns:a16="http://schemas.microsoft.com/office/drawing/2014/main" id="{B987BCA9-918A-4C12-8940-791D8AD74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2AFA0D18-DB66-45D1-8C5A-6A6845E6C9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2" name="Group 1451">
                <a:extLst>
                  <a:ext uri="{FF2B5EF4-FFF2-40B4-BE49-F238E27FC236}">
                    <a16:creationId xmlns:a16="http://schemas.microsoft.com/office/drawing/2014/main" id="{981BF35F-7DDD-47B0-8DA9-F4B9B021C232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794E6166-CB96-483D-8DE6-E9A158E454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84" name="Group 1483">
                  <a:extLst>
                    <a:ext uri="{FF2B5EF4-FFF2-40B4-BE49-F238E27FC236}">
                      <a16:creationId xmlns:a16="http://schemas.microsoft.com/office/drawing/2014/main" id="{A005F3B6-B122-4FD5-A687-D20D25B3FF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85" name="Oval 1484">
                    <a:extLst>
                      <a:ext uri="{FF2B5EF4-FFF2-40B4-BE49-F238E27FC236}">
                        <a16:creationId xmlns:a16="http://schemas.microsoft.com/office/drawing/2014/main" id="{1DAE0058-4C97-4335-A970-4643BD8AD04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6" name="Oval 1485">
                    <a:extLst>
                      <a:ext uri="{FF2B5EF4-FFF2-40B4-BE49-F238E27FC236}">
                        <a16:creationId xmlns:a16="http://schemas.microsoft.com/office/drawing/2014/main" id="{7315E7DE-D914-4F0B-ABDB-D7C0C8AE7EA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7" name="Oval 1486">
                    <a:extLst>
                      <a:ext uri="{FF2B5EF4-FFF2-40B4-BE49-F238E27FC236}">
                        <a16:creationId xmlns:a16="http://schemas.microsoft.com/office/drawing/2014/main" id="{3C18D80E-0E81-4520-A914-2FB57F64B9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8" name="Oval 1487">
                    <a:extLst>
                      <a:ext uri="{FF2B5EF4-FFF2-40B4-BE49-F238E27FC236}">
                        <a16:creationId xmlns:a16="http://schemas.microsoft.com/office/drawing/2014/main" id="{CC13387A-7E98-45F2-8C8D-D9A36660EEE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9" name="Oval 1488">
                    <a:extLst>
                      <a:ext uri="{FF2B5EF4-FFF2-40B4-BE49-F238E27FC236}">
                        <a16:creationId xmlns:a16="http://schemas.microsoft.com/office/drawing/2014/main" id="{96001E89-8373-4B85-AD40-74BEF9844A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0" name="Oval 1489">
                    <a:extLst>
                      <a:ext uri="{FF2B5EF4-FFF2-40B4-BE49-F238E27FC236}">
                        <a16:creationId xmlns:a16="http://schemas.microsoft.com/office/drawing/2014/main" id="{15FF13E3-564C-4C9C-B09F-559DDB4AAD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1" name="Oval 1490">
                    <a:extLst>
                      <a:ext uri="{FF2B5EF4-FFF2-40B4-BE49-F238E27FC236}">
                        <a16:creationId xmlns:a16="http://schemas.microsoft.com/office/drawing/2014/main" id="{B9256336-FC93-4FBE-9847-F2100001754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3" name="Group 1452">
                <a:extLst>
                  <a:ext uri="{FF2B5EF4-FFF2-40B4-BE49-F238E27FC236}">
                    <a16:creationId xmlns:a16="http://schemas.microsoft.com/office/drawing/2014/main" id="{CD5AF82A-63B1-40E2-A7A1-6D8BC9BDE6A3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17D5B1BC-6E34-45C4-8C0B-BDD173DDCC5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74" name="Oval 1473">
                    <a:extLst>
                      <a:ext uri="{FF2B5EF4-FFF2-40B4-BE49-F238E27FC236}">
                        <a16:creationId xmlns:a16="http://schemas.microsoft.com/office/drawing/2014/main" id="{2B10806E-3BB3-4B91-B32A-6A37639BB59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D2FE4DB7-16E3-4BDD-BDA7-BCC6D71E43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76" name="Oval 1475">
                      <a:extLst>
                        <a:ext uri="{FF2B5EF4-FFF2-40B4-BE49-F238E27FC236}">
                          <a16:creationId xmlns:a16="http://schemas.microsoft.com/office/drawing/2014/main" id="{657986C5-FE7C-415F-AD5B-92243C091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7" name="Oval 1476">
                      <a:extLst>
                        <a:ext uri="{FF2B5EF4-FFF2-40B4-BE49-F238E27FC236}">
                          <a16:creationId xmlns:a16="http://schemas.microsoft.com/office/drawing/2014/main" id="{E2C14B38-8B08-439E-99C8-70DA9D959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8" name="Oval 1477">
                      <a:extLst>
                        <a:ext uri="{FF2B5EF4-FFF2-40B4-BE49-F238E27FC236}">
                          <a16:creationId xmlns:a16="http://schemas.microsoft.com/office/drawing/2014/main" id="{76EB003C-708E-440F-9874-A7AAF37DF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9" name="Oval 1478">
                      <a:extLst>
                        <a:ext uri="{FF2B5EF4-FFF2-40B4-BE49-F238E27FC236}">
                          <a16:creationId xmlns:a16="http://schemas.microsoft.com/office/drawing/2014/main" id="{74B2EB73-414D-46EE-9134-2023A770B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0" name="Oval 1479">
                      <a:extLst>
                        <a:ext uri="{FF2B5EF4-FFF2-40B4-BE49-F238E27FC236}">
                          <a16:creationId xmlns:a16="http://schemas.microsoft.com/office/drawing/2014/main" id="{B715E0DE-0653-4A8D-B19C-3D341CDAC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1" name="Oval 1480">
                      <a:extLst>
                        <a:ext uri="{FF2B5EF4-FFF2-40B4-BE49-F238E27FC236}">
                          <a16:creationId xmlns:a16="http://schemas.microsoft.com/office/drawing/2014/main" id="{E68D245C-776D-438F-81C3-EDBD98D7C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2" name="Oval 1481">
                      <a:extLst>
                        <a:ext uri="{FF2B5EF4-FFF2-40B4-BE49-F238E27FC236}">
                          <a16:creationId xmlns:a16="http://schemas.microsoft.com/office/drawing/2014/main" id="{AE6E765B-BF2E-45B1-9148-FA9B2DB26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7201F0A0-F333-409E-B0EB-F84DDB728FD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4" name="Oval 1453">
                <a:extLst>
                  <a:ext uri="{FF2B5EF4-FFF2-40B4-BE49-F238E27FC236}">
                    <a16:creationId xmlns:a16="http://schemas.microsoft.com/office/drawing/2014/main" id="{23E7EADF-B74D-4C7E-8AA4-0717480145E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5" name="Group 1454">
                <a:extLst>
                  <a:ext uri="{FF2B5EF4-FFF2-40B4-BE49-F238E27FC236}">
                    <a16:creationId xmlns:a16="http://schemas.microsoft.com/office/drawing/2014/main" id="{BD545272-B0C8-4E8B-B76E-5304A0F618C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566D7F4D-085B-4A9D-BAC4-83FB0D5E095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47BF8619-27B2-46A1-91BE-6B8B550B20A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A2C036F-4B45-495D-BE42-9552FAAAFE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9FEB0326-808A-4FED-9D1B-7FDDE4FA62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B77C99A-1C6C-4880-87FD-51BECA1270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EE82337-E78E-47E2-A355-4191FAE8C29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7E41232C-2A92-49C9-9772-364638E321F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802F2236-D308-4E3A-95FB-EB272DE4765B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DEE4BB1C-7DF6-465E-B37F-289B2FB40FFA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4689A800-6995-4ABB-A14E-5BD2D88C8E08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ACFFCC70-13DB-4E44-B5A7-3C42C8F0AABC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14866A24-4651-4916-B914-D3612D2DF7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D6FA3FAF-EE5C-42C7-856B-2F2B7D0CD1CB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2D1B2299-9F4B-4DA5-BB60-68A87E3BB48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DB3A9CB1-61A5-44BA-A71B-29388A073305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CBBBA416-1FA8-4802-8CFD-9708A7F9A63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2" name="Group 1531">
              <a:extLst>
                <a:ext uri="{FF2B5EF4-FFF2-40B4-BE49-F238E27FC236}">
                  <a16:creationId xmlns:a16="http://schemas.microsoft.com/office/drawing/2014/main" id="{8EE20C07-F8F9-4423-A9AF-4FE828918F65}"/>
                </a:ext>
              </a:extLst>
            </p:cNvPr>
            <p:cNvGrpSpPr/>
            <p:nvPr/>
          </p:nvGrpSpPr>
          <p:grpSpPr>
            <a:xfrm>
              <a:off x="393909" y="454669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533" name="Group 1532">
                <a:extLst>
                  <a:ext uri="{FF2B5EF4-FFF2-40B4-BE49-F238E27FC236}">
                    <a16:creationId xmlns:a16="http://schemas.microsoft.com/office/drawing/2014/main" id="{E27A608F-4748-4069-95F9-992E1D70AFFB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4C5E911C-45BF-464B-AB47-728A203A1B7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9" name="Group 1608">
                  <a:extLst>
                    <a:ext uri="{FF2B5EF4-FFF2-40B4-BE49-F238E27FC236}">
                      <a16:creationId xmlns:a16="http://schemas.microsoft.com/office/drawing/2014/main" id="{008E27DE-4761-467B-890D-1D8E58CEE59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10" name="Oval 1609">
                    <a:extLst>
                      <a:ext uri="{FF2B5EF4-FFF2-40B4-BE49-F238E27FC236}">
                        <a16:creationId xmlns:a16="http://schemas.microsoft.com/office/drawing/2014/main" id="{E85B711E-D1D1-4314-800E-B3E7FB3109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1" name="Oval 1610">
                    <a:extLst>
                      <a:ext uri="{FF2B5EF4-FFF2-40B4-BE49-F238E27FC236}">
                        <a16:creationId xmlns:a16="http://schemas.microsoft.com/office/drawing/2014/main" id="{2CA5294D-B059-4BAE-8B90-8EEF98F0BF0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2" name="Oval 1611">
                    <a:extLst>
                      <a:ext uri="{FF2B5EF4-FFF2-40B4-BE49-F238E27FC236}">
                        <a16:creationId xmlns:a16="http://schemas.microsoft.com/office/drawing/2014/main" id="{D98505ED-2FBE-471A-B140-83B5273220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3" name="Oval 1612">
                    <a:extLst>
                      <a:ext uri="{FF2B5EF4-FFF2-40B4-BE49-F238E27FC236}">
                        <a16:creationId xmlns:a16="http://schemas.microsoft.com/office/drawing/2014/main" id="{C5DB3AD9-D58A-4DB5-8C15-CDBFA49A505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4" name="Oval 1613">
                    <a:extLst>
                      <a:ext uri="{FF2B5EF4-FFF2-40B4-BE49-F238E27FC236}">
                        <a16:creationId xmlns:a16="http://schemas.microsoft.com/office/drawing/2014/main" id="{95D3DE47-E8F0-40DD-883B-AD28E7003B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5" name="Oval 1614">
                    <a:extLst>
                      <a:ext uri="{FF2B5EF4-FFF2-40B4-BE49-F238E27FC236}">
                        <a16:creationId xmlns:a16="http://schemas.microsoft.com/office/drawing/2014/main" id="{D229BE9A-6550-4084-B0CC-F320ED31CB9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6" name="Oval 1615">
                    <a:extLst>
                      <a:ext uri="{FF2B5EF4-FFF2-40B4-BE49-F238E27FC236}">
                        <a16:creationId xmlns:a16="http://schemas.microsoft.com/office/drawing/2014/main" id="{C282B047-3CD7-45A9-90A2-49F6A375DA2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4" name="Group 1533">
                <a:extLst>
                  <a:ext uri="{FF2B5EF4-FFF2-40B4-BE49-F238E27FC236}">
                    <a16:creationId xmlns:a16="http://schemas.microsoft.com/office/drawing/2014/main" id="{C1E98748-AAF8-4AE6-9D7C-991574751672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97" name="Group 1596">
                  <a:extLst>
                    <a:ext uri="{FF2B5EF4-FFF2-40B4-BE49-F238E27FC236}">
                      <a16:creationId xmlns:a16="http://schemas.microsoft.com/office/drawing/2014/main" id="{D971D0ED-7525-4DD5-A885-5E904C70C68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99" name="Oval 1598">
                    <a:extLst>
                      <a:ext uri="{FF2B5EF4-FFF2-40B4-BE49-F238E27FC236}">
                        <a16:creationId xmlns:a16="http://schemas.microsoft.com/office/drawing/2014/main" id="{B82981CF-FE5D-4FFE-BA2B-79838671C3F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00" name="Group 1599">
                    <a:extLst>
                      <a:ext uri="{FF2B5EF4-FFF2-40B4-BE49-F238E27FC236}">
                        <a16:creationId xmlns:a16="http://schemas.microsoft.com/office/drawing/2014/main" id="{DDD96010-F80A-4E33-9F01-F27DCBEA7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01" name="Oval 1600">
                      <a:extLst>
                        <a:ext uri="{FF2B5EF4-FFF2-40B4-BE49-F238E27FC236}">
                          <a16:creationId xmlns:a16="http://schemas.microsoft.com/office/drawing/2014/main" id="{BCF92147-552B-48AA-95B6-D4761151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2" name="Oval 1601">
                      <a:extLst>
                        <a:ext uri="{FF2B5EF4-FFF2-40B4-BE49-F238E27FC236}">
                          <a16:creationId xmlns:a16="http://schemas.microsoft.com/office/drawing/2014/main" id="{8F64889A-13E4-4508-9361-CAB548B07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3" name="Oval 1602">
                      <a:extLst>
                        <a:ext uri="{FF2B5EF4-FFF2-40B4-BE49-F238E27FC236}">
                          <a16:creationId xmlns:a16="http://schemas.microsoft.com/office/drawing/2014/main" id="{0C1724D2-4C99-4609-9207-2B0EFD646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4" name="Oval 1603">
                      <a:extLst>
                        <a:ext uri="{FF2B5EF4-FFF2-40B4-BE49-F238E27FC236}">
                          <a16:creationId xmlns:a16="http://schemas.microsoft.com/office/drawing/2014/main" id="{AEAA2731-A958-4972-8E2F-E6D29D8EF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5" name="Oval 1604">
                      <a:extLst>
                        <a:ext uri="{FF2B5EF4-FFF2-40B4-BE49-F238E27FC236}">
                          <a16:creationId xmlns:a16="http://schemas.microsoft.com/office/drawing/2014/main" id="{1C8DA3BE-B054-405A-8987-0CD997DC2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6" name="Oval 1605">
                      <a:extLst>
                        <a:ext uri="{FF2B5EF4-FFF2-40B4-BE49-F238E27FC236}">
                          <a16:creationId xmlns:a16="http://schemas.microsoft.com/office/drawing/2014/main" id="{65E3B356-E949-43E5-B3C3-4B9E125FA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7" name="Oval 1606">
                      <a:extLst>
                        <a:ext uri="{FF2B5EF4-FFF2-40B4-BE49-F238E27FC236}">
                          <a16:creationId xmlns:a16="http://schemas.microsoft.com/office/drawing/2014/main" id="{24C08464-E187-498E-9BA3-37C38623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28DB0060-8EA9-4DAB-88A0-63BC399E7FD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5" name="Group 1534">
                <a:extLst>
                  <a:ext uri="{FF2B5EF4-FFF2-40B4-BE49-F238E27FC236}">
                    <a16:creationId xmlns:a16="http://schemas.microsoft.com/office/drawing/2014/main" id="{70C28E93-1AFC-4EA4-B55C-61BF925EB95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EBBAA00A-4DCD-4969-9096-6C53BCEC047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9" name="Group 1588">
                  <a:extLst>
                    <a:ext uri="{FF2B5EF4-FFF2-40B4-BE49-F238E27FC236}">
                      <a16:creationId xmlns:a16="http://schemas.microsoft.com/office/drawing/2014/main" id="{166490A9-28DF-4DE7-A381-87E6EF3E376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90" name="Oval 1589">
                    <a:extLst>
                      <a:ext uri="{FF2B5EF4-FFF2-40B4-BE49-F238E27FC236}">
                        <a16:creationId xmlns:a16="http://schemas.microsoft.com/office/drawing/2014/main" id="{8D03FD87-80D7-4F53-B8D3-4D237F4BAC1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1" name="Oval 1590">
                    <a:extLst>
                      <a:ext uri="{FF2B5EF4-FFF2-40B4-BE49-F238E27FC236}">
                        <a16:creationId xmlns:a16="http://schemas.microsoft.com/office/drawing/2014/main" id="{9A6D3100-1F8D-4D66-9E3B-EDC54E3DAA5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2" name="Oval 1591">
                    <a:extLst>
                      <a:ext uri="{FF2B5EF4-FFF2-40B4-BE49-F238E27FC236}">
                        <a16:creationId xmlns:a16="http://schemas.microsoft.com/office/drawing/2014/main" id="{B3BC677D-1462-47DC-9512-11AF4DE4D9C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3" name="Oval 1592">
                    <a:extLst>
                      <a:ext uri="{FF2B5EF4-FFF2-40B4-BE49-F238E27FC236}">
                        <a16:creationId xmlns:a16="http://schemas.microsoft.com/office/drawing/2014/main" id="{B1CCD085-69CA-40E3-8678-B5A9F5E2ACE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4" name="Oval 1593">
                    <a:extLst>
                      <a:ext uri="{FF2B5EF4-FFF2-40B4-BE49-F238E27FC236}">
                        <a16:creationId xmlns:a16="http://schemas.microsoft.com/office/drawing/2014/main" id="{03619E57-F0DB-4155-A018-B0170FECCF5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5" name="Oval 1594">
                    <a:extLst>
                      <a:ext uri="{FF2B5EF4-FFF2-40B4-BE49-F238E27FC236}">
                        <a16:creationId xmlns:a16="http://schemas.microsoft.com/office/drawing/2014/main" id="{ECA66E55-6742-452C-87EB-818219047F9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6" name="Oval 1595">
                    <a:extLst>
                      <a:ext uri="{FF2B5EF4-FFF2-40B4-BE49-F238E27FC236}">
                        <a16:creationId xmlns:a16="http://schemas.microsoft.com/office/drawing/2014/main" id="{2CC979C2-F16C-4017-A859-0B91F509845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6" name="Group 1535">
                <a:extLst>
                  <a:ext uri="{FF2B5EF4-FFF2-40B4-BE49-F238E27FC236}">
                    <a16:creationId xmlns:a16="http://schemas.microsoft.com/office/drawing/2014/main" id="{2A3A3CC5-9102-47DD-A7AA-AF6231E94FE2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77" name="Group 1576">
                  <a:extLst>
                    <a:ext uri="{FF2B5EF4-FFF2-40B4-BE49-F238E27FC236}">
                      <a16:creationId xmlns:a16="http://schemas.microsoft.com/office/drawing/2014/main" id="{742CDD23-4382-48B2-95FA-312F0C2324A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79" name="Oval 1578">
                    <a:extLst>
                      <a:ext uri="{FF2B5EF4-FFF2-40B4-BE49-F238E27FC236}">
                        <a16:creationId xmlns:a16="http://schemas.microsoft.com/office/drawing/2014/main" id="{7AFD9664-D607-4DC3-92D4-AA63DA904E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80" name="Group 1579">
                    <a:extLst>
                      <a:ext uri="{FF2B5EF4-FFF2-40B4-BE49-F238E27FC236}">
                        <a16:creationId xmlns:a16="http://schemas.microsoft.com/office/drawing/2014/main" id="{28668E66-B4C0-4152-AC57-42983A4260D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81" name="Oval 1580">
                      <a:extLst>
                        <a:ext uri="{FF2B5EF4-FFF2-40B4-BE49-F238E27FC236}">
                          <a16:creationId xmlns:a16="http://schemas.microsoft.com/office/drawing/2014/main" id="{04ED2B52-A483-4D3B-BB78-66EF17A4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2" name="Oval 1581">
                      <a:extLst>
                        <a:ext uri="{FF2B5EF4-FFF2-40B4-BE49-F238E27FC236}">
                          <a16:creationId xmlns:a16="http://schemas.microsoft.com/office/drawing/2014/main" id="{0EC89B8E-1251-4126-BED7-1338AE835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3" name="Oval 1582">
                      <a:extLst>
                        <a:ext uri="{FF2B5EF4-FFF2-40B4-BE49-F238E27FC236}">
                          <a16:creationId xmlns:a16="http://schemas.microsoft.com/office/drawing/2014/main" id="{89C763A4-C39E-4D2D-9E29-1F0F30AB8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4" name="Oval 1583">
                      <a:extLst>
                        <a:ext uri="{FF2B5EF4-FFF2-40B4-BE49-F238E27FC236}">
                          <a16:creationId xmlns:a16="http://schemas.microsoft.com/office/drawing/2014/main" id="{CC9415D4-B929-473F-B4F8-08917F2D9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5" name="Oval 1584">
                      <a:extLst>
                        <a:ext uri="{FF2B5EF4-FFF2-40B4-BE49-F238E27FC236}">
                          <a16:creationId xmlns:a16="http://schemas.microsoft.com/office/drawing/2014/main" id="{FBC9D7FD-C8E8-4108-8E21-A844C6242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6" name="Oval 1585">
                      <a:extLst>
                        <a:ext uri="{FF2B5EF4-FFF2-40B4-BE49-F238E27FC236}">
                          <a16:creationId xmlns:a16="http://schemas.microsoft.com/office/drawing/2014/main" id="{3C8D6AFC-79AB-4AE1-90DD-970D1487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7" name="Oval 1586">
                      <a:extLst>
                        <a:ext uri="{FF2B5EF4-FFF2-40B4-BE49-F238E27FC236}">
                          <a16:creationId xmlns:a16="http://schemas.microsoft.com/office/drawing/2014/main" id="{DEA44D3A-0F9F-4E33-8A24-E1CD38951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AD4EB284-69C3-4412-8D86-9F6D3F6BE25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7" name="Group 1536">
                <a:extLst>
                  <a:ext uri="{FF2B5EF4-FFF2-40B4-BE49-F238E27FC236}">
                    <a16:creationId xmlns:a16="http://schemas.microsoft.com/office/drawing/2014/main" id="{7A32E926-4152-474A-97E9-C6AAE9094898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0483078E-01E2-4519-B5CC-7B8CF682C36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9" name="Group 1568">
                  <a:extLst>
                    <a:ext uri="{FF2B5EF4-FFF2-40B4-BE49-F238E27FC236}">
                      <a16:creationId xmlns:a16="http://schemas.microsoft.com/office/drawing/2014/main" id="{9E2E1B30-3C5B-4BC2-8A74-0D329ED2B0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70" name="Oval 1569">
                    <a:extLst>
                      <a:ext uri="{FF2B5EF4-FFF2-40B4-BE49-F238E27FC236}">
                        <a16:creationId xmlns:a16="http://schemas.microsoft.com/office/drawing/2014/main" id="{423569DD-730D-447B-8427-8FB35AF3DC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1" name="Oval 1570">
                    <a:extLst>
                      <a:ext uri="{FF2B5EF4-FFF2-40B4-BE49-F238E27FC236}">
                        <a16:creationId xmlns:a16="http://schemas.microsoft.com/office/drawing/2014/main" id="{DA9618A0-C1C3-4C7B-97A7-8EEE9647332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2" name="Oval 1571">
                    <a:extLst>
                      <a:ext uri="{FF2B5EF4-FFF2-40B4-BE49-F238E27FC236}">
                        <a16:creationId xmlns:a16="http://schemas.microsoft.com/office/drawing/2014/main" id="{6881976D-4039-4EF0-A9B2-014C45F0460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3" name="Oval 1572">
                    <a:extLst>
                      <a:ext uri="{FF2B5EF4-FFF2-40B4-BE49-F238E27FC236}">
                        <a16:creationId xmlns:a16="http://schemas.microsoft.com/office/drawing/2014/main" id="{F3D8E20A-4988-4D88-B9C0-C1E481AD2C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4" name="Oval 1573">
                    <a:extLst>
                      <a:ext uri="{FF2B5EF4-FFF2-40B4-BE49-F238E27FC236}">
                        <a16:creationId xmlns:a16="http://schemas.microsoft.com/office/drawing/2014/main" id="{50296526-822C-46E2-BFC2-289895BFFF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5" name="Oval 1574">
                    <a:extLst>
                      <a:ext uri="{FF2B5EF4-FFF2-40B4-BE49-F238E27FC236}">
                        <a16:creationId xmlns:a16="http://schemas.microsoft.com/office/drawing/2014/main" id="{17040BF2-6B05-4221-A009-5F168C1FE9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6" name="Oval 1575">
                    <a:extLst>
                      <a:ext uri="{FF2B5EF4-FFF2-40B4-BE49-F238E27FC236}">
                        <a16:creationId xmlns:a16="http://schemas.microsoft.com/office/drawing/2014/main" id="{3ECA5D7C-3D87-4AC8-9B07-BF5EFBA164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8" name="Group 1537">
                <a:extLst>
                  <a:ext uri="{FF2B5EF4-FFF2-40B4-BE49-F238E27FC236}">
                    <a16:creationId xmlns:a16="http://schemas.microsoft.com/office/drawing/2014/main" id="{5E2383FE-3F84-4098-9963-C8FDE5377B6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57" name="Group 1556">
                  <a:extLst>
                    <a:ext uri="{FF2B5EF4-FFF2-40B4-BE49-F238E27FC236}">
                      <a16:creationId xmlns:a16="http://schemas.microsoft.com/office/drawing/2014/main" id="{9D4113FB-3EFE-4209-8142-15943FC41E1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59" name="Oval 1558">
                    <a:extLst>
                      <a:ext uri="{FF2B5EF4-FFF2-40B4-BE49-F238E27FC236}">
                        <a16:creationId xmlns:a16="http://schemas.microsoft.com/office/drawing/2014/main" id="{A11B1B1B-F29A-4CC1-9063-5B02A05121A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2C4A1B34-6003-4214-827C-CCDF8A095F8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61" name="Oval 1560">
                      <a:extLst>
                        <a:ext uri="{FF2B5EF4-FFF2-40B4-BE49-F238E27FC236}">
                          <a16:creationId xmlns:a16="http://schemas.microsoft.com/office/drawing/2014/main" id="{FE45C4FF-6FC6-4B46-8FE9-2C2B90E09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2" name="Oval 1561">
                      <a:extLst>
                        <a:ext uri="{FF2B5EF4-FFF2-40B4-BE49-F238E27FC236}">
                          <a16:creationId xmlns:a16="http://schemas.microsoft.com/office/drawing/2014/main" id="{B7F0AFD1-CAAA-4134-889F-78B4ECBA4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3" name="Oval 1562">
                      <a:extLst>
                        <a:ext uri="{FF2B5EF4-FFF2-40B4-BE49-F238E27FC236}">
                          <a16:creationId xmlns:a16="http://schemas.microsoft.com/office/drawing/2014/main" id="{788E7644-5088-49BE-AAEB-2AF35CE9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4" name="Oval 1563">
                      <a:extLst>
                        <a:ext uri="{FF2B5EF4-FFF2-40B4-BE49-F238E27FC236}">
                          <a16:creationId xmlns:a16="http://schemas.microsoft.com/office/drawing/2014/main" id="{81BB3B8E-2C4D-4A7F-9DBD-CB73484B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5" name="Oval 1564">
                      <a:extLst>
                        <a:ext uri="{FF2B5EF4-FFF2-40B4-BE49-F238E27FC236}">
                          <a16:creationId xmlns:a16="http://schemas.microsoft.com/office/drawing/2014/main" id="{5989778E-857A-4E81-B7BF-D7B1B8688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6" name="Oval 1565">
                      <a:extLst>
                        <a:ext uri="{FF2B5EF4-FFF2-40B4-BE49-F238E27FC236}">
                          <a16:creationId xmlns:a16="http://schemas.microsoft.com/office/drawing/2014/main" id="{CA37315B-C023-4193-BCD0-79D7F621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7" name="Oval 1566">
                      <a:extLst>
                        <a:ext uri="{FF2B5EF4-FFF2-40B4-BE49-F238E27FC236}">
                          <a16:creationId xmlns:a16="http://schemas.microsoft.com/office/drawing/2014/main" id="{2B52A466-A712-44C6-B583-4B6402D46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58" name="Oval 1557">
                  <a:extLst>
                    <a:ext uri="{FF2B5EF4-FFF2-40B4-BE49-F238E27FC236}">
                      <a16:creationId xmlns:a16="http://schemas.microsoft.com/office/drawing/2014/main" id="{863F44AC-4BBE-4BDD-BA84-79F723AB1FC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AC75B06B-90D6-48ED-B337-75B7043C60DA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0" name="Group 1539">
                <a:extLst>
                  <a:ext uri="{FF2B5EF4-FFF2-40B4-BE49-F238E27FC236}">
                    <a16:creationId xmlns:a16="http://schemas.microsoft.com/office/drawing/2014/main" id="{91BCF3DF-3292-441E-8E0F-4CC334EC214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550" name="Oval 1549">
                  <a:extLst>
                    <a:ext uri="{FF2B5EF4-FFF2-40B4-BE49-F238E27FC236}">
                      <a16:creationId xmlns:a16="http://schemas.microsoft.com/office/drawing/2014/main" id="{81104452-AFC5-441C-9642-36E6C9E99EF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FC82F2EC-751F-4805-BE14-A7523BBB1AC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094E1BBD-322D-4B2E-ACC9-3A9C6BE2815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6B681C03-0B7E-470C-8713-82EC090A84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8B1CA89A-D208-409F-9E3A-5CEC71816C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E5C9AD96-FFF7-426C-A325-64288A42EB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D3926B1B-FB88-4A05-9962-02EC3AD0EE2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B16914F3-5716-4BDD-A0FB-ED4C5A7D87AD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99BE0C1C-AA31-4D6A-BC25-95DA2FB5A39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706E39E6-B2E8-4AAB-93D1-8502A51AA181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398EB314-870C-4D91-830E-26ECF779DA50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13A40BB6-4251-4617-963D-7E97640FE4F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27B5D20F-6B81-4B39-9764-CDCC6CE01412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19D7F764-ADF5-4D51-904F-76568FDA5F9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8" name="Oval 1547">
                <a:extLst>
                  <a:ext uri="{FF2B5EF4-FFF2-40B4-BE49-F238E27FC236}">
                    <a16:creationId xmlns:a16="http://schemas.microsoft.com/office/drawing/2014/main" id="{9633EAB6-FE27-4993-940C-960673D61311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6BD28DF5-BA2D-45AB-8795-6FAB7C4AD9E2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17" name="Group 1616">
              <a:extLst>
                <a:ext uri="{FF2B5EF4-FFF2-40B4-BE49-F238E27FC236}">
                  <a16:creationId xmlns:a16="http://schemas.microsoft.com/office/drawing/2014/main" id="{1BBF90F7-8F86-4059-8C76-5E997042955A}"/>
                </a:ext>
              </a:extLst>
            </p:cNvPr>
            <p:cNvGrpSpPr/>
            <p:nvPr/>
          </p:nvGrpSpPr>
          <p:grpSpPr>
            <a:xfrm>
              <a:off x="167495" y="495796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618" name="Group 1617">
                <a:extLst>
                  <a:ext uri="{FF2B5EF4-FFF2-40B4-BE49-F238E27FC236}">
                    <a16:creationId xmlns:a16="http://schemas.microsoft.com/office/drawing/2014/main" id="{B21BCFD7-0BA7-4960-B3A1-56ABEE912EB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AA406072-8429-4E7C-86B3-D59C51908C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94" name="Group 1693">
                  <a:extLst>
                    <a:ext uri="{FF2B5EF4-FFF2-40B4-BE49-F238E27FC236}">
                      <a16:creationId xmlns:a16="http://schemas.microsoft.com/office/drawing/2014/main" id="{3AEED3BE-1B8B-452E-9F2F-FB78A35A4E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66EDB89E-5F55-4883-BD5F-A120577902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E258CE81-DE90-497A-9145-C399B93376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9E0D2BD4-E5FB-40E9-86B8-0083B25F82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B9C7EA44-814D-4D8E-B5FB-7B1E3CF3FC5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3912A314-0F3C-4A30-807A-B2535501D0C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0AB6EB8A-741A-4DAD-BA2D-8B6BF99C5A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3D670BC7-C877-4A62-8982-E29502C27BD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19" name="Group 1618">
                <a:extLst>
                  <a:ext uri="{FF2B5EF4-FFF2-40B4-BE49-F238E27FC236}">
                    <a16:creationId xmlns:a16="http://schemas.microsoft.com/office/drawing/2014/main" id="{E1C3CDCE-8D2C-4605-A031-A9068E8717E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82" name="Group 1681">
                  <a:extLst>
                    <a:ext uri="{FF2B5EF4-FFF2-40B4-BE49-F238E27FC236}">
                      <a16:creationId xmlns:a16="http://schemas.microsoft.com/office/drawing/2014/main" id="{9A761AE9-3547-406F-B933-C5004735109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833D8FDF-4020-4893-BA18-C7398A2BD19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85" name="Group 1684">
                    <a:extLst>
                      <a:ext uri="{FF2B5EF4-FFF2-40B4-BE49-F238E27FC236}">
                        <a16:creationId xmlns:a16="http://schemas.microsoft.com/office/drawing/2014/main" id="{ABE7CA14-62A5-4D38-80D3-786553D5397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86" name="Oval 1685">
                      <a:extLst>
                        <a:ext uri="{FF2B5EF4-FFF2-40B4-BE49-F238E27FC236}">
                          <a16:creationId xmlns:a16="http://schemas.microsoft.com/office/drawing/2014/main" id="{D2B60D9A-28A8-4366-8BB8-18B3D7584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7" name="Oval 1686">
                      <a:extLst>
                        <a:ext uri="{FF2B5EF4-FFF2-40B4-BE49-F238E27FC236}">
                          <a16:creationId xmlns:a16="http://schemas.microsoft.com/office/drawing/2014/main" id="{A65C3E71-78A6-4357-89A3-255809FF0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8" name="Oval 1687">
                      <a:extLst>
                        <a:ext uri="{FF2B5EF4-FFF2-40B4-BE49-F238E27FC236}">
                          <a16:creationId xmlns:a16="http://schemas.microsoft.com/office/drawing/2014/main" id="{4C9E96E3-8A46-445F-82F9-F30F6E84D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9" name="Oval 1688">
                      <a:extLst>
                        <a:ext uri="{FF2B5EF4-FFF2-40B4-BE49-F238E27FC236}">
                          <a16:creationId xmlns:a16="http://schemas.microsoft.com/office/drawing/2014/main" id="{8581BBF3-329F-42B3-BAD6-BB586C9A7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0" name="Oval 1689">
                      <a:extLst>
                        <a:ext uri="{FF2B5EF4-FFF2-40B4-BE49-F238E27FC236}">
                          <a16:creationId xmlns:a16="http://schemas.microsoft.com/office/drawing/2014/main" id="{577FC4FB-17B3-40C4-948F-EE4E738F2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1" name="Oval 1690">
                      <a:extLst>
                        <a:ext uri="{FF2B5EF4-FFF2-40B4-BE49-F238E27FC236}">
                          <a16:creationId xmlns:a16="http://schemas.microsoft.com/office/drawing/2014/main" id="{7BBD8777-EE48-4344-B027-AEBFE851F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2" name="Oval 1691">
                      <a:extLst>
                        <a:ext uri="{FF2B5EF4-FFF2-40B4-BE49-F238E27FC236}">
                          <a16:creationId xmlns:a16="http://schemas.microsoft.com/office/drawing/2014/main" id="{85F7C237-DF6E-4CDC-B301-312271BC3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1FFFDAA-D8C1-4D87-A782-4918BE78C52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0" name="Group 1619">
                <a:extLst>
                  <a:ext uri="{FF2B5EF4-FFF2-40B4-BE49-F238E27FC236}">
                    <a16:creationId xmlns:a16="http://schemas.microsoft.com/office/drawing/2014/main" id="{9CE5C847-A554-46A7-8D52-E6C5D0F8AE51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76B6BC77-DD56-42A7-8010-5C57300982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111DDABE-576B-4C61-BD8F-5EF42B85A4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0E86D686-B62B-4DF1-A4A6-0F90848A4C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E54AA7A9-6E2C-482E-B86C-2142DA3BFA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33546342-E01B-4F23-B0C1-7B382A0F514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C931F803-CF93-40E3-B9C0-F1B7A213285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C0B16C05-C349-4EC2-8C1F-02EDC5B1EDA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BE205F6-A4A5-4CB5-BEC7-1228D231B2A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72FC9F1B-A3F7-4699-8E43-C222DAFAE3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1" name="Group 1620">
                <a:extLst>
                  <a:ext uri="{FF2B5EF4-FFF2-40B4-BE49-F238E27FC236}">
                    <a16:creationId xmlns:a16="http://schemas.microsoft.com/office/drawing/2014/main" id="{09EF3B08-1274-4492-823A-8E535C825E8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62" name="Group 1661">
                  <a:extLst>
                    <a:ext uri="{FF2B5EF4-FFF2-40B4-BE49-F238E27FC236}">
                      <a16:creationId xmlns:a16="http://schemas.microsoft.com/office/drawing/2014/main" id="{28F2DFF8-2C21-426F-9830-1949D10D3E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0B3EAC82-A8B5-4B6B-B2F7-642C82790E7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65" name="Group 1664">
                    <a:extLst>
                      <a:ext uri="{FF2B5EF4-FFF2-40B4-BE49-F238E27FC236}">
                        <a16:creationId xmlns:a16="http://schemas.microsoft.com/office/drawing/2014/main" id="{FE8531C8-C8FF-474C-8A22-C12F150EE19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66" name="Oval 1665">
                      <a:extLst>
                        <a:ext uri="{FF2B5EF4-FFF2-40B4-BE49-F238E27FC236}">
                          <a16:creationId xmlns:a16="http://schemas.microsoft.com/office/drawing/2014/main" id="{3B07A7ED-52D4-4B58-BA10-29B6D60E4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7" name="Oval 1666">
                      <a:extLst>
                        <a:ext uri="{FF2B5EF4-FFF2-40B4-BE49-F238E27FC236}">
                          <a16:creationId xmlns:a16="http://schemas.microsoft.com/office/drawing/2014/main" id="{408566DF-BAF8-4EED-9A0C-9FBCB6DF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8" name="Oval 1667">
                      <a:extLst>
                        <a:ext uri="{FF2B5EF4-FFF2-40B4-BE49-F238E27FC236}">
                          <a16:creationId xmlns:a16="http://schemas.microsoft.com/office/drawing/2014/main" id="{987FB652-4C24-466F-A328-D35035C14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9" name="Oval 1668">
                      <a:extLst>
                        <a:ext uri="{FF2B5EF4-FFF2-40B4-BE49-F238E27FC236}">
                          <a16:creationId xmlns:a16="http://schemas.microsoft.com/office/drawing/2014/main" id="{FB1B83AF-9527-4399-96AB-F1A8F564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0" name="Oval 1669">
                      <a:extLst>
                        <a:ext uri="{FF2B5EF4-FFF2-40B4-BE49-F238E27FC236}">
                          <a16:creationId xmlns:a16="http://schemas.microsoft.com/office/drawing/2014/main" id="{BBB96CAA-C281-4D09-A4C2-4F7A107B1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1" name="Oval 1670">
                      <a:extLst>
                        <a:ext uri="{FF2B5EF4-FFF2-40B4-BE49-F238E27FC236}">
                          <a16:creationId xmlns:a16="http://schemas.microsoft.com/office/drawing/2014/main" id="{BF98758F-75B4-4122-AE46-405F7FF8B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2" name="Oval 1671">
                      <a:extLst>
                        <a:ext uri="{FF2B5EF4-FFF2-40B4-BE49-F238E27FC236}">
                          <a16:creationId xmlns:a16="http://schemas.microsoft.com/office/drawing/2014/main" id="{EFF5C8E5-AB94-43C9-B5E1-D3A82DDDC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E1EA25BC-F513-4413-AD4B-A469538BA1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031360F3-A3F6-442F-81D7-04D4D5A978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9356596E-28BE-4297-B4F2-4482F66B83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54" name="Group 1653">
                  <a:extLst>
                    <a:ext uri="{FF2B5EF4-FFF2-40B4-BE49-F238E27FC236}">
                      <a16:creationId xmlns:a16="http://schemas.microsoft.com/office/drawing/2014/main" id="{04966510-D79B-444E-88B5-9FEBAED019B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2AB67E6B-1782-433F-91CF-A2EF6FDE6B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80D5CECF-3155-48E5-92D5-A7E260527C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17DFBEF0-62FC-445E-B770-3734E432B1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915E447-EE77-484A-974C-A2F98A556B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8D23B9F9-DE2D-402D-9EC8-BDE1C62861E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4F8D676E-2794-40BF-A874-8357AD13283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70D70545-D9BE-4A90-8FAE-CD6A70FDEE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3" name="Group 1622">
                <a:extLst>
                  <a:ext uri="{FF2B5EF4-FFF2-40B4-BE49-F238E27FC236}">
                    <a16:creationId xmlns:a16="http://schemas.microsoft.com/office/drawing/2014/main" id="{EAC05BDE-72FF-4B0D-B803-E37A0A66113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42" name="Group 1641">
                  <a:extLst>
                    <a:ext uri="{FF2B5EF4-FFF2-40B4-BE49-F238E27FC236}">
                      <a16:creationId xmlns:a16="http://schemas.microsoft.com/office/drawing/2014/main" id="{2745C87E-9BFD-490C-BDB7-964106718A1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5987EBB8-E3AA-41EB-929D-3441E05CEF3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45" name="Group 1644">
                    <a:extLst>
                      <a:ext uri="{FF2B5EF4-FFF2-40B4-BE49-F238E27FC236}">
                        <a16:creationId xmlns:a16="http://schemas.microsoft.com/office/drawing/2014/main" id="{6109FF16-5FFE-48E4-85F9-DC6438890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46" name="Oval 1645">
                      <a:extLst>
                        <a:ext uri="{FF2B5EF4-FFF2-40B4-BE49-F238E27FC236}">
                          <a16:creationId xmlns:a16="http://schemas.microsoft.com/office/drawing/2014/main" id="{0687B98E-1A50-47D1-8327-A1A48CAB1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7" name="Oval 1646">
                      <a:extLst>
                        <a:ext uri="{FF2B5EF4-FFF2-40B4-BE49-F238E27FC236}">
                          <a16:creationId xmlns:a16="http://schemas.microsoft.com/office/drawing/2014/main" id="{26E0AD07-ACDE-498D-B12C-F6C71B738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8" name="Oval 1647">
                      <a:extLst>
                        <a:ext uri="{FF2B5EF4-FFF2-40B4-BE49-F238E27FC236}">
                          <a16:creationId xmlns:a16="http://schemas.microsoft.com/office/drawing/2014/main" id="{D2D1A2F4-285B-49A8-9CFD-F027D19D1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9" name="Oval 1648">
                      <a:extLst>
                        <a:ext uri="{FF2B5EF4-FFF2-40B4-BE49-F238E27FC236}">
                          <a16:creationId xmlns:a16="http://schemas.microsoft.com/office/drawing/2014/main" id="{8EAE9080-68DA-4910-AFF6-DFC99C1EA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0" name="Oval 1649">
                      <a:extLst>
                        <a:ext uri="{FF2B5EF4-FFF2-40B4-BE49-F238E27FC236}">
                          <a16:creationId xmlns:a16="http://schemas.microsoft.com/office/drawing/2014/main" id="{FFC3BED7-B94A-458F-9FBA-5BA3852FB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1" name="Oval 1650">
                      <a:extLst>
                        <a:ext uri="{FF2B5EF4-FFF2-40B4-BE49-F238E27FC236}">
                          <a16:creationId xmlns:a16="http://schemas.microsoft.com/office/drawing/2014/main" id="{105B3404-7607-450C-82BE-DCA541881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2" name="Oval 1651">
                      <a:extLst>
                        <a:ext uri="{FF2B5EF4-FFF2-40B4-BE49-F238E27FC236}">
                          <a16:creationId xmlns:a16="http://schemas.microsoft.com/office/drawing/2014/main" id="{E1B16F8F-1F7B-44E5-9EB4-07B1275D9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0314EFA1-1A54-44A9-9393-24C24E5655D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4" name="Oval 1623">
                <a:extLst>
                  <a:ext uri="{FF2B5EF4-FFF2-40B4-BE49-F238E27FC236}">
                    <a16:creationId xmlns:a16="http://schemas.microsoft.com/office/drawing/2014/main" id="{A6CD2B22-496C-4B6D-8E3B-939977CFCFF1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25" name="Group 1624">
                <a:extLst>
                  <a:ext uri="{FF2B5EF4-FFF2-40B4-BE49-F238E27FC236}">
                    <a16:creationId xmlns:a16="http://schemas.microsoft.com/office/drawing/2014/main" id="{44725BAD-32D9-42D9-814A-09AAA2584B01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41D4F4BA-435E-4275-8CE4-F24A954D754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1FCA4E9-0BCE-46A3-918C-602BC1C7501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2F3C8C4C-50B7-4475-B4D1-AA0ACB2988E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4C5FB644-E618-43D4-BECB-23859EAF54B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11354A7C-964F-488C-B8DC-9E2C722FCB8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5CBF1A78-7FD6-40D2-AEB9-72277A1300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50AFD8C8-0063-42F3-A530-D17D0D365E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6" name="Oval 1625">
                <a:extLst>
                  <a:ext uri="{FF2B5EF4-FFF2-40B4-BE49-F238E27FC236}">
                    <a16:creationId xmlns:a16="http://schemas.microsoft.com/office/drawing/2014/main" id="{A9A70D86-D38E-454E-A2D6-B857FDD1ED28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7" name="Oval 1626">
                <a:extLst>
                  <a:ext uri="{FF2B5EF4-FFF2-40B4-BE49-F238E27FC236}">
                    <a16:creationId xmlns:a16="http://schemas.microsoft.com/office/drawing/2014/main" id="{534EC4A0-41D1-4FC3-A195-A5162473558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8" name="Oval 1627">
                <a:extLst>
                  <a:ext uri="{FF2B5EF4-FFF2-40B4-BE49-F238E27FC236}">
                    <a16:creationId xmlns:a16="http://schemas.microsoft.com/office/drawing/2014/main" id="{41F728C4-D4F0-4AB1-9D10-07A2326CA0FE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9" name="Oval 1628">
                <a:extLst>
                  <a:ext uri="{FF2B5EF4-FFF2-40B4-BE49-F238E27FC236}">
                    <a16:creationId xmlns:a16="http://schemas.microsoft.com/office/drawing/2014/main" id="{2D019595-5756-4E42-B20B-FE491AF1447A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0" name="Oval 1629">
                <a:extLst>
                  <a:ext uri="{FF2B5EF4-FFF2-40B4-BE49-F238E27FC236}">
                    <a16:creationId xmlns:a16="http://schemas.microsoft.com/office/drawing/2014/main" id="{EEEAAAA1-F540-4748-A171-E570DD75D852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1" name="Oval 1630">
                <a:extLst>
                  <a:ext uri="{FF2B5EF4-FFF2-40B4-BE49-F238E27FC236}">
                    <a16:creationId xmlns:a16="http://schemas.microsoft.com/office/drawing/2014/main" id="{0D4B42A3-7D2A-4E74-B0B7-101BCB729C6F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2" name="Oval 1631">
                <a:extLst>
                  <a:ext uri="{FF2B5EF4-FFF2-40B4-BE49-F238E27FC236}">
                    <a16:creationId xmlns:a16="http://schemas.microsoft.com/office/drawing/2014/main" id="{A08C8B5E-2D05-460E-B483-A05FBA0360F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3" name="Oval 1632">
                <a:extLst>
                  <a:ext uri="{FF2B5EF4-FFF2-40B4-BE49-F238E27FC236}">
                    <a16:creationId xmlns:a16="http://schemas.microsoft.com/office/drawing/2014/main" id="{A3F63F49-45A1-44FC-B00E-BE08019FE6C0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4" name="Oval 1633">
                <a:extLst>
                  <a:ext uri="{FF2B5EF4-FFF2-40B4-BE49-F238E27FC236}">
                    <a16:creationId xmlns:a16="http://schemas.microsoft.com/office/drawing/2014/main" id="{6A97DB0F-ECFA-411D-8D29-5ECDE2A85B9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2" name="Group 1701">
              <a:extLst>
                <a:ext uri="{FF2B5EF4-FFF2-40B4-BE49-F238E27FC236}">
                  <a16:creationId xmlns:a16="http://schemas.microsoft.com/office/drawing/2014/main" id="{08834AFA-D320-4804-AFEF-FF4BE064BCC0}"/>
                </a:ext>
              </a:extLst>
            </p:cNvPr>
            <p:cNvGrpSpPr/>
            <p:nvPr/>
          </p:nvGrpSpPr>
          <p:grpSpPr>
            <a:xfrm>
              <a:off x="162318" y="536587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03" name="Group 1702">
                <a:extLst>
                  <a:ext uri="{FF2B5EF4-FFF2-40B4-BE49-F238E27FC236}">
                    <a16:creationId xmlns:a16="http://schemas.microsoft.com/office/drawing/2014/main" id="{BFBCDB9A-8330-4A83-A47B-9B8BFD11D2D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8CC6CFA-22EF-4FD5-A7F5-51A0E8D79A9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04541B46-ED8F-49D2-A4C1-5AF17D0D414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163A1C0-EB4E-4A20-AC56-3D73A7307D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9405E8C-B247-47F7-8D65-62403E7F51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63845580-A8EC-427E-8F17-FAA4C776FF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F6FF25BE-A142-42C6-8C14-414C6398507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EA22C996-A3DF-4E5E-8DA8-13F57A2120C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30C16437-F24B-4F28-AD71-A53F036ED5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8A69A653-6A20-4F2D-9C28-1A38CA4B959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388F27AF-7780-4B5D-9D51-8A0DB9701E44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A0E64052-B58C-4A5B-B37F-69D9B33F021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6BB07811-D0C6-4A39-8180-20F30C56F7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70" name="Group 1769">
                    <a:extLst>
                      <a:ext uri="{FF2B5EF4-FFF2-40B4-BE49-F238E27FC236}">
                        <a16:creationId xmlns:a16="http://schemas.microsoft.com/office/drawing/2014/main" id="{40BBAB64-410E-4D48-9615-54EB219D70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71" name="Oval 1770">
                      <a:extLst>
                        <a:ext uri="{FF2B5EF4-FFF2-40B4-BE49-F238E27FC236}">
                          <a16:creationId xmlns:a16="http://schemas.microsoft.com/office/drawing/2014/main" id="{563B0013-520E-4D86-BD98-B94CA6391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2" name="Oval 1771">
                      <a:extLst>
                        <a:ext uri="{FF2B5EF4-FFF2-40B4-BE49-F238E27FC236}">
                          <a16:creationId xmlns:a16="http://schemas.microsoft.com/office/drawing/2014/main" id="{F68576AC-490A-44EF-9E3B-7075713EC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3" name="Oval 1772">
                      <a:extLst>
                        <a:ext uri="{FF2B5EF4-FFF2-40B4-BE49-F238E27FC236}">
                          <a16:creationId xmlns:a16="http://schemas.microsoft.com/office/drawing/2014/main" id="{865D5BC4-564D-4030-AF1C-37297C5F3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4" name="Oval 1773">
                      <a:extLst>
                        <a:ext uri="{FF2B5EF4-FFF2-40B4-BE49-F238E27FC236}">
                          <a16:creationId xmlns:a16="http://schemas.microsoft.com/office/drawing/2014/main" id="{E30B4BDF-2B1C-4E21-BC9A-718E0400B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5" name="Oval 1774">
                      <a:extLst>
                        <a:ext uri="{FF2B5EF4-FFF2-40B4-BE49-F238E27FC236}">
                          <a16:creationId xmlns:a16="http://schemas.microsoft.com/office/drawing/2014/main" id="{E89505DF-72CE-477C-AFCC-900650034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6" name="Oval 1775">
                      <a:extLst>
                        <a:ext uri="{FF2B5EF4-FFF2-40B4-BE49-F238E27FC236}">
                          <a16:creationId xmlns:a16="http://schemas.microsoft.com/office/drawing/2014/main" id="{5BFC3ABC-85B8-49C1-8827-DE2327AC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7" name="Oval 1776">
                      <a:extLst>
                        <a:ext uri="{FF2B5EF4-FFF2-40B4-BE49-F238E27FC236}">
                          <a16:creationId xmlns:a16="http://schemas.microsoft.com/office/drawing/2014/main" id="{6E147532-40F1-401E-8550-EF4C7B938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789B13B3-BA92-4EA0-A7E2-32B4558D1FC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5" name="Group 1704">
                <a:extLst>
                  <a:ext uri="{FF2B5EF4-FFF2-40B4-BE49-F238E27FC236}">
                    <a16:creationId xmlns:a16="http://schemas.microsoft.com/office/drawing/2014/main" id="{BB754188-03C1-403B-BE9A-428703A6B51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F4B1D34C-333E-4859-AE3E-32440EB479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8F3D30D1-05A2-42A7-B505-5A4C290E0B6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2E92312E-0949-4790-A468-27ECD5B5E94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036BE834-3309-44A5-94A6-67588BCAEF8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3DE79A1B-628C-4B5C-BC6F-9B803E88AB8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D8FF43A9-3304-4204-BF79-F3F8C78EB7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B9B489EA-99CD-4247-A9FF-86C845C4DAB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B9B88E5-1A88-41BF-9421-3746CDD3DBC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FC8D4D2B-FAA0-4B69-8EA2-66862FC97F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6" name="Group 1705">
                <a:extLst>
                  <a:ext uri="{FF2B5EF4-FFF2-40B4-BE49-F238E27FC236}">
                    <a16:creationId xmlns:a16="http://schemas.microsoft.com/office/drawing/2014/main" id="{14D7150A-1990-4B23-8C57-DFF4E8B9889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47" name="Group 1746">
                  <a:extLst>
                    <a:ext uri="{FF2B5EF4-FFF2-40B4-BE49-F238E27FC236}">
                      <a16:creationId xmlns:a16="http://schemas.microsoft.com/office/drawing/2014/main" id="{BF580010-D8D2-471E-8F91-6775E4DDF5B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06AD02EF-511C-49A5-9295-8170EBAA93C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50" name="Group 1749">
                    <a:extLst>
                      <a:ext uri="{FF2B5EF4-FFF2-40B4-BE49-F238E27FC236}">
                        <a16:creationId xmlns:a16="http://schemas.microsoft.com/office/drawing/2014/main" id="{DE860995-BF74-4B2E-B80E-51B8D200E24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51" name="Oval 1750">
                      <a:extLst>
                        <a:ext uri="{FF2B5EF4-FFF2-40B4-BE49-F238E27FC236}">
                          <a16:creationId xmlns:a16="http://schemas.microsoft.com/office/drawing/2014/main" id="{C5BA2472-F446-495D-BCA4-6965E1173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2" name="Oval 1751">
                      <a:extLst>
                        <a:ext uri="{FF2B5EF4-FFF2-40B4-BE49-F238E27FC236}">
                          <a16:creationId xmlns:a16="http://schemas.microsoft.com/office/drawing/2014/main" id="{99888C66-AEC7-429D-8F08-8CE6E8B21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3" name="Oval 1752">
                      <a:extLst>
                        <a:ext uri="{FF2B5EF4-FFF2-40B4-BE49-F238E27FC236}">
                          <a16:creationId xmlns:a16="http://schemas.microsoft.com/office/drawing/2014/main" id="{418E3C7B-988F-485B-A526-F034BD33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4" name="Oval 1753">
                      <a:extLst>
                        <a:ext uri="{FF2B5EF4-FFF2-40B4-BE49-F238E27FC236}">
                          <a16:creationId xmlns:a16="http://schemas.microsoft.com/office/drawing/2014/main" id="{B83AC99D-3318-4830-A66C-7DDF4043E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5" name="Oval 1754">
                      <a:extLst>
                        <a:ext uri="{FF2B5EF4-FFF2-40B4-BE49-F238E27FC236}">
                          <a16:creationId xmlns:a16="http://schemas.microsoft.com/office/drawing/2014/main" id="{A44BF68C-361D-49C1-AC43-4EA946067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6" name="Oval 1755">
                      <a:extLst>
                        <a:ext uri="{FF2B5EF4-FFF2-40B4-BE49-F238E27FC236}">
                          <a16:creationId xmlns:a16="http://schemas.microsoft.com/office/drawing/2014/main" id="{53EBF054-1676-4D2F-B053-DA6C9808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7" name="Oval 1756">
                      <a:extLst>
                        <a:ext uri="{FF2B5EF4-FFF2-40B4-BE49-F238E27FC236}">
                          <a16:creationId xmlns:a16="http://schemas.microsoft.com/office/drawing/2014/main" id="{171E64A3-702F-4435-85F3-F941AA3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4AABCDFB-A61E-4123-8FC4-BA156BF5ED8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7" name="Group 1706">
                <a:extLst>
                  <a:ext uri="{FF2B5EF4-FFF2-40B4-BE49-F238E27FC236}">
                    <a16:creationId xmlns:a16="http://schemas.microsoft.com/office/drawing/2014/main" id="{0978C0D7-DBD8-49D6-89B2-5F0E323DA2E6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6CAED89-F6FC-43AD-8208-2327F4DDA6B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9" name="Group 1738">
                  <a:extLst>
                    <a:ext uri="{FF2B5EF4-FFF2-40B4-BE49-F238E27FC236}">
                      <a16:creationId xmlns:a16="http://schemas.microsoft.com/office/drawing/2014/main" id="{39A31903-8E73-496F-B7E7-C39AADE1D4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D18BCB07-2210-4083-89A5-AF300A6E74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10D3C4E5-8F62-43A3-8DDB-A0E35ED5450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60F9B2F9-E5DD-4EE0-AC6B-B06A602ADAB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BF338BDD-7583-4E73-B23E-AE77808C49E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30927B7C-5D33-491C-8A98-E98A164AC8E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1C901670-3719-4BB7-AC3B-788FFC0AC9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F9216314-3E3F-4C05-BAD2-9FC53D2CBF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8" name="Group 1707">
                <a:extLst>
                  <a:ext uri="{FF2B5EF4-FFF2-40B4-BE49-F238E27FC236}">
                    <a16:creationId xmlns:a16="http://schemas.microsoft.com/office/drawing/2014/main" id="{473466C2-98FD-4F0E-A3B9-935E2D6C0025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27" name="Group 1726">
                  <a:extLst>
                    <a:ext uri="{FF2B5EF4-FFF2-40B4-BE49-F238E27FC236}">
                      <a16:creationId xmlns:a16="http://schemas.microsoft.com/office/drawing/2014/main" id="{8CED4D2D-8D5D-44CE-A386-72D24F50F2C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C01410D-F4FA-4A80-A44E-7AE8B687AD5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30" name="Group 1729">
                    <a:extLst>
                      <a:ext uri="{FF2B5EF4-FFF2-40B4-BE49-F238E27FC236}">
                        <a16:creationId xmlns:a16="http://schemas.microsoft.com/office/drawing/2014/main" id="{7743609E-CD8A-49D9-BBDF-FD1F51E129F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31" name="Oval 1730">
                      <a:extLst>
                        <a:ext uri="{FF2B5EF4-FFF2-40B4-BE49-F238E27FC236}">
                          <a16:creationId xmlns:a16="http://schemas.microsoft.com/office/drawing/2014/main" id="{694C74B1-24F1-4D2C-A21F-DB1791F2E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2" name="Oval 1731">
                      <a:extLst>
                        <a:ext uri="{FF2B5EF4-FFF2-40B4-BE49-F238E27FC236}">
                          <a16:creationId xmlns:a16="http://schemas.microsoft.com/office/drawing/2014/main" id="{C730AEF1-30F4-4F43-A548-5CC154500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3" name="Oval 1732">
                      <a:extLst>
                        <a:ext uri="{FF2B5EF4-FFF2-40B4-BE49-F238E27FC236}">
                          <a16:creationId xmlns:a16="http://schemas.microsoft.com/office/drawing/2014/main" id="{7DF6A8F2-A63C-4D75-923A-EC6F4D8E3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4" name="Oval 1733">
                      <a:extLst>
                        <a:ext uri="{FF2B5EF4-FFF2-40B4-BE49-F238E27FC236}">
                          <a16:creationId xmlns:a16="http://schemas.microsoft.com/office/drawing/2014/main" id="{801F06B4-5539-4F32-A737-BDE61306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5" name="Oval 1734">
                      <a:extLst>
                        <a:ext uri="{FF2B5EF4-FFF2-40B4-BE49-F238E27FC236}">
                          <a16:creationId xmlns:a16="http://schemas.microsoft.com/office/drawing/2014/main" id="{1258174C-FFAA-489E-BFD1-FA5EFD601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6" name="Oval 1735">
                      <a:extLst>
                        <a:ext uri="{FF2B5EF4-FFF2-40B4-BE49-F238E27FC236}">
                          <a16:creationId xmlns:a16="http://schemas.microsoft.com/office/drawing/2014/main" id="{F5DA33BA-E250-411F-BED7-54D7618B3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7" name="Oval 1736">
                      <a:extLst>
                        <a:ext uri="{FF2B5EF4-FFF2-40B4-BE49-F238E27FC236}">
                          <a16:creationId xmlns:a16="http://schemas.microsoft.com/office/drawing/2014/main" id="{B49DF125-7821-4B17-861E-037A38157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90220343-0F46-4730-85C0-39C80E79D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09" name="Oval 1708">
                <a:extLst>
                  <a:ext uri="{FF2B5EF4-FFF2-40B4-BE49-F238E27FC236}">
                    <a16:creationId xmlns:a16="http://schemas.microsoft.com/office/drawing/2014/main" id="{9FE4E510-85EC-4C6B-9F9E-CE5890CFC5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10" name="Group 1709">
                <a:extLst>
                  <a:ext uri="{FF2B5EF4-FFF2-40B4-BE49-F238E27FC236}">
                    <a16:creationId xmlns:a16="http://schemas.microsoft.com/office/drawing/2014/main" id="{CE572745-A0DC-4587-9609-7F5DEDDE44F0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3A3B2C98-550A-4CFA-B74A-7541B87483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B98C350A-4A66-434D-B48A-A6755437813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1ABDEFC2-437D-482A-B4A2-29660E523F0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F8370F0A-F945-4AE2-A96A-9303142418F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0C35CD35-9B08-4427-BDDA-9B6F112E6B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E501DFF7-CFAA-4D01-9A85-0C80A73E91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4D7256F2-CA19-48D9-87C5-5176DA8DB6B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11" name="Oval 1710">
                <a:extLst>
                  <a:ext uri="{FF2B5EF4-FFF2-40B4-BE49-F238E27FC236}">
                    <a16:creationId xmlns:a16="http://schemas.microsoft.com/office/drawing/2014/main" id="{15869E83-B29E-44B1-AC20-1436C83EC244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2" name="Oval 1711">
                <a:extLst>
                  <a:ext uri="{FF2B5EF4-FFF2-40B4-BE49-F238E27FC236}">
                    <a16:creationId xmlns:a16="http://schemas.microsoft.com/office/drawing/2014/main" id="{B9B6FF5D-D930-4598-9A10-6A25ED7BA643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3" name="Oval 1712">
                <a:extLst>
                  <a:ext uri="{FF2B5EF4-FFF2-40B4-BE49-F238E27FC236}">
                    <a16:creationId xmlns:a16="http://schemas.microsoft.com/office/drawing/2014/main" id="{EA6E9D76-4C9C-49A8-8B82-692D2B9187E6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4" name="Oval 1713">
                <a:extLst>
                  <a:ext uri="{FF2B5EF4-FFF2-40B4-BE49-F238E27FC236}">
                    <a16:creationId xmlns:a16="http://schemas.microsoft.com/office/drawing/2014/main" id="{2B1D10E7-8861-453F-9005-87B4D978988D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5" name="Oval 1714">
                <a:extLst>
                  <a:ext uri="{FF2B5EF4-FFF2-40B4-BE49-F238E27FC236}">
                    <a16:creationId xmlns:a16="http://schemas.microsoft.com/office/drawing/2014/main" id="{5C6FCF99-DCF4-4B50-9F9C-A9A4B729C20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6" name="Oval 1715">
                <a:extLst>
                  <a:ext uri="{FF2B5EF4-FFF2-40B4-BE49-F238E27FC236}">
                    <a16:creationId xmlns:a16="http://schemas.microsoft.com/office/drawing/2014/main" id="{0EF46BDD-85EF-4DD5-AC1C-76F9C69770A3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7" name="Oval 1716">
                <a:extLst>
                  <a:ext uri="{FF2B5EF4-FFF2-40B4-BE49-F238E27FC236}">
                    <a16:creationId xmlns:a16="http://schemas.microsoft.com/office/drawing/2014/main" id="{B275B72D-7E3B-4FE7-A41B-DE00D26002D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8" name="Oval 1717">
                <a:extLst>
                  <a:ext uri="{FF2B5EF4-FFF2-40B4-BE49-F238E27FC236}">
                    <a16:creationId xmlns:a16="http://schemas.microsoft.com/office/drawing/2014/main" id="{DAA17AB1-8370-4B44-A91B-4319378E5CB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9" name="Oval 1718">
                <a:extLst>
                  <a:ext uri="{FF2B5EF4-FFF2-40B4-BE49-F238E27FC236}">
                    <a16:creationId xmlns:a16="http://schemas.microsoft.com/office/drawing/2014/main" id="{BF78E376-4E17-4635-8701-2F868E6A969D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3A3A5993-25F2-45CE-867C-A41CF62A4809}"/>
                </a:ext>
              </a:extLst>
            </p:cNvPr>
            <p:cNvGrpSpPr/>
            <p:nvPr/>
          </p:nvGrpSpPr>
          <p:grpSpPr>
            <a:xfrm>
              <a:off x="-64096" y="577714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88" name="Group 1787">
                <a:extLst>
                  <a:ext uri="{FF2B5EF4-FFF2-40B4-BE49-F238E27FC236}">
                    <a16:creationId xmlns:a16="http://schemas.microsoft.com/office/drawing/2014/main" id="{6A52E66D-1308-47B9-9C30-B4A5CF1FB06D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100F7183-8687-4E74-A544-0E6AA592617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64" name="Group 1863">
                  <a:extLst>
                    <a:ext uri="{FF2B5EF4-FFF2-40B4-BE49-F238E27FC236}">
                      <a16:creationId xmlns:a16="http://schemas.microsoft.com/office/drawing/2014/main" id="{CC577910-D9C7-4943-92F4-F4BF870EF3E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78AA80FF-A9B3-41D4-92D4-4DE4E3993F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B588C9C9-E827-45C9-8D45-D2550A4B8B7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0CCA7A7C-35E9-4357-A658-6A9F208E8B8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7E28AF78-2BC4-4593-B9F8-1FF89DB1CF7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24668E1C-338F-4514-847F-E3851F954B1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A209A82A-3B3F-4CDA-9253-549168F455A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4A292E88-C672-4004-A7C4-E908BEAED83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89" name="Group 1788">
                <a:extLst>
                  <a:ext uri="{FF2B5EF4-FFF2-40B4-BE49-F238E27FC236}">
                    <a16:creationId xmlns:a16="http://schemas.microsoft.com/office/drawing/2014/main" id="{E147A7A8-085A-4B9D-A4D8-D16A2B7B3F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52" name="Group 1851">
                  <a:extLst>
                    <a:ext uri="{FF2B5EF4-FFF2-40B4-BE49-F238E27FC236}">
                      <a16:creationId xmlns:a16="http://schemas.microsoft.com/office/drawing/2014/main" id="{5BD757EC-8CFB-4361-8A36-560AE6842DC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55D035B9-29DB-483A-9FCC-6B7B9F2015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55" name="Group 1854">
                    <a:extLst>
                      <a:ext uri="{FF2B5EF4-FFF2-40B4-BE49-F238E27FC236}">
                        <a16:creationId xmlns:a16="http://schemas.microsoft.com/office/drawing/2014/main" id="{8D6087E3-D5B1-4088-A7E7-6B3FD872C5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56" name="Oval 1855">
                      <a:extLst>
                        <a:ext uri="{FF2B5EF4-FFF2-40B4-BE49-F238E27FC236}">
                          <a16:creationId xmlns:a16="http://schemas.microsoft.com/office/drawing/2014/main" id="{F7A2F1D0-A53B-4A00-8F6F-68F4E6AC0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7" name="Oval 1856">
                      <a:extLst>
                        <a:ext uri="{FF2B5EF4-FFF2-40B4-BE49-F238E27FC236}">
                          <a16:creationId xmlns:a16="http://schemas.microsoft.com/office/drawing/2014/main" id="{C7F332E4-9295-43C6-B460-293E1D44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8" name="Oval 1857">
                      <a:extLst>
                        <a:ext uri="{FF2B5EF4-FFF2-40B4-BE49-F238E27FC236}">
                          <a16:creationId xmlns:a16="http://schemas.microsoft.com/office/drawing/2014/main" id="{B28A1BEF-7E6F-40BB-ADC0-F393A0F54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9" name="Oval 1858">
                      <a:extLst>
                        <a:ext uri="{FF2B5EF4-FFF2-40B4-BE49-F238E27FC236}">
                          <a16:creationId xmlns:a16="http://schemas.microsoft.com/office/drawing/2014/main" id="{6A021589-8B18-44B9-974C-A680ADEE7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0" name="Oval 1859">
                      <a:extLst>
                        <a:ext uri="{FF2B5EF4-FFF2-40B4-BE49-F238E27FC236}">
                          <a16:creationId xmlns:a16="http://schemas.microsoft.com/office/drawing/2014/main" id="{95695B9F-919C-405A-BF1A-06109F9B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1" name="Oval 1860">
                      <a:extLst>
                        <a:ext uri="{FF2B5EF4-FFF2-40B4-BE49-F238E27FC236}">
                          <a16:creationId xmlns:a16="http://schemas.microsoft.com/office/drawing/2014/main" id="{AA8BBEA0-44FD-416D-BDAC-BBB9F6727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2" name="Oval 1861">
                      <a:extLst>
                        <a:ext uri="{FF2B5EF4-FFF2-40B4-BE49-F238E27FC236}">
                          <a16:creationId xmlns:a16="http://schemas.microsoft.com/office/drawing/2014/main" id="{3A6E7A54-2362-4143-809D-478FD0259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D04ED9C0-ADCB-4BB5-A73A-7C09279DBC5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0" name="Group 1789">
                <a:extLst>
                  <a:ext uri="{FF2B5EF4-FFF2-40B4-BE49-F238E27FC236}">
                    <a16:creationId xmlns:a16="http://schemas.microsoft.com/office/drawing/2014/main" id="{0D4158B3-4BFE-4002-8520-0D972ED028F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717CF0B0-57CE-40D8-99F3-EE0163B3803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44" name="Group 1843">
                  <a:extLst>
                    <a:ext uri="{FF2B5EF4-FFF2-40B4-BE49-F238E27FC236}">
                      <a16:creationId xmlns:a16="http://schemas.microsoft.com/office/drawing/2014/main" id="{52B83EB9-5334-45D1-9BD2-CD1DFF13F3C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FAF7AB6C-5213-43F4-B8AD-A8189A9679B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884D6C2-A13D-44B0-8850-F3270AD3C1F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C9217265-087D-4A7E-BDCB-5B202DBCE49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3548098-9007-426B-BD0F-8F943835766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9D3C87D1-D668-4936-831A-2B5D5256BFD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CCB7BD1D-544E-4F73-AD9C-0DCD161C116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60C97D3-F89A-4514-B72D-9C25E1D473A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1" name="Group 1790">
                <a:extLst>
                  <a:ext uri="{FF2B5EF4-FFF2-40B4-BE49-F238E27FC236}">
                    <a16:creationId xmlns:a16="http://schemas.microsoft.com/office/drawing/2014/main" id="{053C3DBD-8838-4471-9EBF-B3D1920BF5B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32" name="Group 1831">
                  <a:extLst>
                    <a:ext uri="{FF2B5EF4-FFF2-40B4-BE49-F238E27FC236}">
                      <a16:creationId xmlns:a16="http://schemas.microsoft.com/office/drawing/2014/main" id="{09234F3E-2095-4E40-9653-80701909B30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00E8D54E-3CF8-4DC7-9709-0274F92F01E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35" name="Group 1834">
                    <a:extLst>
                      <a:ext uri="{FF2B5EF4-FFF2-40B4-BE49-F238E27FC236}">
                        <a16:creationId xmlns:a16="http://schemas.microsoft.com/office/drawing/2014/main" id="{6375FB87-87F4-4CBB-B7A2-DED0CFA9639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36" name="Oval 1835">
                      <a:extLst>
                        <a:ext uri="{FF2B5EF4-FFF2-40B4-BE49-F238E27FC236}">
                          <a16:creationId xmlns:a16="http://schemas.microsoft.com/office/drawing/2014/main" id="{78378C80-0947-475A-97B1-ECA16EF87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7" name="Oval 1836">
                      <a:extLst>
                        <a:ext uri="{FF2B5EF4-FFF2-40B4-BE49-F238E27FC236}">
                          <a16:creationId xmlns:a16="http://schemas.microsoft.com/office/drawing/2014/main" id="{DF7B4F12-1B27-4DFE-B908-EE05B5CAF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8" name="Oval 1837">
                      <a:extLst>
                        <a:ext uri="{FF2B5EF4-FFF2-40B4-BE49-F238E27FC236}">
                          <a16:creationId xmlns:a16="http://schemas.microsoft.com/office/drawing/2014/main" id="{BF3C6807-CB38-43E8-8BF3-E287742B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9" name="Oval 1838">
                      <a:extLst>
                        <a:ext uri="{FF2B5EF4-FFF2-40B4-BE49-F238E27FC236}">
                          <a16:creationId xmlns:a16="http://schemas.microsoft.com/office/drawing/2014/main" id="{73E13688-F854-44C8-8CB6-FDA076E6B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0" name="Oval 1839">
                      <a:extLst>
                        <a:ext uri="{FF2B5EF4-FFF2-40B4-BE49-F238E27FC236}">
                          <a16:creationId xmlns:a16="http://schemas.microsoft.com/office/drawing/2014/main" id="{DEDD85AE-47BE-4B00-BDC0-54BF35031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1" name="Oval 1840">
                      <a:extLst>
                        <a:ext uri="{FF2B5EF4-FFF2-40B4-BE49-F238E27FC236}">
                          <a16:creationId xmlns:a16="http://schemas.microsoft.com/office/drawing/2014/main" id="{7477D887-5D69-47E5-9C77-6967597BE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2" name="Oval 1841">
                      <a:extLst>
                        <a:ext uri="{FF2B5EF4-FFF2-40B4-BE49-F238E27FC236}">
                          <a16:creationId xmlns:a16="http://schemas.microsoft.com/office/drawing/2014/main" id="{6570C93F-B6FD-4F1F-8B07-75E46BBB4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932FE24A-681E-4C01-8276-533B4A541E1B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2" name="Group 1791">
                <a:extLst>
                  <a:ext uri="{FF2B5EF4-FFF2-40B4-BE49-F238E27FC236}">
                    <a16:creationId xmlns:a16="http://schemas.microsoft.com/office/drawing/2014/main" id="{29C5A71D-8156-4B77-B32F-758C0BC6CCA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1501355F-6398-433A-8599-48CA58EEA72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24" name="Group 1823">
                  <a:extLst>
                    <a:ext uri="{FF2B5EF4-FFF2-40B4-BE49-F238E27FC236}">
                      <a16:creationId xmlns:a16="http://schemas.microsoft.com/office/drawing/2014/main" id="{B91B5EEE-FC3A-46B0-A0F4-1B074F33D2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AE2FC500-1E78-4865-A2F0-154CA15DFE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0E2DCA5A-5868-4BD0-8174-5DE2D25BC2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44F7F79E-C00B-49E6-BFF1-63B69F5C97F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5FAB163E-7F06-419B-8C06-42B96CDD1B2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A21938DA-C0BA-400D-B054-494D95C31F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27BBC57B-C3B2-4B6B-9CB5-AEE254F860B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D2A70376-534B-4502-BDDB-B05347BDB24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3" name="Group 1792">
                <a:extLst>
                  <a:ext uri="{FF2B5EF4-FFF2-40B4-BE49-F238E27FC236}">
                    <a16:creationId xmlns:a16="http://schemas.microsoft.com/office/drawing/2014/main" id="{965C043A-7996-4ADC-A021-87E94ABACA0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12" name="Group 1811">
                  <a:extLst>
                    <a:ext uri="{FF2B5EF4-FFF2-40B4-BE49-F238E27FC236}">
                      <a16:creationId xmlns:a16="http://schemas.microsoft.com/office/drawing/2014/main" id="{EE1D3FFE-58ED-4703-9CEF-C383481DCF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B65E48B6-0797-4B9E-873A-584476C6F037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15" name="Group 1814">
                    <a:extLst>
                      <a:ext uri="{FF2B5EF4-FFF2-40B4-BE49-F238E27FC236}">
                        <a16:creationId xmlns:a16="http://schemas.microsoft.com/office/drawing/2014/main" id="{3F12F78B-A929-42A2-8170-D8DF0A995D1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16" name="Oval 1815">
                      <a:extLst>
                        <a:ext uri="{FF2B5EF4-FFF2-40B4-BE49-F238E27FC236}">
                          <a16:creationId xmlns:a16="http://schemas.microsoft.com/office/drawing/2014/main" id="{FD9CE9A9-66BF-44CD-B2E8-73D011E45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7" name="Oval 1816">
                      <a:extLst>
                        <a:ext uri="{FF2B5EF4-FFF2-40B4-BE49-F238E27FC236}">
                          <a16:creationId xmlns:a16="http://schemas.microsoft.com/office/drawing/2014/main" id="{E3FE90F2-E547-48B4-8418-69772EF61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8" name="Oval 1817">
                      <a:extLst>
                        <a:ext uri="{FF2B5EF4-FFF2-40B4-BE49-F238E27FC236}">
                          <a16:creationId xmlns:a16="http://schemas.microsoft.com/office/drawing/2014/main" id="{020241E8-5083-4B29-9B5A-3B5DCF721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9" name="Oval 1818">
                      <a:extLst>
                        <a:ext uri="{FF2B5EF4-FFF2-40B4-BE49-F238E27FC236}">
                          <a16:creationId xmlns:a16="http://schemas.microsoft.com/office/drawing/2014/main" id="{A99B4E18-3351-484C-90AD-50517BA75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0" name="Oval 1819">
                      <a:extLst>
                        <a:ext uri="{FF2B5EF4-FFF2-40B4-BE49-F238E27FC236}">
                          <a16:creationId xmlns:a16="http://schemas.microsoft.com/office/drawing/2014/main" id="{E3886B4E-F770-47FD-915E-0D4865276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1" name="Oval 1820">
                      <a:extLst>
                        <a:ext uri="{FF2B5EF4-FFF2-40B4-BE49-F238E27FC236}">
                          <a16:creationId xmlns:a16="http://schemas.microsoft.com/office/drawing/2014/main" id="{CD16E7D4-448E-4F7F-B406-206A567E4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2" name="Oval 1821">
                      <a:extLst>
                        <a:ext uri="{FF2B5EF4-FFF2-40B4-BE49-F238E27FC236}">
                          <a16:creationId xmlns:a16="http://schemas.microsoft.com/office/drawing/2014/main" id="{4BC909C6-03DF-4FBE-846C-698CB4AA1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2701393C-3BC5-4E38-8392-4EDF59F2BD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4" name="Oval 1793">
                <a:extLst>
                  <a:ext uri="{FF2B5EF4-FFF2-40B4-BE49-F238E27FC236}">
                    <a16:creationId xmlns:a16="http://schemas.microsoft.com/office/drawing/2014/main" id="{5CF889CE-137C-41D1-973C-BE75DE8D4300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95" name="Group 1794">
                <a:extLst>
                  <a:ext uri="{FF2B5EF4-FFF2-40B4-BE49-F238E27FC236}">
                    <a16:creationId xmlns:a16="http://schemas.microsoft.com/office/drawing/2014/main" id="{A59F2C43-5521-4FA3-BDF3-68E8A0C97A7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0AF8DA68-2F4B-4958-8605-E825532E0E7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7D773495-F6CF-421A-9FF4-2BDC996E20D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ACE204A7-0BF8-447A-8F79-F6A1AFBAC7F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1176294-F58B-4805-B064-6C914A5969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1C04F486-9384-4BD3-BE00-BD7E2978530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8FD551E0-D3EF-43D4-83BB-9079E212CC9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2C02912D-DD15-492B-B685-8BCBC0C2A4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6" name="Oval 1795">
                <a:extLst>
                  <a:ext uri="{FF2B5EF4-FFF2-40B4-BE49-F238E27FC236}">
                    <a16:creationId xmlns:a16="http://schemas.microsoft.com/office/drawing/2014/main" id="{CA2768D9-186F-42A9-B246-98125986384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7" name="Oval 1796">
                <a:extLst>
                  <a:ext uri="{FF2B5EF4-FFF2-40B4-BE49-F238E27FC236}">
                    <a16:creationId xmlns:a16="http://schemas.microsoft.com/office/drawing/2014/main" id="{F4F00667-6C6E-425E-BB6A-D38B862B235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8" name="Oval 1797">
                <a:extLst>
                  <a:ext uri="{FF2B5EF4-FFF2-40B4-BE49-F238E27FC236}">
                    <a16:creationId xmlns:a16="http://schemas.microsoft.com/office/drawing/2014/main" id="{ED158F5D-31C9-4C55-8E3A-D05502A99DD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9" name="Oval 1798">
                <a:extLst>
                  <a:ext uri="{FF2B5EF4-FFF2-40B4-BE49-F238E27FC236}">
                    <a16:creationId xmlns:a16="http://schemas.microsoft.com/office/drawing/2014/main" id="{5A27614B-925A-4823-898A-D8CA2735DD88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0" name="Oval 1799">
                <a:extLst>
                  <a:ext uri="{FF2B5EF4-FFF2-40B4-BE49-F238E27FC236}">
                    <a16:creationId xmlns:a16="http://schemas.microsoft.com/office/drawing/2014/main" id="{BA8411CB-48A5-446B-B6BF-DC396F5C6F1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1" name="Oval 1800">
                <a:extLst>
                  <a:ext uri="{FF2B5EF4-FFF2-40B4-BE49-F238E27FC236}">
                    <a16:creationId xmlns:a16="http://schemas.microsoft.com/office/drawing/2014/main" id="{F0279DC2-D712-4E81-A28C-0DBEBC0D263A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2" name="Oval 1801">
                <a:extLst>
                  <a:ext uri="{FF2B5EF4-FFF2-40B4-BE49-F238E27FC236}">
                    <a16:creationId xmlns:a16="http://schemas.microsoft.com/office/drawing/2014/main" id="{1E05C5C4-75C0-4898-8693-75F066E5BAA3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3" name="Oval 1802">
                <a:extLst>
                  <a:ext uri="{FF2B5EF4-FFF2-40B4-BE49-F238E27FC236}">
                    <a16:creationId xmlns:a16="http://schemas.microsoft.com/office/drawing/2014/main" id="{C2F6B0E3-B15C-4988-877A-CF5647C18F18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4" name="Oval 1803">
                <a:extLst>
                  <a:ext uri="{FF2B5EF4-FFF2-40B4-BE49-F238E27FC236}">
                    <a16:creationId xmlns:a16="http://schemas.microsoft.com/office/drawing/2014/main" id="{D88EBB5C-711B-4472-8902-736BD6A60F16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96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86C9-DB1C-43EB-8850-1A3BACC1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E9FFF29E-9371-4D12-9AEC-EF3A4EF4FDB7}"/>
              </a:ext>
            </a:extLst>
          </p:cNvPr>
          <p:cNvGrpSpPr/>
          <p:nvPr/>
        </p:nvGrpSpPr>
        <p:grpSpPr>
          <a:xfrm>
            <a:off x="380791" y="1282964"/>
            <a:ext cx="2702014" cy="1861526"/>
            <a:chOff x="380791" y="1282964"/>
            <a:chExt cx="2702014" cy="186152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A167804-0E2A-4A86-924E-164AC45C210B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17617F-4C4E-429D-8F16-8267C66DD535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AC3140-F7BE-48C2-B4C5-2D1968142B80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2E121D-F76C-4B95-A5C0-1E975C78A909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ECF53AC-C5CA-4CA7-860F-C51164A24B20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0AD5B97-BEEF-4902-A9BD-E4E49C269B73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1456DF2-4438-4C8B-903E-99E040B9F78B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8A4D7FB-7E2E-4091-97A9-4B7EA9EB6560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2D8200-B555-4EEB-A7A8-938796F33865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14457F-2173-4EAF-9BE3-BA114FAC80BF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E69E10A-9AC7-46D7-89D5-BA8EC92E9E8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AC4584C-E7E1-4218-B110-1D6B79924D2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8456E72-5561-438B-BF12-863E1513918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26BCFF5-F81F-4389-8F38-D5034B28870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30D3D99-08C5-4F6F-80DD-9526125FA8F8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D5E5EED-B124-4FC3-AE8E-5ED430F397D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2CD06E-C4DC-439C-9C67-C3C7A8CBB89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DF3B888-1063-41B4-B21A-26A0E07ECEC9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79ED2A6-4BDC-4E57-8A18-31B860BAAB88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9A3BBA-B001-4B95-B940-5856DF8CC1E4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616A50C-5774-41E1-8FA5-AFE55BCABEC1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E83CC79-A951-4BEA-9E87-D005A9314512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219B6CA-9F80-4DDB-88E6-62A5576565AA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E861A6E-DF63-4CC4-9AED-5046D5712D58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A19988-7ED3-4D30-A72E-EC131ED17E9B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C6B5350-8ED3-429C-B6FD-FDA27EEAD083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101E91A-059F-4E32-810D-80265FEBEC31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78C54FB-C5CD-499A-95CC-82767BC80818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7E95324-9999-4B73-9ED6-AC449DDF549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301898A-036D-4955-A03A-A67DB014E7D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340E6F1-D4E3-4524-B6F6-165CB28D1A4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F8BEBDD-4A86-45E3-BA5C-77BCAB3B0D4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8425705-EF6E-4601-A8DF-9B9B3850BD8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0B4B4A-369A-458F-884D-9FAFE5EF6883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E68660E0-307D-4145-9DB2-FFB0EF2308F4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595379B-4A48-48DB-8518-F38B5748445A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AA4F50B-3962-4A06-B4FF-472A01C1E4A4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6CB6248-E736-4514-B079-38D512FB4452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F5F29D2-72EE-400C-B8F2-E82551EDB91C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8C41D97-3F0D-4B0E-8113-8A48B06B0B5E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834B8B4-86DC-4062-AE94-E08E5985CDEE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CA110BE-CFCE-4683-9B25-6A1CE7FEA470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14C3CE1-40A8-4930-A996-8B3E6891C69F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0C48233B-8256-40DF-94BE-83F94F3CFD83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701C6D5E-A2A6-447E-8C83-FC289646F303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F4BD124-A1BD-40C9-A92A-40655A9961CC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EF34402-970E-4654-96C6-228F4740CD08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F688F845-EC3D-4577-9A0D-A5AFC3858E6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0B15E784-B73E-4DE9-9B8A-0D28F0C2022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71A15FE-DE01-4870-9CBE-DE3916B1561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E8E7B2A7-3724-44F8-9958-7C9B477EC34E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0A49BE6-8125-48FE-97F0-6052A641C7E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A3D6424-0E80-44C3-B67A-A9BCC74F439E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80FAA97-6A8A-49C4-B882-1DDB5F063947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8C51403-6582-40E6-A1BD-988DB7249565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6D2810C-D1BE-4916-985D-84A151BE3BDD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A5CFC36-B2D5-4FB6-83D9-6262C31D6F52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5D608553-5559-4C17-AE6A-D8440A18CE5F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F8D8A3E-5C8B-4B04-9E78-249A6D16FADD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F33A868-C84B-4742-B432-0F04A6CB15B6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D232C7C3-72AF-4939-8360-281780ECD309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A6F44E6-6E76-4F5B-A99D-27034D7ADBCF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2DB04B78-3667-4AB9-A175-25DF556F931E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0A68285-9532-4743-AB11-5FC9A912408A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03FB502-D1C5-4BA7-A07F-17CC5AF45B5D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E237E5E-E51A-4038-A995-0FF3B7B3859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C1355EBF-F119-4325-AF92-9BD0F69031A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F2E86077-0D59-43D4-B568-BD76F41B781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51B7F36-B108-4B0D-BD35-9EA41FF1D63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368DBE5E-8F64-4744-BCC4-01B063030FE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8AE94C24-4520-4369-8D1A-EF61FC1F01A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30954BD-4A19-4ABD-8DB4-3E58385E0E3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6260FD5-8A18-4368-A05D-C8728C0CC6A1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66862E6F-6511-4771-B4BC-CBD29E0A6C6E}"/>
                </a:ext>
              </a:extLst>
            </p:cNvPr>
            <p:cNvSpPr/>
            <p:nvPr/>
          </p:nvSpPr>
          <p:spPr>
            <a:xfrm rot="10800000">
              <a:off x="2871789" y="27219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E355AFB-D4D8-4FAD-9B4F-E2490EB7F2DA}"/>
                </a:ext>
              </a:extLst>
            </p:cNvPr>
            <p:cNvSpPr/>
            <p:nvPr/>
          </p:nvSpPr>
          <p:spPr>
            <a:xfrm rot="10800000">
              <a:off x="2644165" y="27214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BDD51CC-6168-49BC-BDD5-D34DB61236FD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8050F260-00F4-47C2-811B-A062BC5E61AD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76DC7028-C3A8-4D1E-96A0-812A34AD072B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5B20D0CD-98BC-4929-9A7E-D528D56F1C85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E2654D8-61AA-42EA-AFD4-86AFE05657E0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D001869C-80E0-4C1F-AAC0-59E5F4A3CE37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8FF09A5D-32FA-48D6-9E6C-EFDFAEA3F3E8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316BE962-AD25-408D-B101-80E25AADB3EF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3A4F784B-6DC6-436B-8E73-E68B0A381B49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570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272F31-AABB-41E2-B8BA-18C781F59B89}"/>
              </a:ext>
            </a:extLst>
          </p:cNvPr>
          <p:cNvGrpSpPr/>
          <p:nvPr/>
        </p:nvGrpSpPr>
        <p:grpSpPr>
          <a:xfrm>
            <a:off x="-64095" y="1267791"/>
            <a:ext cx="3332198" cy="1887648"/>
            <a:chOff x="-64096" y="1267790"/>
            <a:chExt cx="8743191" cy="4952907"/>
          </a:xfrm>
          <a:solidFill>
            <a:srgbClr val="C00000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A7E5A7-59B6-4829-9D7F-C4BD20EC0DB6}"/>
                </a:ext>
              </a:extLst>
            </p:cNvPr>
            <p:cNvGrpSpPr/>
            <p:nvPr/>
          </p:nvGrpSpPr>
          <p:grpSpPr>
            <a:xfrm>
              <a:off x="838796" y="126779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7614A49-63B9-42BB-B000-8A2D0A12B789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4A72150-C8FC-4DBF-8C75-3E664F405DE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6B78BB8-92EB-4510-80F4-E65C149981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E250121-B5E1-48C8-92FF-27853C3AA0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F21763A-AD3D-43E7-9BFA-43E3F84E81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2300AAA-CEF3-4F0C-AF44-A28D52A6537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12A0CE68-174B-47BC-A5DC-2A371FB5C9C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666CA603-7D51-4205-ABAC-8227091006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D74F055-8B7E-4857-8A88-4B886F0494F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F71F515-7345-4D2E-965A-1E34CB0D9E4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8C0FC3-5E5D-4359-95EB-01DB3E3E7351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EABB5DA-F93C-49A0-A041-0C332DEF3EA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0420EB8-324E-40D8-9276-C24E628BCE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F37EDB7-29A2-4BBA-929D-E3E7579C6E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99B807A1-38F1-457D-BC38-0901CBE01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7BBB8D5-2594-43D9-AB05-82CA624A0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8BD2B6-6CCE-4A0B-A572-92E5AD04B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EEBE8A9-953D-4E17-89AC-C23062129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C7A722E-5987-4C9B-BDA0-1AA21B66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5B8F001-A533-4AFB-A877-871EE840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FD997AD2-16CA-463A-B455-07CFD8405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9925D7-5C4D-446D-A1F4-2745309B2F4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34A7854-554D-457D-9F4B-0BDF83DB947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DBA8933-81B9-4B3B-AB38-E5DB58C7A24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D6E1F72-8F30-4429-8A3F-3ED9B65ACDA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399E8CDA-E7FE-4838-9474-2FDC5AF0D4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F24A8253-89E3-4698-BAF1-012EF45E9B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D75A7CB5-D78E-4E12-9744-A75A229B5B0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F9A3F5D7-3D2B-47EC-9D12-18BC41DE9A0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CC22DA07-B2BF-467B-BC4D-9962478759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64C2156E-BB70-432C-862E-165C3585D21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51A81DF-47B1-4A1D-91AD-858B9628FF0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548CD69-8448-4D16-940F-083E99F855C6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6EB11385-58BE-4347-816E-D9080E324AA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11D62EDF-7049-4D5D-A5F8-F16547888A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AE52E9EC-7666-4210-BA8F-EC89549DC95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65" name="Oval 264">
                      <a:extLst>
                        <a:ext uri="{FF2B5EF4-FFF2-40B4-BE49-F238E27FC236}">
                          <a16:creationId xmlns:a16="http://schemas.microsoft.com/office/drawing/2014/main" id="{EB9990BB-0256-48FB-854D-0320375D6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804304D8-5573-4DF8-97D1-E1996CC32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D3AE2B54-4A3B-4184-99AF-A0292E70F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457B12-39E5-42D5-B1F4-F3084B98E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9" name="Oval 268">
                      <a:extLst>
                        <a:ext uri="{FF2B5EF4-FFF2-40B4-BE49-F238E27FC236}">
                          <a16:creationId xmlns:a16="http://schemas.microsoft.com/office/drawing/2014/main" id="{1457F18B-9A82-4991-B510-0A80082D6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0" name="Oval 269">
                      <a:extLst>
                        <a:ext uri="{FF2B5EF4-FFF2-40B4-BE49-F238E27FC236}">
                          <a16:creationId xmlns:a16="http://schemas.microsoft.com/office/drawing/2014/main" id="{2E5313E5-BF62-4074-8159-4D13A5BD6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1" name="Oval 270">
                      <a:extLst>
                        <a:ext uri="{FF2B5EF4-FFF2-40B4-BE49-F238E27FC236}">
                          <a16:creationId xmlns:a16="http://schemas.microsoft.com/office/drawing/2014/main" id="{61BB2FAA-E564-4A72-B961-574229ED6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E620416-B67D-486F-B971-C7581F6160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DFC76C4-8743-4572-941F-7598F58E6EF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449750C3-2406-484B-88C2-CCD130C024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F1AA2F1-4EF1-41C2-B958-716E82987AE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1C8803C7-DF75-406D-B2A2-3722CFD4B91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ED2C653C-636D-4945-AEBA-AFC992CA6C0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38528B74-FC22-4F48-B12B-4FA68926CEF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9B0070E-8508-4DC2-9618-A82F6792DA4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50EF24E-D031-4DC0-A5CC-7316CD908BA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3D19C9E-5D81-49ED-A5D8-30F9D8282D8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D3BC7C26-3929-438C-83F2-890F546BE3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BD43EAA3-8586-4AB0-8F34-0369D4514DF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1B46DE7F-3F8C-473E-87C6-CD4CD02361E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A9E37AA1-100C-4E97-9ED9-27FC3A434E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A62EF02-552D-4D98-B17F-607F20AA609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1DF522EE-8098-4043-910C-873699A0A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33DCA4AE-CDD1-4F33-9B51-CC5B31C8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9D19622C-7337-4351-B638-A40817F0E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7F3E067A-E6CC-4610-A23C-53EA56F1C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619F316D-0F3B-4A71-9DCC-C0BC5B337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262BBD28-61C8-4463-B1D5-F2B7A3343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05C82F78-B654-46E1-9D1A-794CDCE89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D4D391D8-2044-421F-9CDF-E00B27F4AD6A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24B5C48-06F3-424B-9186-35CEFB35B113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E5944DA-C09D-412A-AB85-908D6749589D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8CF3278-C2E7-4514-9AA4-02C9FEF9D3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375B4E59-C33B-40A5-B80F-BE5B3D246F5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38F96286-C73C-4F3B-AA52-1553971298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B0DD4EC-59E5-419E-BD96-28822E7A96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FB777BB5-E749-4361-BDBF-15C171FA6C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1AAD9F22-F26D-49DC-8D12-2C6E0D37AE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E5E724DA-4ABD-4E05-AA39-9917F3C0AF3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F93CE01A-E498-470C-A81F-F81BEF22FB70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BB9C28B-4B4A-4479-9CA3-9ED5DF7B3005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689AD1D-DC96-4093-B38A-30CAA447F3E3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0133BF85-5F32-4E70-A170-2F7E04A69D1B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CD77A84-3B30-4CE6-81F4-2B0AA017FDA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7D5790B-ACCA-4215-979C-D6B0E363418E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0158761-0286-415B-850C-B44345AD981F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1986B6F-FF1A-4381-9595-318A2602C33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5DFA713-EFF4-459B-A621-01C04577F2B0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A5D10C5-5786-4C9C-9297-70E43597A334}"/>
                </a:ext>
              </a:extLst>
            </p:cNvPr>
            <p:cNvGrpSpPr/>
            <p:nvPr/>
          </p:nvGrpSpPr>
          <p:grpSpPr>
            <a:xfrm>
              <a:off x="612382" y="167906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2336D632-FC2D-4F9A-85E1-A69AB6A2672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4BD8BC1C-BA45-45D4-91AC-FC99453DF6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8EA0767A-E09A-4680-9541-5AA8BCE96E7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CC3577A8-72E8-4EAF-8E25-C486B3B0B8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4F66D828-6A47-4631-81AE-5C468B8D470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54C067E9-3128-49BF-8B42-2FC4DB85ABC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2" name="Oval 591">
                    <a:extLst>
                      <a:ext uri="{FF2B5EF4-FFF2-40B4-BE49-F238E27FC236}">
                        <a16:creationId xmlns:a16="http://schemas.microsoft.com/office/drawing/2014/main" id="{B2E626CA-5C47-45D1-AFD4-1EE2998CE62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3" name="Oval 592">
                    <a:extLst>
                      <a:ext uri="{FF2B5EF4-FFF2-40B4-BE49-F238E27FC236}">
                        <a16:creationId xmlns:a16="http://schemas.microsoft.com/office/drawing/2014/main" id="{F79559F7-F17B-4D7D-904C-09AB4B3872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4" name="Oval 593">
                    <a:extLst>
                      <a:ext uri="{FF2B5EF4-FFF2-40B4-BE49-F238E27FC236}">
                        <a16:creationId xmlns:a16="http://schemas.microsoft.com/office/drawing/2014/main" id="{7F02AB88-CD5E-4287-9A30-07DEEEA15FF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5" name="Oval 594">
                    <a:extLst>
                      <a:ext uri="{FF2B5EF4-FFF2-40B4-BE49-F238E27FC236}">
                        <a16:creationId xmlns:a16="http://schemas.microsoft.com/office/drawing/2014/main" id="{735A2C74-E5FE-48DE-B692-9AD61B952FC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A6A5380C-9D8A-47F4-AFF6-E797EBDDFAC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E623A957-4F91-4023-A9E4-F95D5BC7BE9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F6DEF91C-7347-444D-AD7F-DCAB232319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339CF50B-F0F7-48CC-99EE-9DDA9ABDC8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2D38DE27-7E78-4D69-877B-4E953EFC6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53475064-253C-46B2-986E-52463AFB0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C107EB60-BA54-48D9-8308-96FD60514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43BD4541-808F-4EC3-84F1-8F8D785C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BB401A3E-DD40-4036-A983-2495A5C2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B6CA464-9CBD-4114-AB60-2FA93474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B12946F8-41CE-4432-9648-1E4A78791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EF16DBBA-726D-436B-AD01-540E82EB41E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7C4ECA60-540B-44DF-8B81-EA6A7B33F33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DEB6892B-BA21-48A2-987C-B5B672AC9A6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95E67BA2-7AFC-4E2A-B2F1-6BD33886647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8355390A-A4D1-4086-BB7F-593B41254B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17449804-2CA0-4B5E-B1D6-BFC6C9BC1B9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1" name="Oval 570">
                    <a:extLst>
                      <a:ext uri="{FF2B5EF4-FFF2-40B4-BE49-F238E27FC236}">
                        <a16:creationId xmlns:a16="http://schemas.microsoft.com/office/drawing/2014/main" id="{40024E2A-6EF8-4C03-8640-6CBD6DC9B1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F2EFC8B8-81AE-449B-9486-D76B8C19F09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3" name="Oval 572">
                    <a:extLst>
                      <a:ext uri="{FF2B5EF4-FFF2-40B4-BE49-F238E27FC236}">
                        <a16:creationId xmlns:a16="http://schemas.microsoft.com/office/drawing/2014/main" id="{699B0C8E-67DD-4C49-AE75-58E0A5CB0A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60C5ED9B-3098-41F3-95C7-AB93AAE780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BCEC804C-0EA1-477A-AACA-1A729C50C0C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341F9ECA-E8EF-468D-B2A6-FFCD6CA7F84C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AD6BD68B-3AA6-49CB-AC61-E0C71EB5306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58" name="Oval 557">
                    <a:extLst>
                      <a:ext uri="{FF2B5EF4-FFF2-40B4-BE49-F238E27FC236}">
                        <a16:creationId xmlns:a16="http://schemas.microsoft.com/office/drawing/2014/main" id="{4355F480-9BDF-4C7C-8DE7-A777BF6DCD0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59" name="Group 558">
                    <a:extLst>
                      <a:ext uri="{FF2B5EF4-FFF2-40B4-BE49-F238E27FC236}">
                        <a16:creationId xmlns:a16="http://schemas.microsoft.com/office/drawing/2014/main" id="{66D34313-CC88-4E9A-B4CA-C00CAA9C809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7590FD62-9C5D-49CD-98B0-520D4994F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DCC37E7C-6814-44AE-84A1-663892C2D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C356B8ED-C0FE-46FC-9C84-BF814E981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86D2E03F-E41F-4ED5-B788-6291063F7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4B9A5CDC-0FAF-41D9-ACCC-993E856D9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0A149CC6-6EAE-4F4E-8B61-DD1E25C4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9E8E4E87-931A-4FA3-A972-9F488906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6D1DBF23-21F7-46D7-807D-5ED1DBC25BD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B2E3B57A-8EB4-44F1-BE95-8368D11D983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DA2A6993-4196-461E-9AC7-AA5A06D730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6586E009-0602-4FBB-A862-82FAB3ECAA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49" name="Oval 548">
                    <a:extLst>
                      <a:ext uri="{FF2B5EF4-FFF2-40B4-BE49-F238E27FC236}">
                        <a16:creationId xmlns:a16="http://schemas.microsoft.com/office/drawing/2014/main" id="{9ADD826D-A62A-4CF6-BE3A-47761BB98C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178695F8-3C53-4A1C-BE14-AA992DAC1A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1" name="Oval 550">
                    <a:extLst>
                      <a:ext uri="{FF2B5EF4-FFF2-40B4-BE49-F238E27FC236}">
                        <a16:creationId xmlns:a16="http://schemas.microsoft.com/office/drawing/2014/main" id="{58CD0F48-29E6-41EF-ADC8-D6F49975D8E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2" name="Oval 551">
                    <a:extLst>
                      <a:ext uri="{FF2B5EF4-FFF2-40B4-BE49-F238E27FC236}">
                        <a16:creationId xmlns:a16="http://schemas.microsoft.com/office/drawing/2014/main" id="{E1BB4AD2-1E0F-43EA-9C80-EFA4CBF662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3" name="Oval 552">
                    <a:extLst>
                      <a:ext uri="{FF2B5EF4-FFF2-40B4-BE49-F238E27FC236}">
                        <a16:creationId xmlns:a16="http://schemas.microsoft.com/office/drawing/2014/main" id="{18098007-7548-4788-BF2B-6F9B43BEC68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1A5F6684-833C-4E66-A6B7-6F4C018BD1C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1545641B-A7AB-4E0B-A18C-5788BF301D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A0BAA787-0057-4123-84D9-92FB2756D0D7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92CBF7C0-C949-4980-85A1-AB41295C5A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38" name="Oval 537">
                    <a:extLst>
                      <a:ext uri="{FF2B5EF4-FFF2-40B4-BE49-F238E27FC236}">
                        <a16:creationId xmlns:a16="http://schemas.microsoft.com/office/drawing/2014/main" id="{44EB4B28-29BE-4C93-835D-AD04A0AE18CD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FC359AF3-8A3C-408A-99F2-EE9C54F8354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40" name="Oval 539">
                      <a:extLst>
                        <a:ext uri="{FF2B5EF4-FFF2-40B4-BE49-F238E27FC236}">
                          <a16:creationId xmlns:a16="http://schemas.microsoft.com/office/drawing/2014/main" id="{4A03131A-3266-4D02-8870-C96302A6A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1" name="Oval 540">
                      <a:extLst>
                        <a:ext uri="{FF2B5EF4-FFF2-40B4-BE49-F238E27FC236}">
                          <a16:creationId xmlns:a16="http://schemas.microsoft.com/office/drawing/2014/main" id="{08A8F831-15D9-4D8A-BCCD-D01CE49AE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C0669E84-C418-4177-95C1-A2A232FB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38CCF017-ED28-4981-B325-470246364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95B818B7-6C20-4BC4-9CE4-D312D4D0C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2FDD92B8-7D46-4EC1-911D-29214E213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D21F63D6-90EC-48B5-A506-D58070F7B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1D65EE67-47E2-4018-B44B-BC0B9869A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92084CD-F489-4E24-BB1B-DC91423ACAB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C94885DF-6870-4E28-83EC-B07D40B63E8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EA70EE56-43E5-484A-A8FD-861E2E068C6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0B693733-4C3C-4234-8C46-ED2E29560D3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8F467855-2C68-4947-B45C-697F517946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6228A16-AFCB-4B43-B0A2-F8BBF7019A7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549B318-9C3F-4B22-9CA2-4F819AF18FD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19CC10CC-CE24-4643-855E-6BD218C55B9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6E51DDE-F649-4399-B4D8-BD1D2458DF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5905D8B-DAE8-4FC1-9FBD-018271F0C11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B1B1CD2C-77AD-4FAE-9570-9AC39AF5BFBC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147171D-8465-44FE-A1DF-344E41805207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136551B0-5AB8-439D-836C-55F52499535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DE682D08-1FE4-41E4-AF39-11877F75C3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4B984C69-3E92-4925-BFD4-3D102F011E25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5079374-2A6F-4F6E-AE3C-C039A503E27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B0DE519-40FF-4CAF-A41E-9DBFC80EA3C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AA46D81-91B3-4AB2-A53A-F2038C8C497F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C9688DFB-57BE-4A5E-87E0-17F28735DA2C}"/>
                </a:ext>
              </a:extLst>
            </p:cNvPr>
            <p:cNvGrpSpPr/>
            <p:nvPr/>
          </p:nvGrpSpPr>
          <p:grpSpPr>
            <a:xfrm>
              <a:off x="607205" y="208696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F71E1670-C8F2-4938-9F2D-A6E670F5599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03CB8AF0-08AD-4727-BEC6-3464A57FF30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89735EE6-7747-4856-9981-AAE36033D6C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CD322238-90F2-4851-8A0A-8961CAB99E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F58BBF6B-CAE3-4541-BF85-35AD5540D5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09D29FE6-F427-4384-BACE-0BB91EBD8A5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5B5E4EEA-3662-4CDA-ADC7-0B099D159C1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2F3385EF-EBA0-487F-8F2D-EFE3AB4E98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726DE535-C68D-4086-88E9-C756C1A8C41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D1EA9DF3-58B6-4A27-8C39-BD296ADF798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C78BECEB-2A35-4905-B477-30E44078A7E6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0D71DEA7-0542-461A-A89E-5652DB4639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D9AA24D0-37EB-4CE1-91A3-938165CBAE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DB1B17BE-BD43-4378-A6FB-373925618E3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51" name="Oval 750">
                      <a:extLst>
                        <a:ext uri="{FF2B5EF4-FFF2-40B4-BE49-F238E27FC236}">
                          <a16:creationId xmlns:a16="http://schemas.microsoft.com/office/drawing/2014/main" id="{E5B811A3-9B13-4DFD-8757-36A99E1BB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2" name="Oval 751">
                      <a:extLst>
                        <a:ext uri="{FF2B5EF4-FFF2-40B4-BE49-F238E27FC236}">
                          <a16:creationId xmlns:a16="http://schemas.microsoft.com/office/drawing/2014/main" id="{069CCB39-D7CB-401E-90D6-07E98C872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3" name="Oval 752">
                      <a:extLst>
                        <a:ext uri="{FF2B5EF4-FFF2-40B4-BE49-F238E27FC236}">
                          <a16:creationId xmlns:a16="http://schemas.microsoft.com/office/drawing/2014/main" id="{23BD649F-40F4-46B2-AD78-826DDD47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4" name="Oval 753">
                      <a:extLst>
                        <a:ext uri="{FF2B5EF4-FFF2-40B4-BE49-F238E27FC236}">
                          <a16:creationId xmlns:a16="http://schemas.microsoft.com/office/drawing/2014/main" id="{062EABC6-48E9-43A2-9BC8-FBDC721F0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5" name="Oval 754">
                      <a:extLst>
                        <a:ext uri="{FF2B5EF4-FFF2-40B4-BE49-F238E27FC236}">
                          <a16:creationId xmlns:a16="http://schemas.microsoft.com/office/drawing/2014/main" id="{F157F040-E70B-4485-AF3B-13F4AB07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6" name="Oval 755">
                      <a:extLst>
                        <a:ext uri="{FF2B5EF4-FFF2-40B4-BE49-F238E27FC236}">
                          <a16:creationId xmlns:a16="http://schemas.microsoft.com/office/drawing/2014/main" id="{8D396B2B-207D-4DD5-BD38-5914E17397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7" name="Oval 756">
                      <a:extLst>
                        <a:ext uri="{FF2B5EF4-FFF2-40B4-BE49-F238E27FC236}">
                          <a16:creationId xmlns:a16="http://schemas.microsoft.com/office/drawing/2014/main" id="{8A0EF30E-9A48-4B75-807B-70A16A39D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EF5FAB06-6FC2-456D-A522-738812C0966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105EF0B4-629E-4889-BDA5-B7EF24A08E46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A2E3883A-6D84-45FC-B6FB-C557982218B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71A1F2FC-DBB2-48B2-8CB7-BEF1D2DA402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2D137D6E-F06B-431B-A37D-7E612D91D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7514391B-37C5-43F6-9887-E23EA300091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3F2F53B2-B68E-4ADB-8CE8-130E078788A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B293E2BF-8A51-4BBA-8B57-A6D55C9A9AD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7882C45F-2579-43F4-B2C4-EF5E2EEBBB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4BB1700E-085A-42EF-8B81-7D17AEA7BCF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AC0A31E2-CB38-4AEE-B5A4-211F5F51A76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6" name="Group 685">
                <a:extLst>
                  <a:ext uri="{FF2B5EF4-FFF2-40B4-BE49-F238E27FC236}">
                    <a16:creationId xmlns:a16="http://schemas.microsoft.com/office/drawing/2014/main" id="{5477E9D5-2E86-4501-BDBB-A9D2D129ABD8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27" name="Group 726">
                  <a:extLst>
                    <a:ext uri="{FF2B5EF4-FFF2-40B4-BE49-F238E27FC236}">
                      <a16:creationId xmlns:a16="http://schemas.microsoft.com/office/drawing/2014/main" id="{B2FB6FBC-7E01-4046-84A6-C886E6C827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C400B84B-013C-49A1-B342-A37FBEA38AE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30" name="Group 729">
                    <a:extLst>
                      <a:ext uri="{FF2B5EF4-FFF2-40B4-BE49-F238E27FC236}">
                        <a16:creationId xmlns:a16="http://schemas.microsoft.com/office/drawing/2014/main" id="{6FF7D02C-D3C8-4FF7-96CF-CCC5FD4FC1A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31" name="Oval 730">
                      <a:extLst>
                        <a:ext uri="{FF2B5EF4-FFF2-40B4-BE49-F238E27FC236}">
                          <a16:creationId xmlns:a16="http://schemas.microsoft.com/office/drawing/2014/main" id="{04949692-3DA1-4BDC-952A-20185B303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2" name="Oval 731">
                      <a:extLst>
                        <a:ext uri="{FF2B5EF4-FFF2-40B4-BE49-F238E27FC236}">
                          <a16:creationId xmlns:a16="http://schemas.microsoft.com/office/drawing/2014/main" id="{14E7247B-C346-4AED-B2DB-2CE06DA4A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3" name="Oval 732">
                      <a:extLst>
                        <a:ext uri="{FF2B5EF4-FFF2-40B4-BE49-F238E27FC236}">
                          <a16:creationId xmlns:a16="http://schemas.microsoft.com/office/drawing/2014/main" id="{5C323039-0DFC-4D23-A3E1-3D35C3297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4" name="Oval 733">
                      <a:extLst>
                        <a:ext uri="{FF2B5EF4-FFF2-40B4-BE49-F238E27FC236}">
                          <a16:creationId xmlns:a16="http://schemas.microsoft.com/office/drawing/2014/main" id="{895ADB25-B194-4F75-AE34-A08C3A716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5" name="Oval 734">
                      <a:extLst>
                        <a:ext uri="{FF2B5EF4-FFF2-40B4-BE49-F238E27FC236}">
                          <a16:creationId xmlns:a16="http://schemas.microsoft.com/office/drawing/2014/main" id="{2BCFBCA1-A482-4E59-89B5-C1F53F235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6" name="Oval 735">
                      <a:extLst>
                        <a:ext uri="{FF2B5EF4-FFF2-40B4-BE49-F238E27FC236}">
                          <a16:creationId xmlns:a16="http://schemas.microsoft.com/office/drawing/2014/main" id="{4D9D87FD-D6CA-4274-B111-F7E7E3B27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7" name="Oval 736">
                      <a:extLst>
                        <a:ext uri="{FF2B5EF4-FFF2-40B4-BE49-F238E27FC236}">
                          <a16:creationId xmlns:a16="http://schemas.microsoft.com/office/drawing/2014/main" id="{1A347949-EB75-496A-965C-70D70BCB3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E18060EC-F035-4BA1-9478-C6875B7E101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845E6A0-607E-4493-A23E-30B1F9B4688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35096A1C-C85A-48B7-897D-C10A7CCD4D1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95C2BDA0-B2ED-4E61-ACE2-0889E5726D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EB319D8B-04C6-4720-882A-0F3E9D30962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FA6B6A95-56FE-4AE2-8F3D-8EDA36709A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26E0D17C-AF65-48E7-8BDE-05C7F62C81A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FCDFFC3C-8933-4D81-B7F3-CE93299E913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0417A825-5C02-4CD8-8B6C-CF21F1A9EB5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59FBC555-8E2E-449F-8B8F-FC35736BC1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ECBF1A0A-170D-4220-B13E-ECD27CEB51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DC78479-7579-488F-AAE8-8BC1A30EE010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7E6C06B4-5962-463F-9449-FD90877B5B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2011590-8672-4D39-8F5A-385B4EAEC068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FC4459B7-A5B4-4961-AFB9-78584DC8B8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11" name="Oval 710">
                      <a:extLst>
                        <a:ext uri="{FF2B5EF4-FFF2-40B4-BE49-F238E27FC236}">
                          <a16:creationId xmlns:a16="http://schemas.microsoft.com/office/drawing/2014/main" id="{349055B5-6C94-442F-B877-16E0227EB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3E7C6B24-426A-4964-BED8-51BBA2871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3" name="Oval 712">
                      <a:extLst>
                        <a:ext uri="{FF2B5EF4-FFF2-40B4-BE49-F238E27FC236}">
                          <a16:creationId xmlns:a16="http://schemas.microsoft.com/office/drawing/2014/main" id="{57B492E8-F94F-4118-B752-D2ED56B0E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42A3397C-1566-434E-81EB-E9808740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5" name="Oval 714">
                      <a:extLst>
                        <a:ext uri="{FF2B5EF4-FFF2-40B4-BE49-F238E27FC236}">
                          <a16:creationId xmlns:a16="http://schemas.microsoft.com/office/drawing/2014/main" id="{CE06752C-C115-4E0B-8DB7-C6E514427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6" name="Oval 715">
                      <a:extLst>
                        <a:ext uri="{FF2B5EF4-FFF2-40B4-BE49-F238E27FC236}">
                          <a16:creationId xmlns:a16="http://schemas.microsoft.com/office/drawing/2014/main" id="{13132896-C331-49E1-A933-BAD96B076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49A4D587-17CD-4BFE-8FB8-9654FF269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FEB609EF-F525-4AF0-961C-09955F2812B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4D497204-CDD6-444E-9F58-6659C3A13F8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FA139532-537D-499A-9A31-63A278C9BBAC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FF1A7F7-9579-44D6-BAC8-91D0F582E1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F0DD85FD-E201-44D9-9A49-9B96BE930C5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47BBDD75-C691-431C-9B5C-595C88AFA6B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EB12225C-7FB2-4FC2-9FED-D8EE035196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9F1FA6EE-0E45-4991-A9B7-D97B6B2859D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E89D5F1F-DCFE-4FFB-9BD5-1F8B3B6166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A84A657B-81C1-4DAE-8619-AD0279756AB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9336167-BA1E-4838-9A13-7F140440F8D3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255EE14F-84DC-4433-87CB-595078DF5B11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B8732B5C-4AD7-48C1-AA18-660F1FD7667D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D2C4FC05-758A-4D71-A07B-172F33B9D454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D58C416A-0417-485F-A53D-C80217960ED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C1BD6721-FBEE-4144-9E88-00BCDAA5C874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64482477-3E51-45FA-9A1F-13DB93A1F599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7AEBA4BF-2412-48E4-B6D9-3D0DF77584DB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D8F896A1-DDCE-4EFB-A52F-8397C8A7B9E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7B9DF8D2-51B0-4B31-AEB6-44188FF30AAA}"/>
                </a:ext>
              </a:extLst>
            </p:cNvPr>
            <p:cNvGrpSpPr/>
            <p:nvPr/>
          </p:nvGrpSpPr>
          <p:grpSpPr>
            <a:xfrm>
              <a:off x="380791" y="249823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B831817D-1EAB-4833-B114-2BCAADC8683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A1CC880A-C427-46F6-BF19-0DA1EEA7C84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F1C30384-3393-4CC3-9019-A479A13721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65E31F99-00E2-4E1F-8F96-8003E27E9D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6EE3E6A3-F8BA-4FE5-AB86-B7BD1BB51C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AAB9F15B-0ECE-4726-B9CB-416C76A7BDE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9E8CF6A8-83AF-4533-9AFE-718BB50F4E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EC435563-999D-4A09-BF26-0F64BA14B6B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3F3079C2-2BB1-4B3C-BBDA-57A823A1E1A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98B445FD-417A-4053-8E6D-423ECF99879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7390021E-71E3-49FF-B221-A26F2192EE4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32" name="Group 831">
                  <a:extLst>
                    <a:ext uri="{FF2B5EF4-FFF2-40B4-BE49-F238E27FC236}">
                      <a16:creationId xmlns:a16="http://schemas.microsoft.com/office/drawing/2014/main" id="{88D7098F-C78E-4DAF-857B-459FE543443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34D21218-2203-4C63-B668-1539836CCE6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35" name="Group 834">
                    <a:extLst>
                      <a:ext uri="{FF2B5EF4-FFF2-40B4-BE49-F238E27FC236}">
                        <a16:creationId xmlns:a16="http://schemas.microsoft.com/office/drawing/2014/main" id="{8F377D8C-E2A1-41DA-A2B9-15DEA81BB84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36" name="Oval 835">
                      <a:extLst>
                        <a:ext uri="{FF2B5EF4-FFF2-40B4-BE49-F238E27FC236}">
                          <a16:creationId xmlns:a16="http://schemas.microsoft.com/office/drawing/2014/main" id="{9BA4DC8A-0D64-4561-A384-459648ACD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7" name="Oval 836">
                      <a:extLst>
                        <a:ext uri="{FF2B5EF4-FFF2-40B4-BE49-F238E27FC236}">
                          <a16:creationId xmlns:a16="http://schemas.microsoft.com/office/drawing/2014/main" id="{D39F6A95-D622-44E1-8661-05447B299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8" name="Oval 837">
                      <a:extLst>
                        <a:ext uri="{FF2B5EF4-FFF2-40B4-BE49-F238E27FC236}">
                          <a16:creationId xmlns:a16="http://schemas.microsoft.com/office/drawing/2014/main" id="{153D1A5C-87DF-4875-B90E-E0140B360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9" name="Oval 838">
                      <a:extLst>
                        <a:ext uri="{FF2B5EF4-FFF2-40B4-BE49-F238E27FC236}">
                          <a16:creationId xmlns:a16="http://schemas.microsoft.com/office/drawing/2014/main" id="{3D51D385-7DAA-41D5-B400-5538B0697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0" name="Oval 839">
                      <a:extLst>
                        <a:ext uri="{FF2B5EF4-FFF2-40B4-BE49-F238E27FC236}">
                          <a16:creationId xmlns:a16="http://schemas.microsoft.com/office/drawing/2014/main" id="{8CD03ED1-B63F-48EC-A317-3AE397C9B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1" name="Oval 840">
                      <a:extLst>
                        <a:ext uri="{FF2B5EF4-FFF2-40B4-BE49-F238E27FC236}">
                          <a16:creationId xmlns:a16="http://schemas.microsoft.com/office/drawing/2014/main" id="{C0633B34-AF1D-499A-9A31-0BC254C6C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2" name="Oval 841">
                      <a:extLst>
                        <a:ext uri="{FF2B5EF4-FFF2-40B4-BE49-F238E27FC236}">
                          <a16:creationId xmlns:a16="http://schemas.microsoft.com/office/drawing/2014/main" id="{5550D7AB-D361-4207-9355-B3406D10A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8B35CDAE-3D89-41C4-9A29-DF3B48048B4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F1D4AAA6-BEF6-4987-9874-CBFFFC99481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3C7ADF32-6833-42C6-80B4-AB24F80F16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24" name="Group 823">
                  <a:extLst>
                    <a:ext uri="{FF2B5EF4-FFF2-40B4-BE49-F238E27FC236}">
                      <a16:creationId xmlns:a16="http://schemas.microsoft.com/office/drawing/2014/main" id="{563273C5-750C-486E-A61A-811AF6C5F9F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25" name="Oval 824">
                    <a:extLst>
                      <a:ext uri="{FF2B5EF4-FFF2-40B4-BE49-F238E27FC236}">
                        <a16:creationId xmlns:a16="http://schemas.microsoft.com/office/drawing/2014/main" id="{C699EA6D-87FA-4D82-AFC9-9894F13B9E1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6" name="Oval 825">
                    <a:extLst>
                      <a:ext uri="{FF2B5EF4-FFF2-40B4-BE49-F238E27FC236}">
                        <a16:creationId xmlns:a16="http://schemas.microsoft.com/office/drawing/2014/main" id="{B7FA1F86-62CA-49EC-9F66-86F0345EE1D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9754CA62-8A44-45C5-A7EC-B1CD96A7DED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8" name="Oval 827">
                    <a:extLst>
                      <a:ext uri="{FF2B5EF4-FFF2-40B4-BE49-F238E27FC236}">
                        <a16:creationId xmlns:a16="http://schemas.microsoft.com/office/drawing/2014/main" id="{DE6504A8-D453-4D19-B615-E054E0DF44E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9" name="Oval 828">
                    <a:extLst>
                      <a:ext uri="{FF2B5EF4-FFF2-40B4-BE49-F238E27FC236}">
                        <a16:creationId xmlns:a16="http://schemas.microsoft.com/office/drawing/2014/main" id="{D7A5247F-A2BC-4173-BBD1-5C36D18D21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0" name="Oval 829">
                    <a:extLst>
                      <a:ext uri="{FF2B5EF4-FFF2-40B4-BE49-F238E27FC236}">
                        <a16:creationId xmlns:a16="http://schemas.microsoft.com/office/drawing/2014/main" id="{90F9467F-77D7-409A-AEEC-7C65CD7AD5C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1" name="Oval 830">
                    <a:extLst>
                      <a:ext uri="{FF2B5EF4-FFF2-40B4-BE49-F238E27FC236}">
                        <a16:creationId xmlns:a16="http://schemas.microsoft.com/office/drawing/2014/main" id="{9CD1C110-2B0D-4CA2-851A-8411780E4EB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72EDEFBB-5B2B-4E2E-A25B-78F42E9761F3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12" name="Group 811">
                  <a:extLst>
                    <a:ext uri="{FF2B5EF4-FFF2-40B4-BE49-F238E27FC236}">
                      <a16:creationId xmlns:a16="http://schemas.microsoft.com/office/drawing/2014/main" id="{BB349F5E-C216-4353-A4C5-0A96FF0853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14" name="Oval 813">
                    <a:extLst>
                      <a:ext uri="{FF2B5EF4-FFF2-40B4-BE49-F238E27FC236}">
                        <a16:creationId xmlns:a16="http://schemas.microsoft.com/office/drawing/2014/main" id="{F24FA952-2D4D-4379-B19F-1C1E9F5693C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CD09A785-64D1-4628-BA13-031D8513B48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16" name="Oval 815">
                      <a:extLst>
                        <a:ext uri="{FF2B5EF4-FFF2-40B4-BE49-F238E27FC236}">
                          <a16:creationId xmlns:a16="http://schemas.microsoft.com/office/drawing/2014/main" id="{5C7E946D-1F32-40BE-B2BE-56FEBDDC6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7" name="Oval 816">
                      <a:extLst>
                        <a:ext uri="{FF2B5EF4-FFF2-40B4-BE49-F238E27FC236}">
                          <a16:creationId xmlns:a16="http://schemas.microsoft.com/office/drawing/2014/main" id="{B4B3BAF7-7A88-49EA-9F6F-A2B29706E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8" name="Oval 817">
                      <a:extLst>
                        <a:ext uri="{FF2B5EF4-FFF2-40B4-BE49-F238E27FC236}">
                          <a16:creationId xmlns:a16="http://schemas.microsoft.com/office/drawing/2014/main" id="{11BE2A15-C277-466F-94DC-3F8D8250E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9" name="Oval 818">
                      <a:extLst>
                        <a:ext uri="{FF2B5EF4-FFF2-40B4-BE49-F238E27FC236}">
                          <a16:creationId xmlns:a16="http://schemas.microsoft.com/office/drawing/2014/main" id="{BC11443F-5BC4-49BE-866E-F01F2BB2A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0" name="Oval 819">
                      <a:extLst>
                        <a:ext uri="{FF2B5EF4-FFF2-40B4-BE49-F238E27FC236}">
                          <a16:creationId xmlns:a16="http://schemas.microsoft.com/office/drawing/2014/main" id="{C104C76E-D70D-4FBD-BFB0-35ED615D0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1" name="Oval 820">
                      <a:extLst>
                        <a:ext uri="{FF2B5EF4-FFF2-40B4-BE49-F238E27FC236}">
                          <a16:creationId xmlns:a16="http://schemas.microsoft.com/office/drawing/2014/main" id="{D58D910F-AEAE-49AC-9502-E95062389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2" name="Oval 821">
                      <a:extLst>
                        <a:ext uri="{FF2B5EF4-FFF2-40B4-BE49-F238E27FC236}">
                          <a16:creationId xmlns:a16="http://schemas.microsoft.com/office/drawing/2014/main" id="{2420EE9A-A1E2-443A-88A9-53D4B9B8A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6AF12B9F-C11F-4694-B3BB-9587F320923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CD3E2F1-DF99-466E-BD0F-29F54EE36A45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C617F43D-DE55-4BFF-9B15-431725305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04" name="Group 803">
                  <a:extLst>
                    <a:ext uri="{FF2B5EF4-FFF2-40B4-BE49-F238E27FC236}">
                      <a16:creationId xmlns:a16="http://schemas.microsoft.com/office/drawing/2014/main" id="{48A56FE3-6F13-4123-A9F5-66DE938C584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05" name="Oval 804">
                    <a:extLst>
                      <a:ext uri="{FF2B5EF4-FFF2-40B4-BE49-F238E27FC236}">
                        <a16:creationId xmlns:a16="http://schemas.microsoft.com/office/drawing/2014/main" id="{29D13FAB-02AB-45F1-82FB-60847649961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6" name="Oval 805">
                    <a:extLst>
                      <a:ext uri="{FF2B5EF4-FFF2-40B4-BE49-F238E27FC236}">
                        <a16:creationId xmlns:a16="http://schemas.microsoft.com/office/drawing/2014/main" id="{656F0F33-F9E5-4680-A859-D95C1FF5794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7" name="Oval 806">
                    <a:extLst>
                      <a:ext uri="{FF2B5EF4-FFF2-40B4-BE49-F238E27FC236}">
                        <a16:creationId xmlns:a16="http://schemas.microsoft.com/office/drawing/2014/main" id="{34FE8DA8-15C2-4490-9EF9-85CEAD418D6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8" name="Oval 807">
                    <a:extLst>
                      <a:ext uri="{FF2B5EF4-FFF2-40B4-BE49-F238E27FC236}">
                        <a16:creationId xmlns:a16="http://schemas.microsoft.com/office/drawing/2014/main" id="{7072E022-F536-4E86-BBB4-8CE82691F3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9" name="Oval 808">
                    <a:extLst>
                      <a:ext uri="{FF2B5EF4-FFF2-40B4-BE49-F238E27FC236}">
                        <a16:creationId xmlns:a16="http://schemas.microsoft.com/office/drawing/2014/main" id="{A0D6D80A-798B-444F-84A2-97360455D1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0" name="Oval 809">
                    <a:extLst>
                      <a:ext uri="{FF2B5EF4-FFF2-40B4-BE49-F238E27FC236}">
                        <a16:creationId xmlns:a16="http://schemas.microsoft.com/office/drawing/2014/main" id="{4D624509-6AAF-4BD3-91CE-62630D00E59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1" name="Oval 810">
                    <a:extLst>
                      <a:ext uri="{FF2B5EF4-FFF2-40B4-BE49-F238E27FC236}">
                        <a16:creationId xmlns:a16="http://schemas.microsoft.com/office/drawing/2014/main" id="{93BCE222-D098-431C-A064-53019437DB0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13A32E51-5D5D-4D07-ABDB-8CE2F3201D0C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54CD4F7B-4955-4BCD-A7D0-F25D67014AE7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CD66702A-7DEB-4D76-9365-2CF8C6BD80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60B82B83-A1C9-418F-9562-08DC8C8B1E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96" name="Oval 795">
                      <a:extLst>
                        <a:ext uri="{FF2B5EF4-FFF2-40B4-BE49-F238E27FC236}">
                          <a16:creationId xmlns:a16="http://schemas.microsoft.com/office/drawing/2014/main" id="{F0EEEB6D-3415-4B54-9993-E2028B652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7" name="Oval 796">
                      <a:extLst>
                        <a:ext uri="{FF2B5EF4-FFF2-40B4-BE49-F238E27FC236}">
                          <a16:creationId xmlns:a16="http://schemas.microsoft.com/office/drawing/2014/main" id="{6546CC2E-695A-4B37-93B2-3A1DCE37F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8" name="Oval 797">
                      <a:extLst>
                        <a:ext uri="{FF2B5EF4-FFF2-40B4-BE49-F238E27FC236}">
                          <a16:creationId xmlns:a16="http://schemas.microsoft.com/office/drawing/2014/main" id="{B3561942-6E67-42A5-A73D-A254255D8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9" name="Oval 798">
                      <a:extLst>
                        <a:ext uri="{FF2B5EF4-FFF2-40B4-BE49-F238E27FC236}">
                          <a16:creationId xmlns:a16="http://schemas.microsoft.com/office/drawing/2014/main" id="{156C7631-354A-4D95-AB8F-0B1C439B0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0" name="Oval 799">
                      <a:extLst>
                        <a:ext uri="{FF2B5EF4-FFF2-40B4-BE49-F238E27FC236}">
                          <a16:creationId xmlns:a16="http://schemas.microsoft.com/office/drawing/2014/main" id="{146B8E32-7617-4FDB-A184-BCA4C2894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1" name="Oval 800">
                      <a:extLst>
                        <a:ext uri="{FF2B5EF4-FFF2-40B4-BE49-F238E27FC236}">
                          <a16:creationId xmlns:a16="http://schemas.microsoft.com/office/drawing/2014/main" id="{393C934B-FB8E-4AD4-8275-63A4282B6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2" name="Oval 801">
                      <a:extLst>
                        <a:ext uri="{FF2B5EF4-FFF2-40B4-BE49-F238E27FC236}">
                          <a16:creationId xmlns:a16="http://schemas.microsoft.com/office/drawing/2014/main" id="{D6E08EA3-E77F-48DD-9683-82E935EA6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0EAC323B-F4BC-4DD1-8D4B-904DCC5BB53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73935B4-1AB2-4388-9E11-26C36E1BDBF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0AE5E1C3-C686-4A8D-94E5-C53EE04F3212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9D434E5C-F6E4-4C5C-8FA0-8EBCCFFDD72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7D824F21-35AD-4F52-BFAD-9DDC3BF7E5E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B39E2569-2C34-4A26-AE3F-9F7AEDABB5E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A8E9805B-CEE5-4BD2-B660-03899EAA3B6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AF36FA74-855A-4FD6-9519-7498E76FDE4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8D4F8D46-77EE-4725-A8C8-9F248A84A5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CB5E45D9-7ED6-4C9F-A228-208241E8FAA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65567761-B8A9-405E-ACA1-9F3657402FF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B815A48E-3681-4449-824C-383E926966F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92CAB1E5-8C08-4E71-8364-9ADE8A74FD22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D3C1DCCD-44CD-4712-AE80-0EDD5E2D72CF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3B65A344-4C56-45C0-997D-70D08FC958D0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072F9B58-5147-4732-BE40-7957BDB76FB1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690469B5-21AA-4393-A651-2FED726F8596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4084A5F-33EF-4400-A723-612B8DE5C4DA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820FB1B8-FFA3-4EDC-B2D8-64C2CB8A3601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46778CE8-AA0B-495B-992B-607A3FD41500}"/>
                </a:ext>
              </a:extLst>
            </p:cNvPr>
            <p:cNvGrpSpPr/>
            <p:nvPr/>
          </p:nvGrpSpPr>
          <p:grpSpPr>
            <a:xfrm>
              <a:off x="611203" y="291195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193" name="Group 1192">
                <a:extLst>
                  <a:ext uri="{FF2B5EF4-FFF2-40B4-BE49-F238E27FC236}">
                    <a16:creationId xmlns:a16="http://schemas.microsoft.com/office/drawing/2014/main" id="{0BA13FDE-DAC2-40B0-A0D2-32A73E64D7AF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F9486BA9-79B3-4E9F-95A4-F09AA0D4D3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9" name="Group 1268">
                  <a:extLst>
                    <a:ext uri="{FF2B5EF4-FFF2-40B4-BE49-F238E27FC236}">
                      <a16:creationId xmlns:a16="http://schemas.microsoft.com/office/drawing/2014/main" id="{B2777972-F5B7-4D41-A28B-FE325D42666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70" name="Oval 1269">
                    <a:extLst>
                      <a:ext uri="{FF2B5EF4-FFF2-40B4-BE49-F238E27FC236}">
                        <a16:creationId xmlns:a16="http://schemas.microsoft.com/office/drawing/2014/main" id="{161B5676-57DE-4731-8C41-FBAD8AD1D01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1" name="Oval 1270">
                    <a:extLst>
                      <a:ext uri="{FF2B5EF4-FFF2-40B4-BE49-F238E27FC236}">
                        <a16:creationId xmlns:a16="http://schemas.microsoft.com/office/drawing/2014/main" id="{E6D81D27-1B1F-4E8F-9C82-4516DC934D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2" name="Oval 1271">
                    <a:extLst>
                      <a:ext uri="{FF2B5EF4-FFF2-40B4-BE49-F238E27FC236}">
                        <a16:creationId xmlns:a16="http://schemas.microsoft.com/office/drawing/2014/main" id="{3667BADE-4852-4BB8-8475-DCD50FCF683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3" name="Oval 1272">
                    <a:extLst>
                      <a:ext uri="{FF2B5EF4-FFF2-40B4-BE49-F238E27FC236}">
                        <a16:creationId xmlns:a16="http://schemas.microsoft.com/office/drawing/2014/main" id="{CB7FFCE2-27D3-4D06-BB15-7C4D5A42F0B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4" name="Oval 1273">
                    <a:extLst>
                      <a:ext uri="{FF2B5EF4-FFF2-40B4-BE49-F238E27FC236}">
                        <a16:creationId xmlns:a16="http://schemas.microsoft.com/office/drawing/2014/main" id="{8A99CF90-A935-44FC-A2FB-5595A3202D7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5" name="Oval 1274">
                    <a:extLst>
                      <a:ext uri="{FF2B5EF4-FFF2-40B4-BE49-F238E27FC236}">
                        <a16:creationId xmlns:a16="http://schemas.microsoft.com/office/drawing/2014/main" id="{3CD9E092-FFBB-4400-BE00-423B064B20F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6" name="Oval 1275">
                    <a:extLst>
                      <a:ext uri="{FF2B5EF4-FFF2-40B4-BE49-F238E27FC236}">
                        <a16:creationId xmlns:a16="http://schemas.microsoft.com/office/drawing/2014/main" id="{9EF06BE3-EC9C-4B8F-9A6A-0D4E289411A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7694AA6F-B878-4A05-9D34-C4D397284153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26D0B0A9-5AA6-4AA5-B891-7CFCC988581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59" name="Oval 1258">
                    <a:extLst>
                      <a:ext uri="{FF2B5EF4-FFF2-40B4-BE49-F238E27FC236}">
                        <a16:creationId xmlns:a16="http://schemas.microsoft.com/office/drawing/2014/main" id="{67196365-8348-4FF6-910D-FF16906B723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60" name="Group 1259">
                    <a:extLst>
                      <a:ext uri="{FF2B5EF4-FFF2-40B4-BE49-F238E27FC236}">
                        <a16:creationId xmlns:a16="http://schemas.microsoft.com/office/drawing/2014/main" id="{A0F0C3D9-61F7-4C16-AB9C-EFEE20F8213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61" name="Oval 1260">
                      <a:extLst>
                        <a:ext uri="{FF2B5EF4-FFF2-40B4-BE49-F238E27FC236}">
                          <a16:creationId xmlns:a16="http://schemas.microsoft.com/office/drawing/2014/main" id="{67CBC3AE-D75D-45D8-BF45-3F053724F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2" name="Oval 1261">
                      <a:extLst>
                        <a:ext uri="{FF2B5EF4-FFF2-40B4-BE49-F238E27FC236}">
                          <a16:creationId xmlns:a16="http://schemas.microsoft.com/office/drawing/2014/main" id="{E322CB0C-D0AA-400B-8AFE-7B2A5B258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3" name="Oval 1262">
                      <a:extLst>
                        <a:ext uri="{FF2B5EF4-FFF2-40B4-BE49-F238E27FC236}">
                          <a16:creationId xmlns:a16="http://schemas.microsoft.com/office/drawing/2014/main" id="{77A34F60-6909-4399-9E5A-69740EBC7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4" name="Oval 1263">
                      <a:extLst>
                        <a:ext uri="{FF2B5EF4-FFF2-40B4-BE49-F238E27FC236}">
                          <a16:creationId xmlns:a16="http://schemas.microsoft.com/office/drawing/2014/main" id="{96398300-E6F6-4EBB-836B-8FE8BF436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5" name="Oval 1264">
                      <a:extLst>
                        <a:ext uri="{FF2B5EF4-FFF2-40B4-BE49-F238E27FC236}">
                          <a16:creationId xmlns:a16="http://schemas.microsoft.com/office/drawing/2014/main" id="{B9EC4646-15D6-4A16-9B99-EBDEA197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6" name="Oval 1265">
                      <a:extLst>
                        <a:ext uri="{FF2B5EF4-FFF2-40B4-BE49-F238E27FC236}">
                          <a16:creationId xmlns:a16="http://schemas.microsoft.com/office/drawing/2014/main" id="{26C56FE3-90C1-460D-A1CD-A582EAB1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7" name="Oval 1266">
                      <a:extLst>
                        <a:ext uri="{FF2B5EF4-FFF2-40B4-BE49-F238E27FC236}">
                          <a16:creationId xmlns:a16="http://schemas.microsoft.com/office/drawing/2014/main" id="{61D0FCAD-299C-4668-B766-7BC34FBD6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EEB33992-C404-4412-B382-D02AB9E64D1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C7CFB268-9DBF-4B0D-92D0-3AEAAE0998B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48" name="Oval 1247">
                  <a:extLst>
                    <a:ext uri="{FF2B5EF4-FFF2-40B4-BE49-F238E27FC236}">
                      <a16:creationId xmlns:a16="http://schemas.microsoft.com/office/drawing/2014/main" id="{04469ED3-48C4-4001-B5F5-99AA2A56B52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9" name="Group 1248">
                  <a:extLst>
                    <a:ext uri="{FF2B5EF4-FFF2-40B4-BE49-F238E27FC236}">
                      <a16:creationId xmlns:a16="http://schemas.microsoft.com/office/drawing/2014/main" id="{6A2168EC-2164-4F8A-8230-0D982A1C8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50" name="Oval 1249">
                    <a:extLst>
                      <a:ext uri="{FF2B5EF4-FFF2-40B4-BE49-F238E27FC236}">
                        <a16:creationId xmlns:a16="http://schemas.microsoft.com/office/drawing/2014/main" id="{1F2630C2-DE2E-4F63-B76B-FCDACC42F24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1" name="Oval 1250">
                    <a:extLst>
                      <a:ext uri="{FF2B5EF4-FFF2-40B4-BE49-F238E27FC236}">
                        <a16:creationId xmlns:a16="http://schemas.microsoft.com/office/drawing/2014/main" id="{56E911B3-9FCE-4DE2-9ED2-573BF0468FA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2" name="Oval 1251">
                    <a:extLst>
                      <a:ext uri="{FF2B5EF4-FFF2-40B4-BE49-F238E27FC236}">
                        <a16:creationId xmlns:a16="http://schemas.microsoft.com/office/drawing/2014/main" id="{A0D293B0-FECF-450C-8007-435C099C4EF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3" name="Oval 1252">
                    <a:extLst>
                      <a:ext uri="{FF2B5EF4-FFF2-40B4-BE49-F238E27FC236}">
                        <a16:creationId xmlns:a16="http://schemas.microsoft.com/office/drawing/2014/main" id="{1C0A8916-A3ED-419D-B187-41B3D434ABA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4" name="Oval 1253">
                    <a:extLst>
                      <a:ext uri="{FF2B5EF4-FFF2-40B4-BE49-F238E27FC236}">
                        <a16:creationId xmlns:a16="http://schemas.microsoft.com/office/drawing/2014/main" id="{20024A9F-2886-4A6E-9D2A-CB833987B9F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5" name="Oval 1254">
                    <a:extLst>
                      <a:ext uri="{FF2B5EF4-FFF2-40B4-BE49-F238E27FC236}">
                        <a16:creationId xmlns:a16="http://schemas.microsoft.com/office/drawing/2014/main" id="{15F09723-12F8-436F-9B84-DB6791F8ADB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6" name="Oval 1255">
                    <a:extLst>
                      <a:ext uri="{FF2B5EF4-FFF2-40B4-BE49-F238E27FC236}">
                        <a16:creationId xmlns:a16="http://schemas.microsoft.com/office/drawing/2014/main" id="{C31F2DC5-B9D9-44DB-A614-C0A822FF81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08B4054A-002D-4F99-A856-90C18984C63F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61BD719E-36BD-499A-92E7-1FEC2F71673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39" name="Oval 1238">
                    <a:extLst>
                      <a:ext uri="{FF2B5EF4-FFF2-40B4-BE49-F238E27FC236}">
                        <a16:creationId xmlns:a16="http://schemas.microsoft.com/office/drawing/2014/main" id="{99A5862B-EBF1-44D5-90B4-F4C8D00E23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40" name="Group 1239">
                    <a:extLst>
                      <a:ext uri="{FF2B5EF4-FFF2-40B4-BE49-F238E27FC236}">
                        <a16:creationId xmlns:a16="http://schemas.microsoft.com/office/drawing/2014/main" id="{BCCCFC88-FF3E-423B-BE4F-AD39A884AE1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41" name="Oval 1240">
                      <a:extLst>
                        <a:ext uri="{FF2B5EF4-FFF2-40B4-BE49-F238E27FC236}">
                          <a16:creationId xmlns:a16="http://schemas.microsoft.com/office/drawing/2014/main" id="{C62E3643-996A-4455-8C94-C5A7A6A96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2" name="Oval 1241">
                      <a:extLst>
                        <a:ext uri="{FF2B5EF4-FFF2-40B4-BE49-F238E27FC236}">
                          <a16:creationId xmlns:a16="http://schemas.microsoft.com/office/drawing/2014/main" id="{29253495-7FA4-43B8-A0F1-41F3DB83A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3" name="Oval 1242">
                      <a:extLst>
                        <a:ext uri="{FF2B5EF4-FFF2-40B4-BE49-F238E27FC236}">
                          <a16:creationId xmlns:a16="http://schemas.microsoft.com/office/drawing/2014/main" id="{8D672D63-F5CE-4946-A0A7-A0EEDC446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4" name="Oval 1243">
                      <a:extLst>
                        <a:ext uri="{FF2B5EF4-FFF2-40B4-BE49-F238E27FC236}">
                          <a16:creationId xmlns:a16="http://schemas.microsoft.com/office/drawing/2014/main" id="{6224BA9F-ABCF-4B46-877B-7F07AF02D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5" name="Oval 1244">
                      <a:extLst>
                        <a:ext uri="{FF2B5EF4-FFF2-40B4-BE49-F238E27FC236}">
                          <a16:creationId xmlns:a16="http://schemas.microsoft.com/office/drawing/2014/main" id="{4D344E55-41B0-45D6-A471-EEEF8638A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6" name="Oval 1245">
                      <a:extLst>
                        <a:ext uri="{FF2B5EF4-FFF2-40B4-BE49-F238E27FC236}">
                          <a16:creationId xmlns:a16="http://schemas.microsoft.com/office/drawing/2014/main" id="{49D26347-8992-4727-91D8-EF8E0458D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7" name="Oval 1246">
                      <a:extLst>
                        <a:ext uri="{FF2B5EF4-FFF2-40B4-BE49-F238E27FC236}">
                          <a16:creationId xmlns:a16="http://schemas.microsoft.com/office/drawing/2014/main" id="{E6D911AF-B352-40AC-99B2-EFA0CF056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38" name="Oval 1237">
                  <a:extLst>
                    <a:ext uri="{FF2B5EF4-FFF2-40B4-BE49-F238E27FC236}">
                      <a16:creationId xmlns:a16="http://schemas.microsoft.com/office/drawing/2014/main" id="{38B71FBA-CFA8-4C7C-AACC-7531C27C43B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7" name="Group 1196">
                <a:extLst>
                  <a:ext uri="{FF2B5EF4-FFF2-40B4-BE49-F238E27FC236}">
                    <a16:creationId xmlns:a16="http://schemas.microsoft.com/office/drawing/2014/main" id="{30C4D31D-12F6-45ED-8808-72240B053C5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28" name="Oval 1227">
                  <a:extLst>
                    <a:ext uri="{FF2B5EF4-FFF2-40B4-BE49-F238E27FC236}">
                      <a16:creationId xmlns:a16="http://schemas.microsoft.com/office/drawing/2014/main" id="{5CA4D962-DF33-4183-B06C-AC94C2CDD9C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9" name="Group 1228">
                  <a:extLst>
                    <a:ext uri="{FF2B5EF4-FFF2-40B4-BE49-F238E27FC236}">
                      <a16:creationId xmlns:a16="http://schemas.microsoft.com/office/drawing/2014/main" id="{6ADD44E5-F2CD-4B9D-932B-3D4764DE66A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30" name="Oval 1229">
                    <a:extLst>
                      <a:ext uri="{FF2B5EF4-FFF2-40B4-BE49-F238E27FC236}">
                        <a16:creationId xmlns:a16="http://schemas.microsoft.com/office/drawing/2014/main" id="{78926C9D-EDBB-4722-BDB7-8ADF56217CC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1" name="Oval 1230">
                    <a:extLst>
                      <a:ext uri="{FF2B5EF4-FFF2-40B4-BE49-F238E27FC236}">
                        <a16:creationId xmlns:a16="http://schemas.microsoft.com/office/drawing/2014/main" id="{3AAE40FD-22D2-4B36-8888-550D47EEC25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2" name="Oval 1231">
                    <a:extLst>
                      <a:ext uri="{FF2B5EF4-FFF2-40B4-BE49-F238E27FC236}">
                        <a16:creationId xmlns:a16="http://schemas.microsoft.com/office/drawing/2014/main" id="{030B4A70-6660-4C93-8F17-4337789054C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3" name="Oval 1232">
                    <a:extLst>
                      <a:ext uri="{FF2B5EF4-FFF2-40B4-BE49-F238E27FC236}">
                        <a16:creationId xmlns:a16="http://schemas.microsoft.com/office/drawing/2014/main" id="{7ACF9D0C-5271-401F-9827-A086BA989AB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4" name="Oval 1233">
                    <a:extLst>
                      <a:ext uri="{FF2B5EF4-FFF2-40B4-BE49-F238E27FC236}">
                        <a16:creationId xmlns:a16="http://schemas.microsoft.com/office/drawing/2014/main" id="{E5D0E2D5-46AD-4413-AFEA-D2B7BEB1416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5" name="Oval 1234">
                    <a:extLst>
                      <a:ext uri="{FF2B5EF4-FFF2-40B4-BE49-F238E27FC236}">
                        <a16:creationId xmlns:a16="http://schemas.microsoft.com/office/drawing/2014/main" id="{DE86B1A0-8A6A-45E6-A424-AC153EDC53C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6" name="Oval 1235">
                    <a:extLst>
                      <a:ext uri="{FF2B5EF4-FFF2-40B4-BE49-F238E27FC236}">
                        <a16:creationId xmlns:a16="http://schemas.microsoft.com/office/drawing/2014/main" id="{B418D4CF-FCC1-4509-832D-43FFAEFCD6A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8" name="Group 1197">
                <a:extLst>
                  <a:ext uri="{FF2B5EF4-FFF2-40B4-BE49-F238E27FC236}">
                    <a16:creationId xmlns:a16="http://schemas.microsoft.com/office/drawing/2014/main" id="{0956962C-B9D3-405C-8AC9-2A44BC80F58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CA95DF72-3D3C-44B5-8741-DBD3063BA26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19" name="Oval 1218">
                    <a:extLst>
                      <a:ext uri="{FF2B5EF4-FFF2-40B4-BE49-F238E27FC236}">
                        <a16:creationId xmlns:a16="http://schemas.microsoft.com/office/drawing/2014/main" id="{EDD3D76E-F65C-4C1B-8F32-ABF142B5E2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5D781091-F496-43C3-B9F0-344F4B619E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21" name="Oval 1220">
                      <a:extLst>
                        <a:ext uri="{FF2B5EF4-FFF2-40B4-BE49-F238E27FC236}">
                          <a16:creationId xmlns:a16="http://schemas.microsoft.com/office/drawing/2014/main" id="{2CD90CFB-AEE0-42B4-A173-C8FE7AF87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2" name="Oval 1221">
                      <a:extLst>
                        <a:ext uri="{FF2B5EF4-FFF2-40B4-BE49-F238E27FC236}">
                          <a16:creationId xmlns:a16="http://schemas.microsoft.com/office/drawing/2014/main" id="{C36EF150-3038-4BEC-9C7C-AB9BB890A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3" name="Oval 1222">
                      <a:extLst>
                        <a:ext uri="{FF2B5EF4-FFF2-40B4-BE49-F238E27FC236}">
                          <a16:creationId xmlns:a16="http://schemas.microsoft.com/office/drawing/2014/main" id="{7E696CE9-2004-4705-A3B4-4C0129AC8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4" name="Oval 1223">
                      <a:extLst>
                        <a:ext uri="{FF2B5EF4-FFF2-40B4-BE49-F238E27FC236}">
                          <a16:creationId xmlns:a16="http://schemas.microsoft.com/office/drawing/2014/main" id="{69D07BC1-3FFB-4CA4-A03E-FF6DA2873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5" name="Oval 1224">
                      <a:extLst>
                        <a:ext uri="{FF2B5EF4-FFF2-40B4-BE49-F238E27FC236}">
                          <a16:creationId xmlns:a16="http://schemas.microsoft.com/office/drawing/2014/main" id="{7FC4943C-F23E-42D0-97A4-7A1DE34FE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6" name="Oval 1225">
                      <a:extLst>
                        <a:ext uri="{FF2B5EF4-FFF2-40B4-BE49-F238E27FC236}">
                          <a16:creationId xmlns:a16="http://schemas.microsoft.com/office/drawing/2014/main" id="{AE259926-2FD3-4DF8-B48D-2ECD24673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7" name="Oval 1226">
                      <a:extLst>
                        <a:ext uri="{FF2B5EF4-FFF2-40B4-BE49-F238E27FC236}">
                          <a16:creationId xmlns:a16="http://schemas.microsoft.com/office/drawing/2014/main" id="{58B61445-BFCE-426C-8904-3A9E102A8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18" name="Oval 1217">
                  <a:extLst>
                    <a:ext uri="{FF2B5EF4-FFF2-40B4-BE49-F238E27FC236}">
                      <a16:creationId xmlns:a16="http://schemas.microsoft.com/office/drawing/2014/main" id="{E2678EB3-6088-4533-A466-F548C7232F3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79119525-A488-4621-9808-BA284527C9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00" name="Group 1199">
                <a:extLst>
                  <a:ext uri="{FF2B5EF4-FFF2-40B4-BE49-F238E27FC236}">
                    <a16:creationId xmlns:a16="http://schemas.microsoft.com/office/drawing/2014/main" id="{B12FBF90-2EA2-4AE4-877D-A4EDA65BA0E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10" name="Oval 1209">
                  <a:extLst>
                    <a:ext uri="{FF2B5EF4-FFF2-40B4-BE49-F238E27FC236}">
                      <a16:creationId xmlns:a16="http://schemas.microsoft.com/office/drawing/2014/main" id="{5F621794-7099-4710-9FCB-2EF282534D8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F6B97AE1-1AD8-41F4-A1AE-6721995A17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2" name="Oval 1211">
                  <a:extLst>
                    <a:ext uri="{FF2B5EF4-FFF2-40B4-BE49-F238E27FC236}">
                      <a16:creationId xmlns:a16="http://schemas.microsoft.com/office/drawing/2014/main" id="{D60B2380-6B00-4607-836C-19A9D009EF1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3" name="Oval 1212">
                  <a:extLst>
                    <a:ext uri="{FF2B5EF4-FFF2-40B4-BE49-F238E27FC236}">
                      <a16:creationId xmlns:a16="http://schemas.microsoft.com/office/drawing/2014/main" id="{E5AF5C53-1D3F-44DF-868B-AB34771A5D1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4" name="Oval 1213">
                  <a:extLst>
                    <a:ext uri="{FF2B5EF4-FFF2-40B4-BE49-F238E27FC236}">
                      <a16:creationId xmlns:a16="http://schemas.microsoft.com/office/drawing/2014/main" id="{34DAC677-139B-410F-95EF-B43B2C41182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5" name="Oval 1214">
                  <a:extLst>
                    <a:ext uri="{FF2B5EF4-FFF2-40B4-BE49-F238E27FC236}">
                      <a16:creationId xmlns:a16="http://schemas.microsoft.com/office/drawing/2014/main" id="{BD933BA1-E9B4-4284-AD09-CB53223732A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6" name="Oval 1215">
                  <a:extLst>
                    <a:ext uri="{FF2B5EF4-FFF2-40B4-BE49-F238E27FC236}">
                      <a16:creationId xmlns:a16="http://schemas.microsoft.com/office/drawing/2014/main" id="{4C0EF036-33B0-4E22-9209-5094B7919A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01" name="Oval 1200">
                <a:extLst>
                  <a:ext uri="{FF2B5EF4-FFF2-40B4-BE49-F238E27FC236}">
                    <a16:creationId xmlns:a16="http://schemas.microsoft.com/office/drawing/2014/main" id="{980F6B6C-EE6B-4943-8B78-A5590C9457DA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2" name="Oval 1201">
                <a:extLst>
                  <a:ext uri="{FF2B5EF4-FFF2-40B4-BE49-F238E27FC236}">
                    <a16:creationId xmlns:a16="http://schemas.microsoft.com/office/drawing/2014/main" id="{20E41C69-EFB1-4F3C-8260-EA6A44470936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3" name="Oval 1202">
                <a:extLst>
                  <a:ext uri="{FF2B5EF4-FFF2-40B4-BE49-F238E27FC236}">
                    <a16:creationId xmlns:a16="http://schemas.microsoft.com/office/drawing/2014/main" id="{50E93DD0-39EE-4648-80DD-5567D03D683F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4" name="Oval 1203">
                <a:extLst>
                  <a:ext uri="{FF2B5EF4-FFF2-40B4-BE49-F238E27FC236}">
                    <a16:creationId xmlns:a16="http://schemas.microsoft.com/office/drawing/2014/main" id="{54DABC99-B523-444C-9601-8F0DB8E34C1E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5" name="Oval 1204">
                <a:extLst>
                  <a:ext uri="{FF2B5EF4-FFF2-40B4-BE49-F238E27FC236}">
                    <a16:creationId xmlns:a16="http://schemas.microsoft.com/office/drawing/2014/main" id="{157B4767-9A11-442A-A445-D89A2DA841F8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6" name="Oval 1205">
                <a:extLst>
                  <a:ext uri="{FF2B5EF4-FFF2-40B4-BE49-F238E27FC236}">
                    <a16:creationId xmlns:a16="http://schemas.microsoft.com/office/drawing/2014/main" id="{F41D17F2-3272-437F-B513-2E001B0ECC20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B891FCD3-969F-484E-93A8-1AE41F531F4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98808EF1-D240-44B7-83BC-3ADF2ED3143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0E71740E-7351-45BB-85F9-B83C40A16735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77" name="Group 1276">
              <a:extLst>
                <a:ext uri="{FF2B5EF4-FFF2-40B4-BE49-F238E27FC236}">
                  <a16:creationId xmlns:a16="http://schemas.microsoft.com/office/drawing/2014/main" id="{7C5E09FE-E5ED-432D-B43D-5C4C934FEFE9}"/>
                </a:ext>
              </a:extLst>
            </p:cNvPr>
            <p:cNvGrpSpPr/>
            <p:nvPr/>
          </p:nvGrpSpPr>
          <p:grpSpPr>
            <a:xfrm>
              <a:off x="384789" y="332322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5B1C791C-5862-44CF-B40F-0C3502D26D11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D24FD404-74DE-4DC1-BA53-04103DF1C68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72FA1D1F-57C5-40E2-A631-1D4BDC8E7C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55" name="Oval 1354">
                    <a:extLst>
                      <a:ext uri="{FF2B5EF4-FFF2-40B4-BE49-F238E27FC236}">
                        <a16:creationId xmlns:a16="http://schemas.microsoft.com/office/drawing/2014/main" id="{AA245008-ABE9-4F47-A9A1-E61B9AC5E6C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6" name="Oval 1355">
                    <a:extLst>
                      <a:ext uri="{FF2B5EF4-FFF2-40B4-BE49-F238E27FC236}">
                        <a16:creationId xmlns:a16="http://schemas.microsoft.com/office/drawing/2014/main" id="{ECB2DAF9-16DC-4963-9896-F0488B7A140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7" name="Oval 1356">
                    <a:extLst>
                      <a:ext uri="{FF2B5EF4-FFF2-40B4-BE49-F238E27FC236}">
                        <a16:creationId xmlns:a16="http://schemas.microsoft.com/office/drawing/2014/main" id="{1C18FB77-91A2-4E2E-B995-0BFBCE48D4C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8" name="Oval 1357">
                    <a:extLst>
                      <a:ext uri="{FF2B5EF4-FFF2-40B4-BE49-F238E27FC236}">
                        <a16:creationId xmlns:a16="http://schemas.microsoft.com/office/drawing/2014/main" id="{3F13F17A-2DEE-4E16-AF71-FB46DDD402C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9" name="Oval 1358">
                    <a:extLst>
                      <a:ext uri="{FF2B5EF4-FFF2-40B4-BE49-F238E27FC236}">
                        <a16:creationId xmlns:a16="http://schemas.microsoft.com/office/drawing/2014/main" id="{12A72281-5FE0-48C5-915C-9119BB8D161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0" name="Oval 1359">
                    <a:extLst>
                      <a:ext uri="{FF2B5EF4-FFF2-40B4-BE49-F238E27FC236}">
                        <a16:creationId xmlns:a16="http://schemas.microsoft.com/office/drawing/2014/main" id="{C3FF2CF1-D7F6-4B25-9568-889B8952454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1" name="Oval 1360">
                    <a:extLst>
                      <a:ext uri="{FF2B5EF4-FFF2-40B4-BE49-F238E27FC236}">
                        <a16:creationId xmlns:a16="http://schemas.microsoft.com/office/drawing/2014/main" id="{2D8E6353-6449-4C0C-903C-E6B5B0FFFB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79" name="Group 1278">
                <a:extLst>
                  <a:ext uri="{FF2B5EF4-FFF2-40B4-BE49-F238E27FC236}">
                    <a16:creationId xmlns:a16="http://schemas.microsoft.com/office/drawing/2014/main" id="{09AC6F83-90BB-4C76-84AB-533A6B1A664E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42" name="Group 1341">
                  <a:extLst>
                    <a:ext uri="{FF2B5EF4-FFF2-40B4-BE49-F238E27FC236}">
                      <a16:creationId xmlns:a16="http://schemas.microsoft.com/office/drawing/2014/main" id="{145DD019-3124-4286-84C0-0405A65F989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44" name="Oval 1343">
                    <a:extLst>
                      <a:ext uri="{FF2B5EF4-FFF2-40B4-BE49-F238E27FC236}">
                        <a16:creationId xmlns:a16="http://schemas.microsoft.com/office/drawing/2014/main" id="{BEB3978A-9D04-4F85-9EE9-D47D94EB9C6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45" name="Group 1344">
                    <a:extLst>
                      <a:ext uri="{FF2B5EF4-FFF2-40B4-BE49-F238E27FC236}">
                        <a16:creationId xmlns:a16="http://schemas.microsoft.com/office/drawing/2014/main" id="{FC0EEF29-B0B8-47AA-BAB1-5DAEAE7DE4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46" name="Oval 1345">
                      <a:extLst>
                        <a:ext uri="{FF2B5EF4-FFF2-40B4-BE49-F238E27FC236}">
                          <a16:creationId xmlns:a16="http://schemas.microsoft.com/office/drawing/2014/main" id="{C9FD1B82-52F0-42AE-AC9B-D99679523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7" name="Oval 1346">
                      <a:extLst>
                        <a:ext uri="{FF2B5EF4-FFF2-40B4-BE49-F238E27FC236}">
                          <a16:creationId xmlns:a16="http://schemas.microsoft.com/office/drawing/2014/main" id="{3D45C649-D9CC-4912-84DB-32438151D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8" name="Oval 1347">
                      <a:extLst>
                        <a:ext uri="{FF2B5EF4-FFF2-40B4-BE49-F238E27FC236}">
                          <a16:creationId xmlns:a16="http://schemas.microsoft.com/office/drawing/2014/main" id="{BD37A526-7936-4B8C-9350-8762C3313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9" name="Oval 1348">
                      <a:extLst>
                        <a:ext uri="{FF2B5EF4-FFF2-40B4-BE49-F238E27FC236}">
                          <a16:creationId xmlns:a16="http://schemas.microsoft.com/office/drawing/2014/main" id="{D4A56504-E0C3-4DC1-9D28-D053C09E0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0" name="Oval 1349">
                      <a:extLst>
                        <a:ext uri="{FF2B5EF4-FFF2-40B4-BE49-F238E27FC236}">
                          <a16:creationId xmlns:a16="http://schemas.microsoft.com/office/drawing/2014/main" id="{A7C39BA9-030C-481E-93EF-568896CA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1" name="Oval 1350">
                      <a:extLst>
                        <a:ext uri="{FF2B5EF4-FFF2-40B4-BE49-F238E27FC236}">
                          <a16:creationId xmlns:a16="http://schemas.microsoft.com/office/drawing/2014/main" id="{20B01F5E-0741-49B7-8D1C-2FD0C3E43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2" name="Oval 1351">
                      <a:extLst>
                        <a:ext uri="{FF2B5EF4-FFF2-40B4-BE49-F238E27FC236}">
                          <a16:creationId xmlns:a16="http://schemas.microsoft.com/office/drawing/2014/main" id="{D356F38E-C70D-475C-89C6-7998141A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3764494-D354-4B37-AB1C-9B5A27F9ABF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0" name="Group 1279">
                <a:extLst>
                  <a:ext uri="{FF2B5EF4-FFF2-40B4-BE49-F238E27FC236}">
                    <a16:creationId xmlns:a16="http://schemas.microsoft.com/office/drawing/2014/main" id="{9BEBAE37-F077-4B18-ADD5-52941B7F183C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2F636C6E-53B1-4285-B850-797F69B09A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34" name="Group 1333">
                  <a:extLst>
                    <a:ext uri="{FF2B5EF4-FFF2-40B4-BE49-F238E27FC236}">
                      <a16:creationId xmlns:a16="http://schemas.microsoft.com/office/drawing/2014/main" id="{0DC69964-98B7-48E4-A798-4F162684CA2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35" name="Oval 1334">
                    <a:extLst>
                      <a:ext uri="{FF2B5EF4-FFF2-40B4-BE49-F238E27FC236}">
                        <a16:creationId xmlns:a16="http://schemas.microsoft.com/office/drawing/2014/main" id="{E881793C-2724-40E2-AB80-C086BE9DC6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6" name="Oval 1335">
                    <a:extLst>
                      <a:ext uri="{FF2B5EF4-FFF2-40B4-BE49-F238E27FC236}">
                        <a16:creationId xmlns:a16="http://schemas.microsoft.com/office/drawing/2014/main" id="{5D30C196-4C6E-46B2-9431-25C965B78A8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7" name="Oval 1336">
                    <a:extLst>
                      <a:ext uri="{FF2B5EF4-FFF2-40B4-BE49-F238E27FC236}">
                        <a16:creationId xmlns:a16="http://schemas.microsoft.com/office/drawing/2014/main" id="{A4042A97-514B-4804-BA48-34545A4B20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9518FD3B-86A6-49CD-AA7B-243EE3C554B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9" name="Oval 1338">
                    <a:extLst>
                      <a:ext uri="{FF2B5EF4-FFF2-40B4-BE49-F238E27FC236}">
                        <a16:creationId xmlns:a16="http://schemas.microsoft.com/office/drawing/2014/main" id="{9E98ADF7-CCE1-4C81-B4F5-B7C5B8F6216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0" name="Oval 1339">
                    <a:extLst>
                      <a:ext uri="{FF2B5EF4-FFF2-40B4-BE49-F238E27FC236}">
                        <a16:creationId xmlns:a16="http://schemas.microsoft.com/office/drawing/2014/main" id="{FC1E08C3-90A5-433C-9DF1-ABF090CE217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1" name="Oval 1340">
                    <a:extLst>
                      <a:ext uri="{FF2B5EF4-FFF2-40B4-BE49-F238E27FC236}">
                        <a16:creationId xmlns:a16="http://schemas.microsoft.com/office/drawing/2014/main" id="{4582F240-54ED-40A4-9AE9-C0F0B9D34C4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1" name="Group 1280">
                <a:extLst>
                  <a:ext uri="{FF2B5EF4-FFF2-40B4-BE49-F238E27FC236}">
                    <a16:creationId xmlns:a16="http://schemas.microsoft.com/office/drawing/2014/main" id="{09212F33-FE9D-4304-BB50-21E5ED352DC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22" name="Group 1321">
                  <a:extLst>
                    <a:ext uri="{FF2B5EF4-FFF2-40B4-BE49-F238E27FC236}">
                      <a16:creationId xmlns:a16="http://schemas.microsoft.com/office/drawing/2014/main" id="{F0CC7A16-FD1A-4963-8F7D-501BC6E19BE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24" name="Oval 1323">
                    <a:extLst>
                      <a:ext uri="{FF2B5EF4-FFF2-40B4-BE49-F238E27FC236}">
                        <a16:creationId xmlns:a16="http://schemas.microsoft.com/office/drawing/2014/main" id="{EE4A188B-2B8D-4523-AD13-2383A3E542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81818888-27EC-45D6-A2E1-965A663D89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26" name="Oval 1325">
                      <a:extLst>
                        <a:ext uri="{FF2B5EF4-FFF2-40B4-BE49-F238E27FC236}">
                          <a16:creationId xmlns:a16="http://schemas.microsoft.com/office/drawing/2014/main" id="{DF41370A-FF19-4C2B-ABDB-E9B8C74CF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7" name="Oval 1326">
                      <a:extLst>
                        <a:ext uri="{FF2B5EF4-FFF2-40B4-BE49-F238E27FC236}">
                          <a16:creationId xmlns:a16="http://schemas.microsoft.com/office/drawing/2014/main" id="{02FBCE9C-2E3E-4FD9-9B2B-15CB2426F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8" name="Oval 1327">
                      <a:extLst>
                        <a:ext uri="{FF2B5EF4-FFF2-40B4-BE49-F238E27FC236}">
                          <a16:creationId xmlns:a16="http://schemas.microsoft.com/office/drawing/2014/main" id="{74C91E45-C60C-40A4-9A12-F9F011942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9" name="Oval 1328">
                      <a:extLst>
                        <a:ext uri="{FF2B5EF4-FFF2-40B4-BE49-F238E27FC236}">
                          <a16:creationId xmlns:a16="http://schemas.microsoft.com/office/drawing/2014/main" id="{3A810271-2B53-426F-9520-0C70754E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0" name="Oval 1329">
                      <a:extLst>
                        <a:ext uri="{FF2B5EF4-FFF2-40B4-BE49-F238E27FC236}">
                          <a16:creationId xmlns:a16="http://schemas.microsoft.com/office/drawing/2014/main" id="{4424A837-138E-4796-AD38-2AE5E0417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1" name="Oval 1330">
                      <a:extLst>
                        <a:ext uri="{FF2B5EF4-FFF2-40B4-BE49-F238E27FC236}">
                          <a16:creationId xmlns:a16="http://schemas.microsoft.com/office/drawing/2014/main" id="{D28823B7-3C23-4027-BC64-60DB19425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2" name="Oval 1331">
                      <a:extLst>
                        <a:ext uri="{FF2B5EF4-FFF2-40B4-BE49-F238E27FC236}">
                          <a16:creationId xmlns:a16="http://schemas.microsoft.com/office/drawing/2014/main" id="{D3637274-D6E3-4419-9BD6-925C6741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34B43A5B-F0BD-4990-AEBD-C633E5F8E7B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73CED23F-87AA-436C-8A55-C983DADB99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22DE0FE5-1785-4499-B492-2891E0E80BF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14" name="Group 1313">
                  <a:extLst>
                    <a:ext uri="{FF2B5EF4-FFF2-40B4-BE49-F238E27FC236}">
                      <a16:creationId xmlns:a16="http://schemas.microsoft.com/office/drawing/2014/main" id="{8AC09A82-05D0-456D-AAE6-EFEB45CD86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15" name="Oval 1314">
                    <a:extLst>
                      <a:ext uri="{FF2B5EF4-FFF2-40B4-BE49-F238E27FC236}">
                        <a16:creationId xmlns:a16="http://schemas.microsoft.com/office/drawing/2014/main" id="{A563B10C-A1A3-4CED-8701-792B590437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6" name="Oval 1315">
                    <a:extLst>
                      <a:ext uri="{FF2B5EF4-FFF2-40B4-BE49-F238E27FC236}">
                        <a16:creationId xmlns:a16="http://schemas.microsoft.com/office/drawing/2014/main" id="{6261CD53-B5F5-43C2-99DD-16DF16E9C6C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7" name="Oval 1316">
                    <a:extLst>
                      <a:ext uri="{FF2B5EF4-FFF2-40B4-BE49-F238E27FC236}">
                        <a16:creationId xmlns:a16="http://schemas.microsoft.com/office/drawing/2014/main" id="{69735384-90AD-43FD-8397-CCF9E2DA1A0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8" name="Oval 1317">
                    <a:extLst>
                      <a:ext uri="{FF2B5EF4-FFF2-40B4-BE49-F238E27FC236}">
                        <a16:creationId xmlns:a16="http://schemas.microsoft.com/office/drawing/2014/main" id="{544934F5-2536-43DC-B618-AF18D1AD042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9" name="Oval 1318">
                    <a:extLst>
                      <a:ext uri="{FF2B5EF4-FFF2-40B4-BE49-F238E27FC236}">
                        <a16:creationId xmlns:a16="http://schemas.microsoft.com/office/drawing/2014/main" id="{297D418F-14FA-4766-AD57-E1EEFE01B0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0" name="Oval 1319">
                    <a:extLst>
                      <a:ext uri="{FF2B5EF4-FFF2-40B4-BE49-F238E27FC236}">
                        <a16:creationId xmlns:a16="http://schemas.microsoft.com/office/drawing/2014/main" id="{7AEB6296-46EC-42CC-8652-01A723E43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1" name="Oval 1320">
                    <a:extLst>
                      <a:ext uri="{FF2B5EF4-FFF2-40B4-BE49-F238E27FC236}">
                        <a16:creationId xmlns:a16="http://schemas.microsoft.com/office/drawing/2014/main" id="{7492AC03-A8B9-40C1-B3F8-67ED1C84E3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FF4BA490-1148-460D-9DE2-8ECEEC23A8B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02" name="Group 1301">
                  <a:extLst>
                    <a:ext uri="{FF2B5EF4-FFF2-40B4-BE49-F238E27FC236}">
                      <a16:creationId xmlns:a16="http://schemas.microsoft.com/office/drawing/2014/main" id="{6DD42860-AD9F-4CE7-89ED-7DE0D17118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04" name="Oval 1303">
                    <a:extLst>
                      <a:ext uri="{FF2B5EF4-FFF2-40B4-BE49-F238E27FC236}">
                        <a16:creationId xmlns:a16="http://schemas.microsoft.com/office/drawing/2014/main" id="{48A3873B-DBD2-49A0-AC1B-7842930205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05" name="Group 1304">
                    <a:extLst>
                      <a:ext uri="{FF2B5EF4-FFF2-40B4-BE49-F238E27FC236}">
                        <a16:creationId xmlns:a16="http://schemas.microsoft.com/office/drawing/2014/main" id="{83A498AD-086B-473B-B743-37FAEC3CF1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06" name="Oval 1305">
                      <a:extLst>
                        <a:ext uri="{FF2B5EF4-FFF2-40B4-BE49-F238E27FC236}">
                          <a16:creationId xmlns:a16="http://schemas.microsoft.com/office/drawing/2014/main" id="{B7E3E5A2-556C-4F37-9763-52B8B3734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7" name="Oval 1306">
                      <a:extLst>
                        <a:ext uri="{FF2B5EF4-FFF2-40B4-BE49-F238E27FC236}">
                          <a16:creationId xmlns:a16="http://schemas.microsoft.com/office/drawing/2014/main" id="{6552E1AC-8534-4DCA-8181-11B43A90F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8" name="Oval 1307">
                      <a:extLst>
                        <a:ext uri="{FF2B5EF4-FFF2-40B4-BE49-F238E27FC236}">
                          <a16:creationId xmlns:a16="http://schemas.microsoft.com/office/drawing/2014/main" id="{3CA7ADD3-1158-48E4-8E66-4E6D4B1AC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9" name="Oval 1308">
                      <a:extLst>
                        <a:ext uri="{FF2B5EF4-FFF2-40B4-BE49-F238E27FC236}">
                          <a16:creationId xmlns:a16="http://schemas.microsoft.com/office/drawing/2014/main" id="{945FCA83-7F7A-40C8-9BF7-61EF1AC4F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0" name="Oval 1309">
                      <a:extLst>
                        <a:ext uri="{FF2B5EF4-FFF2-40B4-BE49-F238E27FC236}">
                          <a16:creationId xmlns:a16="http://schemas.microsoft.com/office/drawing/2014/main" id="{2EA62EAA-66D8-4699-97C9-7DE79D375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1" name="Oval 1310">
                      <a:extLst>
                        <a:ext uri="{FF2B5EF4-FFF2-40B4-BE49-F238E27FC236}">
                          <a16:creationId xmlns:a16="http://schemas.microsoft.com/office/drawing/2014/main" id="{E9AF8B89-870D-4B0B-89A7-720B62029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2" name="Oval 1311">
                      <a:extLst>
                        <a:ext uri="{FF2B5EF4-FFF2-40B4-BE49-F238E27FC236}">
                          <a16:creationId xmlns:a16="http://schemas.microsoft.com/office/drawing/2014/main" id="{0C9278B3-62CE-4CD7-AE15-ADD00E150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7E3CE5D9-257D-4E36-B57E-2C9BA0363D4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014E6756-CFF4-4EE2-BCF2-DF203F84E8F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85" name="Group 1284">
                <a:extLst>
                  <a:ext uri="{FF2B5EF4-FFF2-40B4-BE49-F238E27FC236}">
                    <a16:creationId xmlns:a16="http://schemas.microsoft.com/office/drawing/2014/main" id="{0DA2412C-ED66-43D3-9747-41BE6E3EF2BF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95" name="Oval 1294">
                  <a:extLst>
                    <a:ext uri="{FF2B5EF4-FFF2-40B4-BE49-F238E27FC236}">
                      <a16:creationId xmlns:a16="http://schemas.microsoft.com/office/drawing/2014/main" id="{ED04469B-1319-47FE-9A04-1DDCE59130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42359502-AC7F-4A6F-95AD-62ED406D059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7" name="Oval 1296">
                  <a:extLst>
                    <a:ext uri="{FF2B5EF4-FFF2-40B4-BE49-F238E27FC236}">
                      <a16:creationId xmlns:a16="http://schemas.microsoft.com/office/drawing/2014/main" id="{3ADCF603-2A29-44E0-95CE-047B6F8A635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65DA3BF9-CBA5-4859-B241-1103A7446EF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1F06B660-51D8-4676-9FDB-9837DF2C03C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A3DA3121-9E37-4D78-917C-4C6AD27ACFE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25EC1592-209A-4D8B-A85E-14D1528E1F8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6" name="Oval 1285">
                <a:extLst>
                  <a:ext uri="{FF2B5EF4-FFF2-40B4-BE49-F238E27FC236}">
                    <a16:creationId xmlns:a16="http://schemas.microsoft.com/office/drawing/2014/main" id="{788477E6-DAD2-4F78-A494-B0B548C63C57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7" name="Oval 1286">
                <a:extLst>
                  <a:ext uri="{FF2B5EF4-FFF2-40B4-BE49-F238E27FC236}">
                    <a16:creationId xmlns:a16="http://schemas.microsoft.com/office/drawing/2014/main" id="{4DAC4D02-FD26-4431-AFF4-FA9C9A2D594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BD9172EB-AED3-4A15-B643-2E6912EF349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CC602C21-C674-46DE-8E21-0CEC31452987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0" name="Oval 1289">
                <a:extLst>
                  <a:ext uri="{FF2B5EF4-FFF2-40B4-BE49-F238E27FC236}">
                    <a16:creationId xmlns:a16="http://schemas.microsoft.com/office/drawing/2014/main" id="{670D4015-0C7D-4B07-82FB-4BA397D947FB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21433536-E55A-45BB-90D9-C25B2750FA97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2" name="Oval 1291">
                <a:extLst>
                  <a:ext uri="{FF2B5EF4-FFF2-40B4-BE49-F238E27FC236}">
                    <a16:creationId xmlns:a16="http://schemas.microsoft.com/office/drawing/2014/main" id="{1A3760BE-3CDB-46BC-B815-EA3911BC0BB5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41801870-7264-4149-B4F3-70FD54436FD3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0536C447-9B6E-4776-93E1-A068A3FF4459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7ED55E2F-999B-46FC-A529-E296791F2224}"/>
                </a:ext>
              </a:extLst>
            </p:cNvPr>
            <p:cNvGrpSpPr/>
            <p:nvPr/>
          </p:nvGrpSpPr>
          <p:grpSpPr>
            <a:xfrm>
              <a:off x="379612" y="373112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BC1BF54B-E0AC-4676-95C9-84EC5300C410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5F1F7A9B-8C9A-43C3-B11F-75636795358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B22BAB72-AD3C-47B2-B98C-20F525E281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40" name="Oval 1439">
                    <a:extLst>
                      <a:ext uri="{FF2B5EF4-FFF2-40B4-BE49-F238E27FC236}">
                        <a16:creationId xmlns:a16="http://schemas.microsoft.com/office/drawing/2014/main" id="{79B250F6-0493-48E7-AEBB-5C6E153731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1" name="Oval 1440">
                    <a:extLst>
                      <a:ext uri="{FF2B5EF4-FFF2-40B4-BE49-F238E27FC236}">
                        <a16:creationId xmlns:a16="http://schemas.microsoft.com/office/drawing/2014/main" id="{254F55BC-5F27-41AA-824D-868A355EA54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2" name="Oval 1441">
                    <a:extLst>
                      <a:ext uri="{FF2B5EF4-FFF2-40B4-BE49-F238E27FC236}">
                        <a16:creationId xmlns:a16="http://schemas.microsoft.com/office/drawing/2014/main" id="{28CE0161-22C1-4B3B-A8DE-9F9A56E6EF4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3" name="Oval 1442">
                    <a:extLst>
                      <a:ext uri="{FF2B5EF4-FFF2-40B4-BE49-F238E27FC236}">
                        <a16:creationId xmlns:a16="http://schemas.microsoft.com/office/drawing/2014/main" id="{F0FD2A1D-C787-4A00-9BEC-66B0EAE25E6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4" name="Oval 1443">
                    <a:extLst>
                      <a:ext uri="{FF2B5EF4-FFF2-40B4-BE49-F238E27FC236}">
                        <a16:creationId xmlns:a16="http://schemas.microsoft.com/office/drawing/2014/main" id="{41E535F1-8ACF-4F3D-A130-83DAB1BFD8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5" name="Oval 1444">
                    <a:extLst>
                      <a:ext uri="{FF2B5EF4-FFF2-40B4-BE49-F238E27FC236}">
                        <a16:creationId xmlns:a16="http://schemas.microsoft.com/office/drawing/2014/main" id="{FAB7594F-7CEC-4828-8D6F-1BA96790443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6" name="Oval 1445">
                    <a:extLst>
                      <a:ext uri="{FF2B5EF4-FFF2-40B4-BE49-F238E27FC236}">
                        <a16:creationId xmlns:a16="http://schemas.microsoft.com/office/drawing/2014/main" id="{2D8F4A19-B96B-4FEA-9B0C-530BBAD46E7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5810FDB7-6122-4873-A82D-B51311CE5EB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27" name="Group 1426">
                  <a:extLst>
                    <a:ext uri="{FF2B5EF4-FFF2-40B4-BE49-F238E27FC236}">
                      <a16:creationId xmlns:a16="http://schemas.microsoft.com/office/drawing/2014/main" id="{73D1B53F-AE99-4E39-B7BE-0DE6D59F2F4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29" name="Oval 1428">
                    <a:extLst>
                      <a:ext uri="{FF2B5EF4-FFF2-40B4-BE49-F238E27FC236}">
                        <a16:creationId xmlns:a16="http://schemas.microsoft.com/office/drawing/2014/main" id="{D03E4D1C-A704-4EB1-9D3B-A3175E78D8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8B8A8C25-B14B-4744-B23F-88390F0D031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31" name="Oval 1430">
                      <a:extLst>
                        <a:ext uri="{FF2B5EF4-FFF2-40B4-BE49-F238E27FC236}">
                          <a16:creationId xmlns:a16="http://schemas.microsoft.com/office/drawing/2014/main" id="{F6A48562-9E8E-4C95-B505-647F1464F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2" name="Oval 1431">
                      <a:extLst>
                        <a:ext uri="{FF2B5EF4-FFF2-40B4-BE49-F238E27FC236}">
                          <a16:creationId xmlns:a16="http://schemas.microsoft.com/office/drawing/2014/main" id="{9C35C51F-8D7B-4BCF-BBBF-C62521C51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3" name="Oval 1432">
                      <a:extLst>
                        <a:ext uri="{FF2B5EF4-FFF2-40B4-BE49-F238E27FC236}">
                          <a16:creationId xmlns:a16="http://schemas.microsoft.com/office/drawing/2014/main" id="{976DEA51-7A14-4ECC-8B9D-FA843A2A3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4" name="Oval 1433">
                      <a:extLst>
                        <a:ext uri="{FF2B5EF4-FFF2-40B4-BE49-F238E27FC236}">
                          <a16:creationId xmlns:a16="http://schemas.microsoft.com/office/drawing/2014/main" id="{CC4DEA7B-E1A3-47EF-86A0-C20F18F47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5" name="Oval 1434">
                      <a:extLst>
                        <a:ext uri="{FF2B5EF4-FFF2-40B4-BE49-F238E27FC236}">
                          <a16:creationId xmlns:a16="http://schemas.microsoft.com/office/drawing/2014/main" id="{8515265F-DC48-4803-84C0-9D7A3CCDC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6" name="Oval 1435">
                      <a:extLst>
                        <a:ext uri="{FF2B5EF4-FFF2-40B4-BE49-F238E27FC236}">
                          <a16:creationId xmlns:a16="http://schemas.microsoft.com/office/drawing/2014/main" id="{DE6F2C9F-52CD-46F0-A92E-A6D68E3C9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7" name="Oval 1436">
                      <a:extLst>
                        <a:ext uri="{FF2B5EF4-FFF2-40B4-BE49-F238E27FC236}">
                          <a16:creationId xmlns:a16="http://schemas.microsoft.com/office/drawing/2014/main" id="{340354A3-688B-4910-BCC0-340D200DE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D4B195F-FFA2-4763-8918-1680B4D3E69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5FAD1C62-B5E3-4584-BAFD-4FBDEF3AAEF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22344DC1-459C-453B-A4CE-1CCDE210735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9" name="Group 1418">
                  <a:extLst>
                    <a:ext uri="{FF2B5EF4-FFF2-40B4-BE49-F238E27FC236}">
                      <a16:creationId xmlns:a16="http://schemas.microsoft.com/office/drawing/2014/main" id="{3A35D823-693D-489F-B238-A4696EBA0D2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20" name="Oval 1419">
                    <a:extLst>
                      <a:ext uri="{FF2B5EF4-FFF2-40B4-BE49-F238E27FC236}">
                        <a16:creationId xmlns:a16="http://schemas.microsoft.com/office/drawing/2014/main" id="{3CCF4FA9-5CED-4576-ADBE-938D6EC7EB0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1" name="Oval 1420">
                    <a:extLst>
                      <a:ext uri="{FF2B5EF4-FFF2-40B4-BE49-F238E27FC236}">
                        <a16:creationId xmlns:a16="http://schemas.microsoft.com/office/drawing/2014/main" id="{0AD5B230-5768-45CB-B031-3E941E11C6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2" name="Oval 1421">
                    <a:extLst>
                      <a:ext uri="{FF2B5EF4-FFF2-40B4-BE49-F238E27FC236}">
                        <a16:creationId xmlns:a16="http://schemas.microsoft.com/office/drawing/2014/main" id="{794C25FD-2B7F-4A07-A174-5DAD1CA3B65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3" name="Oval 1422">
                    <a:extLst>
                      <a:ext uri="{FF2B5EF4-FFF2-40B4-BE49-F238E27FC236}">
                        <a16:creationId xmlns:a16="http://schemas.microsoft.com/office/drawing/2014/main" id="{1171BD0E-762C-4BF8-8097-49D6AD3F7E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4" name="Oval 1423">
                    <a:extLst>
                      <a:ext uri="{FF2B5EF4-FFF2-40B4-BE49-F238E27FC236}">
                        <a16:creationId xmlns:a16="http://schemas.microsoft.com/office/drawing/2014/main" id="{8A390C59-BDE9-480B-833A-4F2DD2330C7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5" name="Oval 1424">
                    <a:extLst>
                      <a:ext uri="{FF2B5EF4-FFF2-40B4-BE49-F238E27FC236}">
                        <a16:creationId xmlns:a16="http://schemas.microsoft.com/office/drawing/2014/main" id="{D82A67E8-D4B1-4BE4-ADE1-9CC769E7C5E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6" name="Oval 1425">
                    <a:extLst>
                      <a:ext uri="{FF2B5EF4-FFF2-40B4-BE49-F238E27FC236}">
                        <a16:creationId xmlns:a16="http://schemas.microsoft.com/office/drawing/2014/main" id="{0D69098C-61CA-4C0E-9DC1-851057973F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DAF4D51-7A23-4DCE-9F9D-75B1DD9B801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B4961510-50D6-4692-979D-0B67CC520F1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09" name="Oval 1408">
                    <a:extLst>
                      <a:ext uri="{FF2B5EF4-FFF2-40B4-BE49-F238E27FC236}">
                        <a16:creationId xmlns:a16="http://schemas.microsoft.com/office/drawing/2014/main" id="{3A36CAE1-113F-47FA-A86E-28726449A8D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B9F1953B-0A61-4CBB-8B47-118C9976FE2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11" name="Oval 1410">
                      <a:extLst>
                        <a:ext uri="{FF2B5EF4-FFF2-40B4-BE49-F238E27FC236}">
                          <a16:creationId xmlns:a16="http://schemas.microsoft.com/office/drawing/2014/main" id="{3CD8A00B-9902-45AB-8E97-1871B137F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2" name="Oval 1411">
                      <a:extLst>
                        <a:ext uri="{FF2B5EF4-FFF2-40B4-BE49-F238E27FC236}">
                          <a16:creationId xmlns:a16="http://schemas.microsoft.com/office/drawing/2014/main" id="{52CBC8B7-B24F-4B82-9237-433B66B2E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3" name="Oval 1412">
                      <a:extLst>
                        <a:ext uri="{FF2B5EF4-FFF2-40B4-BE49-F238E27FC236}">
                          <a16:creationId xmlns:a16="http://schemas.microsoft.com/office/drawing/2014/main" id="{041FE4B4-02F0-4315-A1F7-B2415D49F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4" name="Oval 1413">
                      <a:extLst>
                        <a:ext uri="{FF2B5EF4-FFF2-40B4-BE49-F238E27FC236}">
                          <a16:creationId xmlns:a16="http://schemas.microsoft.com/office/drawing/2014/main" id="{C641D132-EF5A-4688-8E8F-B8535F457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5" name="Oval 1414">
                      <a:extLst>
                        <a:ext uri="{FF2B5EF4-FFF2-40B4-BE49-F238E27FC236}">
                          <a16:creationId xmlns:a16="http://schemas.microsoft.com/office/drawing/2014/main" id="{733C8B43-6F41-4C0C-803B-CE71628C7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6" name="Oval 1415">
                      <a:extLst>
                        <a:ext uri="{FF2B5EF4-FFF2-40B4-BE49-F238E27FC236}">
                          <a16:creationId xmlns:a16="http://schemas.microsoft.com/office/drawing/2014/main" id="{DC7AC821-650D-478A-8233-00A6145EC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7" name="Oval 1416">
                      <a:extLst>
                        <a:ext uri="{FF2B5EF4-FFF2-40B4-BE49-F238E27FC236}">
                          <a16:creationId xmlns:a16="http://schemas.microsoft.com/office/drawing/2014/main" id="{E5DB3DED-DAA3-43F4-B282-4DD7C4F95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3E97B831-71E3-4A31-B9B3-AE0F74709C8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303EAF87-85FF-41C8-90F0-73233EA643D3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0B77B806-5360-4553-B764-62215A529F6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9" name="Group 1398">
                  <a:extLst>
                    <a:ext uri="{FF2B5EF4-FFF2-40B4-BE49-F238E27FC236}">
                      <a16:creationId xmlns:a16="http://schemas.microsoft.com/office/drawing/2014/main" id="{064D36D6-89C0-4A76-8094-A4F790B11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00" name="Oval 1399">
                    <a:extLst>
                      <a:ext uri="{FF2B5EF4-FFF2-40B4-BE49-F238E27FC236}">
                        <a16:creationId xmlns:a16="http://schemas.microsoft.com/office/drawing/2014/main" id="{86912B9F-C970-4B45-AAF6-4736662FD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1" name="Oval 1400">
                    <a:extLst>
                      <a:ext uri="{FF2B5EF4-FFF2-40B4-BE49-F238E27FC236}">
                        <a16:creationId xmlns:a16="http://schemas.microsoft.com/office/drawing/2014/main" id="{2428677B-07A1-4E8C-98A4-845165425C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2" name="Oval 1401">
                    <a:extLst>
                      <a:ext uri="{FF2B5EF4-FFF2-40B4-BE49-F238E27FC236}">
                        <a16:creationId xmlns:a16="http://schemas.microsoft.com/office/drawing/2014/main" id="{2DC4F6C1-4D1B-4473-BAFF-A2F453F2881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3" name="Oval 1402">
                    <a:extLst>
                      <a:ext uri="{FF2B5EF4-FFF2-40B4-BE49-F238E27FC236}">
                        <a16:creationId xmlns:a16="http://schemas.microsoft.com/office/drawing/2014/main" id="{3D27A18C-B3EE-4B61-893E-5EC8466A64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4" name="Oval 1403">
                    <a:extLst>
                      <a:ext uri="{FF2B5EF4-FFF2-40B4-BE49-F238E27FC236}">
                        <a16:creationId xmlns:a16="http://schemas.microsoft.com/office/drawing/2014/main" id="{4C498EBB-8822-4E9C-89CE-292AAE953E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5" name="Oval 1404">
                    <a:extLst>
                      <a:ext uri="{FF2B5EF4-FFF2-40B4-BE49-F238E27FC236}">
                        <a16:creationId xmlns:a16="http://schemas.microsoft.com/office/drawing/2014/main" id="{031112B4-3049-4188-8924-9454C3932A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6" name="Oval 1405">
                    <a:extLst>
                      <a:ext uri="{FF2B5EF4-FFF2-40B4-BE49-F238E27FC236}">
                        <a16:creationId xmlns:a16="http://schemas.microsoft.com/office/drawing/2014/main" id="{B272EDDF-BD29-438C-9863-501A6946C7E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BFE6E3D4-D5E1-40D8-9C3B-933DA395978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C9B97A63-BC4D-4933-906B-5BE5B6B10D1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89" name="Oval 1388">
                    <a:extLst>
                      <a:ext uri="{FF2B5EF4-FFF2-40B4-BE49-F238E27FC236}">
                        <a16:creationId xmlns:a16="http://schemas.microsoft.com/office/drawing/2014/main" id="{E1FA54E0-979A-4C7F-A590-31B21AF3B06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90" name="Group 1389">
                    <a:extLst>
                      <a:ext uri="{FF2B5EF4-FFF2-40B4-BE49-F238E27FC236}">
                        <a16:creationId xmlns:a16="http://schemas.microsoft.com/office/drawing/2014/main" id="{ADF38E08-DE08-43B3-97AD-0FFCC1ACB38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91" name="Oval 1390">
                      <a:extLst>
                        <a:ext uri="{FF2B5EF4-FFF2-40B4-BE49-F238E27FC236}">
                          <a16:creationId xmlns:a16="http://schemas.microsoft.com/office/drawing/2014/main" id="{7B8D8A86-3BAA-4A0F-A21C-6C3885DEF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2" name="Oval 1391">
                      <a:extLst>
                        <a:ext uri="{FF2B5EF4-FFF2-40B4-BE49-F238E27FC236}">
                          <a16:creationId xmlns:a16="http://schemas.microsoft.com/office/drawing/2014/main" id="{953EE293-F632-45DE-A270-98E392113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3" name="Oval 1392">
                      <a:extLst>
                        <a:ext uri="{FF2B5EF4-FFF2-40B4-BE49-F238E27FC236}">
                          <a16:creationId xmlns:a16="http://schemas.microsoft.com/office/drawing/2014/main" id="{8E690048-57EF-4B72-B69F-0DADE7656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4" name="Oval 1393">
                      <a:extLst>
                        <a:ext uri="{FF2B5EF4-FFF2-40B4-BE49-F238E27FC236}">
                          <a16:creationId xmlns:a16="http://schemas.microsoft.com/office/drawing/2014/main" id="{37F22463-880F-47BA-99BE-A7F0FA242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5" name="Oval 1394">
                      <a:extLst>
                        <a:ext uri="{FF2B5EF4-FFF2-40B4-BE49-F238E27FC236}">
                          <a16:creationId xmlns:a16="http://schemas.microsoft.com/office/drawing/2014/main" id="{35F7FDCC-1659-440D-A1AF-AC45621F2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6" name="Oval 1395">
                      <a:extLst>
                        <a:ext uri="{FF2B5EF4-FFF2-40B4-BE49-F238E27FC236}">
                          <a16:creationId xmlns:a16="http://schemas.microsoft.com/office/drawing/2014/main" id="{A00651F1-EEF4-4B22-9A25-1FEF06133A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7" name="Oval 1396">
                      <a:extLst>
                        <a:ext uri="{FF2B5EF4-FFF2-40B4-BE49-F238E27FC236}">
                          <a16:creationId xmlns:a16="http://schemas.microsoft.com/office/drawing/2014/main" id="{A77893AC-CB90-45B8-A222-56F000AA3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55CE951F-761F-48C9-886A-74D5C265B6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D8930045-145E-4FF1-9A77-75E87AD29625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A27C4F5A-6595-4A60-B635-66BD4C3FA708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D8B84980-1836-4879-9B78-E17744735DA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1" name="Oval 1380">
                  <a:extLst>
                    <a:ext uri="{FF2B5EF4-FFF2-40B4-BE49-F238E27FC236}">
                      <a16:creationId xmlns:a16="http://schemas.microsoft.com/office/drawing/2014/main" id="{4C632AEB-37AD-4398-A8F3-40CF6DE41DB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B18EE3E5-E1A1-4534-8222-001280F872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D6E0FBF7-5239-463A-BEA8-65C689188FA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D6B3BE6B-2F16-4548-B7AE-948EB752B5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CD0BDAF6-CDEE-479E-BAD5-ED73F43A734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2F285119-C24F-4AFA-BDAC-F2E1A41F0A1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71" name="Oval 1370">
                <a:extLst>
                  <a:ext uri="{FF2B5EF4-FFF2-40B4-BE49-F238E27FC236}">
                    <a16:creationId xmlns:a16="http://schemas.microsoft.com/office/drawing/2014/main" id="{B4286F87-93BC-4EB7-8399-63C6BD56607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2" name="Oval 1371">
                <a:extLst>
                  <a:ext uri="{FF2B5EF4-FFF2-40B4-BE49-F238E27FC236}">
                    <a16:creationId xmlns:a16="http://schemas.microsoft.com/office/drawing/2014/main" id="{669C50AE-BDF3-45E5-879C-7191EBAB01F2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3" name="Oval 1372">
                <a:extLst>
                  <a:ext uri="{FF2B5EF4-FFF2-40B4-BE49-F238E27FC236}">
                    <a16:creationId xmlns:a16="http://schemas.microsoft.com/office/drawing/2014/main" id="{F3F6AA53-687B-490E-940D-323F8B090194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DB00A190-F16F-47DB-9618-D3277127D13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33660FC2-6251-43E5-B430-30F6B495EB1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6" name="Oval 1375">
                <a:extLst>
                  <a:ext uri="{FF2B5EF4-FFF2-40B4-BE49-F238E27FC236}">
                    <a16:creationId xmlns:a16="http://schemas.microsoft.com/office/drawing/2014/main" id="{7BDA7DE0-5FBE-4F64-B2E9-181EB5AA86B9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7" name="Oval 1376">
                <a:extLst>
                  <a:ext uri="{FF2B5EF4-FFF2-40B4-BE49-F238E27FC236}">
                    <a16:creationId xmlns:a16="http://schemas.microsoft.com/office/drawing/2014/main" id="{67E626E4-09C5-43C5-AB73-4E15ADB8D01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8" name="Oval 1377">
                <a:extLst>
                  <a:ext uri="{FF2B5EF4-FFF2-40B4-BE49-F238E27FC236}">
                    <a16:creationId xmlns:a16="http://schemas.microsoft.com/office/drawing/2014/main" id="{3C96D58B-53C4-40C6-A989-ABE5E66C4EDE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9" name="Oval 1378">
                <a:extLst>
                  <a:ext uri="{FF2B5EF4-FFF2-40B4-BE49-F238E27FC236}">
                    <a16:creationId xmlns:a16="http://schemas.microsoft.com/office/drawing/2014/main" id="{704096E9-CE34-4B00-9FD5-3024C031C9C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47" name="Group 1446">
              <a:extLst>
                <a:ext uri="{FF2B5EF4-FFF2-40B4-BE49-F238E27FC236}">
                  <a16:creationId xmlns:a16="http://schemas.microsoft.com/office/drawing/2014/main" id="{5C4D3532-2E8E-4348-82BC-8E1B1F1F8032}"/>
                </a:ext>
              </a:extLst>
            </p:cNvPr>
            <p:cNvGrpSpPr/>
            <p:nvPr/>
          </p:nvGrpSpPr>
          <p:grpSpPr>
            <a:xfrm>
              <a:off x="153198" y="414239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448" name="Group 1447">
                <a:extLst>
                  <a:ext uri="{FF2B5EF4-FFF2-40B4-BE49-F238E27FC236}">
                    <a16:creationId xmlns:a16="http://schemas.microsoft.com/office/drawing/2014/main" id="{81378CA7-066E-4667-A7FD-6B3619DC9A1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44AA1F5-98B0-4EC7-A94A-37B74C2A02D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24" name="Group 1523">
                  <a:extLst>
                    <a:ext uri="{FF2B5EF4-FFF2-40B4-BE49-F238E27FC236}">
                      <a16:creationId xmlns:a16="http://schemas.microsoft.com/office/drawing/2014/main" id="{E7C9A6D8-4782-4F6E-B797-16F836A43FF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25" name="Oval 1524">
                    <a:extLst>
                      <a:ext uri="{FF2B5EF4-FFF2-40B4-BE49-F238E27FC236}">
                        <a16:creationId xmlns:a16="http://schemas.microsoft.com/office/drawing/2014/main" id="{0CE7A99C-D25A-4A18-A355-A500FB1C3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6" name="Oval 1525">
                    <a:extLst>
                      <a:ext uri="{FF2B5EF4-FFF2-40B4-BE49-F238E27FC236}">
                        <a16:creationId xmlns:a16="http://schemas.microsoft.com/office/drawing/2014/main" id="{A0F1E8CD-C6B2-433C-BAD1-8C0966F9427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7" name="Oval 1526">
                    <a:extLst>
                      <a:ext uri="{FF2B5EF4-FFF2-40B4-BE49-F238E27FC236}">
                        <a16:creationId xmlns:a16="http://schemas.microsoft.com/office/drawing/2014/main" id="{18BB836E-1076-4BC1-9470-5D92142D75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8" name="Oval 1527">
                    <a:extLst>
                      <a:ext uri="{FF2B5EF4-FFF2-40B4-BE49-F238E27FC236}">
                        <a16:creationId xmlns:a16="http://schemas.microsoft.com/office/drawing/2014/main" id="{53159DB7-173C-466E-9F70-B9676EC294F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4C6D4AD0-AE92-4E23-926A-8B1DFCABE4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0" name="Oval 1529">
                    <a:extLst>
                      <a:ext uri="{FF2B5EF4-FFF2-40B4-BE49-F238E27FC236}">
                        <a16:creationId xmlns:a16="http://schemas.microsoft.com/office/drawing/2014/main" id="{1720E757-19F3-41BC-930F-55872FD2FF4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276DA2B0-DDFA-4F85-B8D0-34790EAED9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49" name="Group 1448">
                <a:extLst>
                  <a:ext uri="{FF2B5EF4-FFF2-40B4-BE49-F238E27FC236}">
                    <a16:creationId xmlns:a16="http://schemas.microsoft.com/office/drawing/2014/main" id="{387D80D1-8555-43EA-8938-07E379306B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12" name="Group 1511">
                  <a:extLst>
                    <a:ext uri="{FF2B5EF4-FFF2-40B4-BE49-F238E27FC236}">
                      <a16:creationId xmlns:a16="http://schemas.microsoft.com/office/drawing/2014/main" id="{5233DE6A-A06D-4731-A195-6A0F39B231B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14" name="Oval 1513">
                    <a:extLst>
                      <a:ext uri="{FF2B5EF4-FFF2-40B4-BE49-F238E27FC236}">
                        <a16:creationId xmlns:a16="http://schemas.microsoft.com/office/drawing/2014/main" id="{C87E92FA-3C0B-442E-AC75-9389B49D3C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15" name="Group 1514">
                    <a:extLst>
                      <a:ext uri="{FF2B5EF4-FFF2-40B4-BE49-F238E27FC236}">
                        <a16:creationId xmlns:a16="http://schemas.microsoft.com/office/drawing/2014/main" id="{A4FFB012-90D1-4AA1-9481-033332AFED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16" name="Oval 1515">
                      <a:extLst>
                        <a:ext uri="{FF2B5EF4-FFF2-40B4-BE49-F238E27FC236}">
                          <a16:creationId xmlns:a16="http://schemas.microsoft.com/office/drawing/2014/main" id="{503D9DFF-C00A-4198-8E98-8AA89D93A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7" name="Oval 1516">
                      <a:extLst>
                        <a:ext uri="{FF2B5EF4-FFF2-40B4-BE49-F238E27FC236}">
                          <a16:creationId xmlns:a16="http://schemas.microsoft.com/office/drawing/2014/main" id="{55A35B6A-2F4E-41BB-B9D6-87B68CF83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8" name="Oval 1517">
                      <a:extLst>
                        <a:ext uri="{FF2B5EF4-FFF2-40B4-BE49-F238E27FC236}">
                          <a16:creationId xmlns:a16="http://schemas.microsoft.com/office/drawing/2014/main" id="{5C8580A5-2AFB-4532-9952-8B69842D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9" name="Oval 1518">
                      <a:extLst>
                        <a:ext uri="{FF2B5EF4-FFF2-40B4-BE49-F238E27FC236}">
                          <a16:creationId xmlns:a16="http://schemas.microsoft.com/office/drawing/2014/main" id="{7BBA2CC1-EB89-451B-AE1E-176A4224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0" name="Oval 1519">
                      <a:extLst>
                        <a:ext uri="{FF2B5EF4-FFF2-40B4-BE49-F238E27FC236}">
                          <a16:creationId xmlns:a16="http://schemas.microsoft.com/office/drawing/2014/main" id="{E601AA4A-374D-41B1-9990-2979517BE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1" name="Oval 1520">
                      <a:extLst>
                        <a:ext uri="{FF2B5EF4-FFF2-40B4-BE49-F238E27FC236}">
                          <a16:creationId xmlns:a16="http://schemas.microsoft.com/office/drawing/2014/main" id="{871E4FC1-9F53-4B3A-B8B8-9C4D6EF5A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2" name="Oval 1521">
                      <a:extLst>
                        <a:ext uri="{FF2B5EF4-FFF2-40B4-BE49-F238E27FC236}">
                          <a16:creationId xmlns:a16="http://schemas.microsoft.com/office/drawing/2014/main" id="{1628D728-2C50-4673-AB8B-AAE5563B0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4BBA1F3B-EF70-49FF-831A-AD0C9CE2DF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0" name="Group 1449">
                <a:extLst>
                  <a:ext uri="{FF2B5EF4-FFF2-40B4-BE49-F238E27FC236}">
                    <a16:creationId xmlns:a16="http://schemas.microsoft.com/office/drawing/2014/main" id="{52127590-F44C-4583-9951-9E6C0FD7B4BB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595782E5-490D-47CE-9911-E4125EB29BD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04" name="Group 1503">
                  <a:extLst>
                    <a:ext uri="{FF2B5EF4-FFF2-40B4-BE49-F238E27FC236}">
                      <a16:creationId xmlns:a16="http://schemas.microsoft.com/office/drawing/2014/main" id="{BBA76BE5-B737-45A0-9EBD-9408100B7C5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05" name="Oval 1504">
                    <a:extLst>
                      <a:ext uri="{FF2B5EF4-FFF2-40B4-BE49-F238E27FC236}">
                        <a16:creationId xmlns:a16="http://schemas.microsoft.com/office/drawing/2014/main" id="{AA134262-0166-4255-BC4A-1EF5BC0647D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6" name="Oval 1505">
                    <a:extLst>
                      <a:ext uri="{FF2B5EF4-FFF2-40B4-BE49-F238E27FC236}">
                        <a16:creationId xmlns:a16="http://schemas.microsoft.com/office/drawing/2014/main" id="{54785D41-2C56-4E32-A6C7-F749867071B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7" name="Oval 1506">
                    <a:extLst>
                      <a:ext uri="{FF2B5EF4-FFF2-40B4-BE49-F238E27FC236}">
                        <a16:creationId xmlns:a16="http://schemas.microsoft.com/office/drawing/2014/main" id="{744D6C91-7E96-40BB-B2F1-483B1DC0FBF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8" name="Oval 1507">
                    <a:extLst>
                      <a:ext uri="{FF2B5EF4-FFF2-40B4-BE49-F238E27FC236}">
                        <a16:creationId xmlns:a16="http://schemas.microsoft.com/office/drawing/2014/main" id="{87DF1FA4-8524-479C-BF70-BC230CCA69A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403456BA-70B4-4E4E-8579-ED4BF8A2E41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0" name="Oval 1509">
                    <a:extLst>
                      <a:ext uri="{FF2B5EF4-FFF2-40B4-BE49-F238E27FC236}">
                        <a16:creationId xmlns:a16="http://schemas.microsoft.com/office/drawing/2014/main" id="{E3D1053A-E1C1-4EF2-BD81-DBC4B2E9BA7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5B280424-FC64-4FDF-90B8-DDE07C7A13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1" name="Group 1450">
                <a:extLst>
                  <a:ext uri="{FF2B5EF4-FFF2-40B4-BE49-F238E27FC236}">
                    <a16:creationId xmlns:a16="http://schemas.microsoft.com/office/drawing/2014/main" id="{6FD67A37-251F-4E20-8F51-A3538F2D0FB4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92" name="Group 1491">
                  <a:extLst>
                    <a:ext uri="{FF2B5EF4-FFF2-40B4-BE49-F238E27FC236}">
                      <a16:creationId xmlns:a16="http://schemas.microsoft.com/office/drawing/2014/main" id="{C96FFC83-1249-4D0F-9030-33E9B8599A2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94" name="Oval 1493">
                    <a:extLst>
                      <a:ext uri="{FF2B5EF4-FFF2-40B4-BE49-F238E27FC236}">
                        <a16:creationId xmlns:a16="http://schemas.microsoft.com/office/drawing/2014/main" id="{1428E0CE-B61B-4B61-A321-88955FD2DE0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95" name="Group 1494">
                    <a:extLst>
                      <a:ext uri="{FF2B5EF4-FFF2-40B4-BE49-F238E27FC236}">
                        <a16:creationId xmlns:a16="http://schemas.microsoft.com/office/drawing/2014/main" id="{67580B3F-11F9-4B66-8E12-8777655546A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96" name="Oval 1495">
                      <a:extLst>
                        <a:ext uri="{FF2B5EF4-FFF2-40B4-BE49-F238E27FC236}">
                          <a16:creationId xmlns:a16="http://schemas.microsoft.com/office/drawing/2014/main" id="{D4C580AF-F116-45C0-B086-8D81509E5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7" name="Oval 1496">
                      <a:extLst>
                        <a:ext uri="{FF2B5EF4-FFF2-40B4-BE49-F238E27FC236}">
                          <a16:creationId xmlns:a16="http://schemas.microsoft.com/office/drawing/2014/main" id="{0E8AACB7-677C-4619-B9B7-97EF68927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8" name="Oval 1497">
                      <a:extLst>
                        <a:ext uri="{FF2B5EF4-FFF2-40B4-BE49-F238E27FC236}">
                          <a16:creationId xmlns:a16="http://schemas.microsoft.com/office/drawing/2014/main" id="{EF07D40D-2190-45CD-A624-D2544036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9" name="Oval 1498">
                      <a:extLst>
                        <a:ext uri="{FF2B5EF4-FFF2-40B4-BE49-F238E27FC236}">
                          <a16:creationId xmlns:a16="http://schemas.microsoft.com/office/drawing/2014/main" id="{3E78F858-C9FC-469B-9168-BF43BF374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0" name="Oval 1499">
                      <a:extLst>
                        <a:ext uri="{FF2B5EF4-FFF2-40B4-BE49-F238E27FC236}">
                          <a16:creationId xmlns:a16="http://schemas.microsoft.com/office/drawing/2014/main" id="{6B9054B9-D6FE-4EF1-B56D-74F24B473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1" name="Oval 1500">
                      <a:extLst>
                        <a:ext uri="{FF2B5EF4-FFF2-40B4-BE49-F238E27FC236}">
                          <a16:creationId xmlns:a16="http://schemas.microsoft.com/office/drawing/2014/main" id="{A8E048C7-760A-4F76-87D6-AD1221D15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2" name="Oval 1501">
                      <a:extLst>
                        <a:ext uri="{FF2B5EF4-FFF2-40B4-BE49-F238E27FC236}">
                          <a16:creationId xmlns:a16="http://schemas.microsoft.com/office/drawing/2014/main" id="{B987BCA9-918A-4C12-8940-791D8AD74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2AFA0D18-DB66-45D1-8C5A-6A6845E6C9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2" name="Group 1451">
                <a:extLst>
                  <a:ext uri="{FF2B5EF4-FFF2-40B4-BE49-F238E27FC236}">
                    <a16:creationId xmlns:a16="http://schemas.microsoft.com/office/drawing/2014/main" id="{981BF35F-7DDD-47B0-8DA9-F4B9B021C232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794E6166-CB96-483D-8DE6-E9A158E454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84" name="Group 1483">
                  <a:extLst>
                    <a:ext uri="{FF2B5EF4-FFF2-40B4-BE49-F238E27FC236}">
                      <a16:creationId xmlns:a16="http://schemas.microsoft.com/office/drawing/2014/main" id="{A005F3B6-B122-4FD5-A687-D20D25B3FF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85" name="Oval 1484">
                    <a:extLst>
                      <a:ext uri="{FF2B5EF4-FFF2-40B4-BE49-F238E27FC236}">
                        <a16:creationId xmlns:a16="http://schemas.microsoft.com/office/drawing/2014/main" id="{1DAE0058-4C97-4335-A970-4643BD8AD04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6" name="Oval 1485">
                    <a:extLst>
                      <a:ext uri="{FF2B5EF4-FFF2-40B4-BE49-F238E27FC236}">
                        <a16:creationId xmlns:a16="http://schemas.microsoft.com/office/drawing/2014/main" id="{7315E7DE-D914-4F0B-ABDB-D7C0C8AE7EA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7" name="Oval 1486">
                    <a:extLst>
                      <a:ext uri="{FF2B5EF4-FFF2-40B4-BE49-F238E27FC236}">
                        <a16:creationId xmlns:a16="http://schemas.microsoft.com/office/drawing/2014/main" id="{3C18D80E-0E81-4520-A914-2FB57F64B9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8" name="Oval 1487">
                    <a:extLst>
                      <a:ext uri="{FF2B5EF4-FFF2-40B4-BE49-F238E27FC236}">
                        <a16:creationId xmlns:a16="http://schemas.microsoft.com/office/drawing/2014/main" id="{CC13387A-7E98-45F2-8C8D-D9A36660EEE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9" name="Oval 1488">
                    <a:extLst>
                      <a:ext uri="{FF2B5EF4-FFF2-40B4-BE49-F238E27FC236}">
                        <a16:creationId xmlns:a16="http://schemas.microsoft.com/office/drawing/2014/main" id="{96001E89-8373-4B85-AD40-74BEF9844A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0" name="Oval 1489">
                    <a:extLst>
                      <a:ext uri="{FF2B5EF4-FFF2-40B4-BE49-F238E27FC236}">
                        <a16:creationId xmlns:a16="http://schemas.microsoft.com/office/drawing/2014/main" id="{15FF13E3-564C-4C9C-B09F-559DDB4AAD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1" name="Oval 1490">
                    <a:extLst>
                      <a:ext uri="{FF2B5EF4-FFF2-40B4-BE49-F238E27FC236}">
                        <a16:creationId xmlns:a16="http://schemas.microsoft.com/office/drawing/2014/main" id="{B9256336-FC93-4FBE-9847-F2100001754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3" name="Group 1452">
                <a:extLst>
                  <a:ext uri="{FF2B5EF4-FFF2-40B4-BE49-F238E27FC236}">
                    <a16:creationId xmlns:a16="http://schemas.microsoft.com/office/drawing/2014/main" id="{CD5AF82A-63B1-40E2-A7A1-6D8BC9BDE6A3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17D5B1BC-6E34-45C4-8C0B-BDD173DDCC5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74" name="Oval 1473">
                    <a:extLst>
                      <a:ext uri="{FF2B5EF4-FFF2-40B4-BE49-F238E27FC236}">
                        <a16:creationId xmlns:a16="http://schemas.microsoft.com/office/drawing/2014/main" id="{2B10806E-3BB3-4B91-B32A-6A37639BB59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D2FE4DB7-16E3-4BDD-BDA7-BCC6D71E43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76" name="Oval 1475">
                      <a:extLst>
                        <a:ext uri="{FF2B5EF4-FFF2-40B4-BE49-F238E27FC236}">
                          <a16:creationId xmlns:a16="http://schemas.microsoft.com/office/drawing/2014/main" id="{657986C5-FE7C-415F-AD5B-92243C091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7" name="Oval 1476">
                      <a:extLst>
                        <a:ext uri="{FF2B5EF4-FFF2-40B4-BE49-F238E27FC236}">
                          <a16:creationId xmlns:a16="http://schemas.microsoft.com/office/drawing/2014/main" id="{E2C14B38-8B08-439E-99C8-70DA9D959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8" name="Oval 1477">
                      <a:extLst>
                        <a:ext uri="{FF2B5EF4-FFF2-40B4-BE49-F238E27FC236}">
                          <a16:creationId xmlns:a16="http://schemas.microsoft.com/office/drawing/2014/main" id="{76EB003C-708E-440F-9874-A7AAF37DF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9" name="Oval 1478">
                      <a:extLst>
                        <a:ext uri="{FF2B5EF4-FFF2-40B4-BE49-F238E27FC236}">
                          <a16:creationId xmlns:a16="http://schemas.microsoft.com/office/drawing/2014/main" id="{74B2EB73-414D-46EE-9134-2023A770B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0" name="Oval 1479">
                      <a:extLst>
                        <a:ext uri="{FF2B5EF4-FFF2-40B4-BE49-F238E27FC236}">
                          <a16:creationId xmlns:a16="http://schemas.microsoft.com/office/drawing/2014/main" id="{B715E0DE-0653-4A8D-B19C-3D341CDAC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1" name="Oval 1480">
                      <a:extLst>
                        <a:ext uri="{FF2B5EF4-FFF2-40B4-BE49-F238E27FC236}">
                          <a16:creationId xmlns:a16="http://schemas.microsoft.com/office/drawing/2014/main" id="{E68D245C-776D-438F-81C3-EDBD98D7C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2" name="Oval 1481">
                      <a:extLst>
                        <a:ext uri="{FF2B5EF4-FFF2-40B4-BE49-F238E27FC236}">
                          <a16:creationId xmlns:a16="http://schemas.microsoft.com/office/drawing/2014/main" id="{AE6E765B-BF2E-45B1-9148-FA9B2DB26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7201F0A0-F333-409E-B0EB-F84DDB728FD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4" name="Oval 1453">
                <a:extLst>
                  <a:ext uri="{FF2B5EF4-FFF2-40B4-BE49-F238E27FC236}">
                    <a16:creationId xmlns:a16="http://schemas.microsoft.com/office/drawing/2014/main" id="{23E7EADF-B74D-4C7E-8AA4-0717480145E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5" name="Group 1454">
                <a:extLst>
                  <a:ext uri="{FF2B5EF4-FFF2-40B4-BE49-F238E27FC236}">
                    <a16:creationId xmlns:a16="http://schemas.microsoft.com/office/drawing/2014/main" id="{BD545272-B0C8-4E8B-B76E-5304A0F618C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566D7F4D-085B-4A9D-BAC4-83FB0D5E095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47BF8619-27B2-46A1-91BE-6B8B550B20A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A2C036F-4B45-495D-BE42-9552FAAAFE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9FEB0326-808A-4FED-9D1B-7FDDE4FA62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B77C99A-1C6C-4880-87FD-51BECA1270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EE82337-E78E-47E2-A355-4191FAE8C29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7E41232C-2A92-49C9-9772-364638E321F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802F2236-D308-4E3A-95FB-EB272DE4765B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DEE4BB1C-7DF6-465E-B37F-289B2FB40FFA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4689A800-6995-4ABB-A14E-5BD2D88C8E08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ACFFCC70-13DB-4E44-B5A7-3C42C8F0AABC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14866A24-4651-4916-B914-D3612D2DF7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D6FA3FAF-EE5C-42C7-856B-2F2B7D0CD1CB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2D1B2299-9F4B-4DA5-BB60-68A87E3BB48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DB3A9CB1-61A5-44BA-A71B-29388A073305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CBBBA416-1FA8-4802-8CFD-9708A7F9A63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2" name="Group 1531">
              <a:extLst>
                <a:ext uri="{FF2B5EF4-FFF2-40B4-BE49-F238E27FC236}">
                  <a16:creationId xmlns:a16="http://schemas.microsoft.com/office/drawing/2014/main" id="{8EE20C07-F8F9-4423-A9AF-4FE828918F65}"/>
                </a:ext>
              </a:extLst>
            </p:cNvPr>
            <p:cNvGrpSpPr/>
            <p:nvPr/>
          </p:nvGrpSpPr>
          <p:grpSpPr>
            <a:xfrm>
              <a:off x="393909" y="454669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533" name="Group 1532">
                <a:extLst>
                  <a:ext uri="{FF2B5EF4-FFF2-40B4-BE49-F238E27FC236}">
                    <a16:creationId xmlns:a16="http://schemas.microsoft.com/office/drawing/2014/main" id="{E27A608F-4748-4069-95F9-992E1D70AFFB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4C5E911C-45BF-464B-AB47-728A203A1B7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9" name="Group 1608">
                  <a:extLst>
                    <a:ext uri="{FF2B5EF4-FFF2-40B4-BE49-F238E27FC236}">
                      <a16:creationId xmlns:a16="http://schemas.microsoft.com/office/drawing/2014/main" id="{008E27DE-4761-467B-890D-1D8E58CEE59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10" name="Oval 1609">
                    <a:extLst>
                      <a:ext uri="{FF2B5EF4-FFF2-40B4-BE49-F238E27FC236}">
                        <a16:creationId xmlns:a16="http://schemas.microsoft.com/office/drawing/2014/main" id="{E85B711E-D1D1-4314-800E-B3E7FB3109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1" name="Oval 1610">
                    <a:extLst>
                      <a:ext uri="{FF2B5EF4-FFF2-40B4-BE49-F238E27FC236}">
                        <a16:creationId xmlns:a16="http://schemas.microsoft.com/office/drawing/2014/main" id="{2CA5294D-B059-4BAE-8B90-8EEF98F0BF0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2" name="Oval 1611">
                    <a:extLst>
                      <a:ext uri="{FF2B5EF4-FFF2-40B4-BE49-F238E27FC236}">
                        <a16:creationId xmlns:a16="http://schemas.microsoft.com/office/drawing/2014/main" id="{D98505ED-2FBE-471A-B140-83B5273220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3" name="Oval 1612">
                    <a:extLst>
                      <a:ext uri="{FF2B5EF4-FFF2-40B4-BE49-F238E27FC236}">
                        <a16:creationId xmlns:a16="http://schemas.microsoft.com/office/drawing/2014/main" id="{C5DB3AD9-D58A-4DB5-8C15-CDBFA49A505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4" name="Oval 1613">
                    <a:extLst>
                      <a:ext uri="{FF2B5EF4-FFF2-40B4-BE49-F238E27FC236}">
                        <a16:creationId xmlns:a16="http://schemas.microsoft.com/office/drawing/2014/main" id="{95D3DE47-E8F0-40DD-883B-AD28E7003B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5" name="Oval 1614">
                    <a:extLst>
                      <a:ext uri="{FF2B5EF4-FFF2-40B4-BE49-F238E27FC236}">
                        <a16:creationId xmlns:a16="http://schemas.microsoft.com/office/drawing/2014/main" id="{D229BE9A-6550-4084-B0CC-F320ED31CB9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6" name="Oval 1615">
                    <a:extLst>
                      <a:ext uri="{FF2B5EF4-FFF2-40B4-BE49-F238E27FC236}">
                        <a16:creationId xmlns:a16="http://schemas.microsoft.com/office/drawing/2014/main" id="{C282B047-3CD7-45A9-90A2-49F6A375DA2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4" name="Group 1533">
                <a:extLst>
                  <a:ext uri="{FF2B5EF4-FFF2-40B4-BE49-F238E27FC236}">
                    <a16:creationId xmlns:a16="http://schemas.microsoft.com/office/drawing/2014/main" id="{C1E98748-AAF8-4AE6-9D7C-991574751672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97" name="Group 1596">
                  <a:extLst>
                    <a:ext uri="{FF2B5EF4-FFF2-40B4-BE49-F238E27FC236}">
                      <a16:creationId xmlns:a16="http://schemas.microsoft.com/office/drawing/2014/main" id="{D971D0ED-7525-4DD5-A885-5E904C70C68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99" name="Oval 1598">
                    <a:extLst>
                      <a:ext uri="{FF2B5EF4-FFF2-40B4-BE49-F238E27FC236}">
                        <a16:creationId xmlns:a16="http://schemas.microsoft.com/office/drawing/2014/main" id="{B82981CF-FE5D-4FFE-BA2B-79838671C3F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00" name="Group 1599">
                    <a:extLst>
                      <a:ext uri="{FF2B5EF4-FFF2-40B4-BE49-F238E27FC236}">
                        <a16:creationId xmlns:a16="http://schemas.microsoft.com/office/drawing/2014/main" id="{DDD96010-F80A-4E33-9F01-F27DCBEA7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01" name="Oval 1600">
                      <a:extLst>
                        <a:ext uri="{FF2B5EF4-FFF2-40B4-BE49-F238E27FC236}">
                          <a16:creationId xmlns:a16="http://schemas.microsoft.com/office/drawing/2014/main" id="{BCF92147-552B-48AA-95B6-D4761151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2" name="Oval 1601">
                      <a:extLst>
                        <a:ext uri="{FF2B5EF4-FFF2-40B4-BE49-F238E27FC236}">
                          <a16:creationId xmlns:a16="http://schemas.microsoft.com/office/drawing/2014/main" id="{8F64889A-13E4-4508-9361-CAB548B07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3" name="Oval 1602">
                      <a:extLst>
                        <a:ext uri="{FF2B5EF4-FFF2-40B4-BE49-F238E27FC236}">
                          <a16:creationId xmlns:a16="http://schemas.microsoft.com/office/drawing/2014/main" id="{0C1724D2-4C99-4609-9207-2B0EFD646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4" name="Oval 1603">
                      <a:extLst>
                        <a:ext uri="{FF2B5EF4-FFF2-40B4-BE49-F238E27FC236}">
                          <a16:creationId xmlns:a16="http://schemas.microsoft.com/office/drawing/2014/main" id="{AEAA2731-A958-4972-8E2F-E6D29D8EF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5" name="Oval 1604">
                      <a:extLst>
                        <a:ext uri="{FF2B5EF4-FFF2-40B4-BE49-F238E27FC236}">
                          <a16:creationId xmlns:a16="http://schemas.microsoft.com/office/drawing/2014/main" id="{1C8DA3BE-B054-405A-8987-0CD997DC2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6" name="Oval 1605">
                      <a:extLst>
                        <a:ext uri="{FF2B5EF4-FFF2-40B4-BE49-F238E27FC236}">
                          <a16:creationId xmlns:a16="http://schemas.microsoft.com/office/drawing/2014/main" id="{65E3B356-E949-43E5-B3C3-4B9E125FA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7" name="Oval 1606">
                      <a:extLst>
                        <a:ext uri="{FF2B5EF4-FFF2-40B4-BE49-F238E27FC236}">
                          <a16:creationId xmlns:a16="http://schemas.microsoft.com/office/drawing/2014/main" id="{24C08464-E187-498E-9BA3-37C38623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28DB0060-8EA9-4DAB-88A0-63BC399E7FD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5" name="Group 1534">
                <a:extLst>
                  <a:ext uri="{FF2B5EF4-FFF2-40B4-BE49-F238E27FC236}">
                    <a16:creationId xmlns:a16="http://schemas.microsoft.com/office/drawing/2014/main" id="{70C28E93-1AFC-4EA4-B55C-61BF925EB95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EBBAA00A-4DCD-4969-9096-6C53BCEC047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9" name="Group 1588">
                  <a:extLst>
                    <a:ext uri="{FF2B5EF4-FFF2-40B4-BE49-F238E27FC236}">
                      <a16:creationId xmlns:a16="http://schemas.microsoft.com/office/drawing/2014/main" id="{166490A9-28DF-4DE7-A381-87E6EF3E376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90" name="Oval 1589">
                    <a:extLst>
                      <a:ext uri="{FF2B5EF4-FFF2-40B4-BE49-F238E27FC236}">
                        <a16:creationId xmlns:a16="http://schemas.microsoft.com/office/drawing/2014/main" id="{8D03FD87-80D7-4F53-B8D3-4D237F4BAC1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1" name="Oval 1590">
                    <a:extLst>
                      <a:ext uri="{FF2B5EF4-FFF2-40B4-BE49-F238E27FC236}">
                        <a16:creationId xmlns:a16="http://schemas.microsoft.com/office/drawing/2014/main" id="{9A6D3100-1F8D-4D66-9E3B-EDC54E3DAA5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2" name="Oval 1591">
                    <a:extLst>
                      <a:ext uri="{FF2B5EF4-FFF2-40B4-BE49-F238E27FC236}">
                        <a16:creationId xmlns:a16="http://schemas.microsoft.com/office/drawing/2014/main" id="{B3BC677D-1462-47DC-9512-11AF4DE4D9C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3" name="Oval 1592">
                    <a:extLst>
                      <a:ext uri="{FF2B5EF4-FFF2-40B4-BE49-F238E27FC236}">
                        <a16:creationId xmlns:a16="http://schemas.microsoft.com/office/drawing/2014/main" id="{B1CCD085-69CA-40E3-8678-B5A9F5E2ACE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4" name="Oval 1593">
                    <a:extLst>
                      <a:ext uri="{FF2B5EF4-FFF2-40B4-BE49-F238E27FC236}">
                        <a16:creationId xmlns:a16="http://schemas.microsoft.com/office/drawing/2014/main" id="{03619E57-F0DB-4155-A018-B0170FECCF5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5" name="Oval 1594">
                    <a:extLst>
                      <a:ext uri="{FF2B5EF4-FFF2-40B4-BE49-F238E27FC236}">
                        <a16:creationId xmlns:a16="http://schemas.microsoft.com/office/drawing/2014/main" id="{ECA66E55-6742-452C-87EB-818219047F9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6" name="Oval 1595">
                    <a:extLst>
                      <a:ext uri="{FF2B5EF4-FFF2-40B4-BE49-F238E27FC236}">
                        <a16:creationId xmlns:a16="http://schemas.microsoft.com/office/drawing/2014/main" id="{2CC979C2-F16C-4017-A859-0B91F509845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6" name="Group 1535">
                <a:extLst>
                  <a:ext uri="{FF2B5EF4-FFF2-40B4-BE49-F238E27FC236}">
                    <a16:creationId xmlns:a16="http://schemas.microsoft.com/office/drawing/2014/main" id="{2A3A3CC5-9102-47DD-A7AA-AF6231E94FE2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77" name="Group 1576">
                  <a:extLst>
                    <a:ext uri="{FF2B5EF4-FFF2-40B4-BE49-F238E27FC236}">
                      <a16:creationId xmlns:a16="http://schemas.microsoft.com/office/drawing/2014/main" id="{742CDD23-4382-48B2-95FA-312F0C2324A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79" name="Oval 1578">
                    <a:extLst>
                      <a:ext uri="{FF2B5EF4-FFF2-40B4-BE49-F238E27FC236}">
                        <a16:creationId xmlns:a16="http://schemas.microsoft.com/office/drawing/2014/main" id="{7AFD9664-D607-4DC3-92D4-AA63DA904E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80" name="Group 1579">
                    <a:extLst>
                      <a:ext uri="{FF2B5EF4-FFF2-40B4-BE49-F238E27FC236}">
                        <a16:creationId xmlns:a16="http://schemas.microsoft.com/office/drawing/2014/main" id="{28668E66-B4C0-4152-AC57-42983A4260D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81" name="Oval 1580">
                      <a:extLst>
                        <a:ext uri="{FF2B5EF4-FFF2-40B4-BE49-F238E27FC236}">
                          <a16:creationId xmlns:a16="http://schemas.microsoft.com/office/drawing/2014/main" id="{04ED2B52-A483-4D3B-BB78-66EF17A4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2" name="Oval 1581">
                      <a:extLst>
                        <a:ext uri="{FF2B5EF4-FFF2-40B4-BE49-F238E27FC236}">
                          <a16:creationId xmlns:a16="http://schemas.microsoft.com/office/drawing/2014/main" id="{0EC89B8E-1251-4126-BED7-1338AE835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3" name="Oval 1582">
                      <a:extLst>
                        <a:ext uri="{FF2B5EF4-FFF2-40B4-BE49-F238E27FC236}">
                          <a16:creationId xmlns:a16="http://schemas.microsoft.com/office/drawing/2014/main" id="{89C763A4-C39E-4D2D-9E29-1F0F30AB8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4" name="Oval 1583">
                      <a:extLst>
                        <a:ext uri="{FF2B5EF4-FFF2-40B4-BE49-F238E27FC236}">
                          <a16:creationId xmlns:a16="http://schemas.microsoft.com/office/drawing/2014/main" id="{CC9415D4-B929-473F-B4F8-08917F2D9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5" name="Oval 1584">
                      <a:extLst>
                        <a:ext uri="{FF2B5EF4-FFF2-40B4-BE49-F238E27FC236}">
                          <a16:creationId xmlns:a16="http://schemas.microsoft.com/office/drawing/2014/main" id="{FBC9D7FD-C8E8-4108-8E21-A844C6242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6" name="Oval 1585">
                      <a:extLst>
                        <a:ext uri="{FF2B5EF4-FFF2-40B4-BE49-F238E27FC236}">
                          <a16:creationId xmlns:a16="http://schemas.microsoft.com/office/drawing/2014/main" id="{3C8D6AFC-79AB-4AE1-90DD-970D1487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7" name="Oval 1586">
                      <a:extLst>
                        <a:ext uri="{FF2B5EF4-FFF2-40B4-BE49-F238E27FC236}">
                          <a16:creationId xmlns:a16="http://schemas.microsoft.com/office/drawing/2014/main" id="{DEA44D3A-0F9F-4E33-8A24-E1CD38951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AD4EB284-69C3-4412-8D86-9F6D3F6BE25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7" name="Group 1536">
                <a:extLst>
                  <a:ext uri="{FF2B5EF4-FFF2-40B4-BE49-F238E27FC236}">
                    <a16:creationId xmlns:a16="http://schemas.microsoft.com/office/drawing/2014/main" id="{7A32E926-4152-474A-97E9-C6AAE9094898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0483078E-01E2-4519-B5CC-7B8CF682C36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9" name="Group 1568">
                  <a:extLst>
                    <a:ext uri="{FF2B5EF4-FFF2-40B4-BE49-F238E27FC236}">
                      <a16:creationId xmlns:a16="http://schemas.microsoft.com/office/drawing/2014/main" id="{9E2E1B30-3C5B-4BC2-8A74-0D329ED2B0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70" name="Oval 1569">
                    <a:extLst>
                      <a:ext uri="{FF2B5EF4-FFF2-40B4-BE49-F238E27FC236}">
                        <a16:creationId xmlns:a16="http://schemas.microsoft.com/office/drawing/2014/main" id="{423569DD-730D-447B-8427-8FB35AF3DC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1" name="Oval 1570">
                    <a:extLst>
                      <a:ext uri="{FF2B5EF4-FFF2-40B4-BE49-F238E27FC236}">
                        <a16:creationId xmlns:a16="http://schemas.microsoft.com/office/drawing/2014/main" id="{DA9618A0-C1C3-4C7B-97A7-8EEE9647332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2" name="Oval 1571">
                    <a:extLst>
                      <a:ext uri="{FF2B5EF4-FFF2-40B4-BE49-F238E27FC236}">
                        <a16:creationId xmlns:a16="http://schemas.microsoft.com/office/drawing/2014/main" id="{6881976D-4039-4EF0-A9B2-014C45F0460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3" name="Oval 1572">
                    <a:extLst>
                      <a:ext uri="{FF2B5EF4-FFF2-40B4-BE49-F238E27FC236}">
                        <a16:creationId xmlns:a16="http://schemas.microsoft.com/office/drawing/2014/main" id="{F3D8E20A-4988-4D88-B9C0-C1E481AD2C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4" name="Oval 1573">
                    <a:extLst>
                      <a:ext uri="{FF2B5EF4-FFF2-40B4-BE49-F238E27FC236}">
                        <a16:creationId xmlns:a16="http://schemas.microsoft.com/office/drawing/2014/main" id="{50296526-822C-46E2-BFC2-289895BFFF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5" name="Oval 1574">
                    <a:extLst>
                      <a:ext uri="{FF2B5EF4-FFF2-40B4-BE49-F238E27FC236}">
                        <a16:creationId xmlns:a16="http://schemas.microsoft.com/office/drawing/2014/main" id="{17040BF2-6B05-4221-A009-5F168C1FE9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6" name="Oval 1575">
                    <a:extLst>
                      <a:ext uri="{FF2B5EF4-FFF2-40B4-BE49-F238E27FC236}">
                        <a16:creationId xmlns:a16="http://schemas.microsoft.com/office/drawing/2014/main" id="{3ECA5D7C-3D87-4AC8-9B07-BF5EFBA164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8" name="Group 1537">
                <a:extLst>
                  <a:ext uri="{FF2B5EF4-FFF2-40B4-BE49-F238E27FC236}">
                    <a16:creationId xmlns:a16="http://schemas.microsoft.com/office/drawing/2014/main" id="{5E2383FE-3F84-4098-9963-C8FDE5377B6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57" name="Group 1556">
                  <a:extLst>
                    <a:ext uri="{FF2B5EF4-FFF2-40B4-BE49-F238E27FC236}">
                      <a16:creationId xmlns:a16="http://schemas.microsoft.com/office/drawing/2014/main" id="{9D4113FB-3EFE-4209-8142-15943FC41E1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59" name="Oval 1558">
                    <a:extLst>
                      <a:ext uri="{FF2B5EF4-FFF2-40B4-BE49-F238E27FC236}">
                        <a16:creationId xmlns:a16="http://schemas.microsoft.com/office/drawing/2014/main" id="{A11B1B1B-F29A-4CC1-9063-5B02A05121A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2C4A1B34-6003-4214-827C-CCDF8A095F8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61" name="Oval 1560">
                      <a:extLst>
                        <a:ext uri="{FF2B5EF4-FFF2-40B4-BE49-F238E27FC236}">
                          <a16:creationId xmlns:a16="http://schemas.microsoft.com/office/drawing/2014/main" id="{FE45C4FF-6FC6-4B46-8FE9-2C2B90E09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2" name="Oval 1561">
                      <a:extLst>
                        <a:ext uri="{FF2B5EF4-FFF2-40B4-BE49-F238E27FC236}">
                          <a16:creationId xmlns:a16="http://schemas.microsoft.com/office/drawing/2014/main" id="{B7F0AFD1-CAAA-4134-889F-78B4ECBA4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3" name="Oval 1562">
                      <a:extLst>
                        <a:ext uri="{FF2B5EF4-FFF2-40B4-BE49-F238E27FC236}">
                          <a16:creationId xmlns:a16="http://schemas.microsoft.com/office/drawing/2014/main" id="{788E7644-5088-49BE-AAEB-2AF35CE9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4" name="Oval 1563">
                      <a:extLst>
                        <a:ext uri="{FF2B5EF4-FFF2-40B4-BE49-F238E27FC236}">
                          <a16:creationId xmlns:a16="http://schemas.microsoft.com/office/drawing/2014/main" id="{81BB3B8E-2C4D-4A7F-9DBD-CB73484B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5" name="Oval 1564">
                      <a:extLst>
                        <a:ext uri="{FF2B5EF4-FFF2-40B4-BE49-F238E27FC236}">
                          <a16:creationId xmlns:a16="http://schemas.microsoft.com/office/drawing/2014/main" id="{5989778E-857A-4E81-B7BF-D7B1B8688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6" name="Oval 1565">
                      <a:extLst>
                        <a:ext uri="{FF2B5EF4-FFF2-40B4-BE49-F238E27FC236}">
                          <a16:creationId xmlns:a16="http://schemas.microsoft.com/office/drawing/2014/main" id="{CA37315B-C023-4193-BCD0-79D7F621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7" name="Oval 1566">
                      <a:extLst>
                        <a:ext uri="{FF2B5EF4-FFF2-40B4-BE49-F238E27FC236}">
                          <a16:creationId xmlns:a16="http://schemas.microsoft.com/office/drawing/2014/main" id="{2B52A466-A712-44C6-B583-4B6402D46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58" name="Oval 1557">
                  <a:extLst>
                    <a:ext uri="{FF2B5EF4-FFF2-40B4-BE49-F238E27FC236}">
                      <a16:creationId xmlns:a16="http://schemas.microsoft.com/office/drawing/2014/main" id="{863F44AC-4BBE-4BDD-BA84-79F723AB1FC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AC75B06B-90D6-48ED-B337-75B7043C60DA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0" name="Group 1539">
                <a:extLst>
                  <a:ext uri="{FF2B5EF4-FFF2-40B4-BE49-F238E27FC236}">
                    <a16:creationId xmlns:a16="http://schemas.microsoft.com/office/drawing/2014/main" id="{91BCF3DF-3292-441E-8E0F-4CC334EC214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550" name="Oval 1549">
                  <a:extLst>
                    <a:ext uri="{FF2B5EF4-FFF2-40B4-BE49-F238E27FC236}">
                      <a16:creationId xmlns:a16="http://schemas.microsoft.com/office/drawing/2014/main" id="{81104452-AFC5-441C-9642-36E6C9E99EF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FC82F2EC-751F-4805-BE14-A7523BBB1AC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094E1BBD-322D-4B2E-ACC9-3A9C6BE2815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6B681C03-0B7E-470C-8713-82EC090A84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8B1CA89A-D208-409F-9E3A-5CEC71816C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E5C9AD96-FFF7-426C-A325-64288A42EB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D3926B1B-FB88-4A05-9962-02EC3AD0EE2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B16914F3-5716-4BDD-A0FB-ED4C5A7D87AD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99BE0C1C-AA31-4D6A-BC25-95DA2FB5A39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706E39E6-B2E8-4AAB-93D1-8502A51AA181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398EB314-870C-4D91-830E-26ECF779DA50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13A40BB6-4251-4617-963D-7E97640FE4F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27B5D20F-6B81-4B39-9764-CDCC6CE01412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19D7F764-ADF5-4D51-904F-76568FDA5F9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8" name="Oval 1547">
                <a:extLst>
                  <a:ext uri="{FF2B5EF4-FFF2-40B4-BE49-F238E27FC236}">
                    <a16:creationId xmlns:a16="http://schemas.microsoft.com/office/drawing/2014/main" id="{9633EAB6-FE27-4993-940C-960673D61311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6BD28DF5-BA2D-45AB-8795-6FAB7C4AD9E2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17" name="Group 1616">
              <a:extLst>
                <a:ext uri="{FF2B5EF4-FFF2-40B4-BE49-F238E27FC236}">
                  <a16:creationId xmlns:a16="http://schemas.microsoft.com/office/drawing/2014/main" id="{1BBF90F7-8F86-4059-8C76-5E997042955A}"/>
                </a:ext>
              </a:extLst>
            </p:cNvPr>
            <p:cNvGrpSpPr/>
            <p:nvPr/>
          </p:nvGrpSpPr>
          <p:grpSpPr>
            <a:xfrm>
              <a:off x="167495" y="495796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618" name="Group 1617">
                <a:extLst>
                  <a:ext uri="{FF2B5EF4-FFF2-40B4-BE49-F238E27FC236}">
                    <a16:creationId xmlns:a16="http://schemas.microsoft.com/office/drawing/2014/main" id="{B21BCFD7-0BA7-4960-B3A1-56ABEE912EB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AA406072-8429-4E7C-86B3-D59C51908C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94" name="Group 1693">
                  <a:extLst>
                    <a:ext uri="{FF2B5EF4-FFF2-40B4-BE49-F238E27FC236}">
                      <a16:creationId xmlns:a16="http://schemas.microsoft.com/office/drawing/2014/main" id="{3AEED3BE-1B8B-452E-9F2F-FB78A35A4E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66EDB89E-5F55-4883-BD5F-A120577902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E258CE81-DE90-497A-9145-C399B93376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9E0D2BD4-E5FB-40E9-86B8-0083B25F82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B9C7EA44-814D-4D8E-B5FB-7B1E3CF3FC5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3912A314-0F3C-4A30-807A-B2535501D0C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0AB6EB8A-741A-4DAD-BA2D-8B6BF99C5A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3D670BC7-C877-4A62-8982-E29502C27BD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19" name="Group 1618">
                <a:extLst>
                  <a:ext uri="{FF2B5EF4-FFF2-40B4-BE49-F238E27FC236}">
                    <a16:creationId xmlns:a16="http://schemas.microsoft.com/office/drawing/2014/main" id="{E1C3CDCE-8D2C-4605-A031-A9068E8717E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82" name="Group 1681">
                  <a:extLst>
                    <a:ext uri="{FF2B5EF4-FFF2-40B4-BE49-F238E27FC236}">
                      <a16:creationId xmlns:a16="http://schemas.microsoft.com/office/drawing/2014/main" id="{9A761AE9-3547-406F-B933-C5004735109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833D8FDF-4020-4893-BA18-C7398A2BD19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85" name="Group 1684">
                    <a:extLst>
                      <a:ext uri="{FF2B5EF4-FFF2-40B4-BE49-F238E27FC236}">
                        <a16:creationId xmlns:a16="http://schemas.microsoft.com/office/drawing/2014/main" id="{ABE7CA14-62A5-4D38-80D3-786553D5397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86" name="Oval 1685">
                      <a:extLst>
                        <a:ext uri="{FF2B5EF4-FFF2-40B4-BE49-F238E27FC236}">
                          <a16:creationId xmlns:a16="http://schemas.microsoft.com/office/drawing/2014/main" id="{D2B60D9A-28A8-4366-8BB8-18B3D7584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7" name="Oval 1686">
                      <a:extLst>
                        <a:ext uri="{FF2B5EF4-FFF2-40B4-BE49-F238E27FC236}">
                          <a16:creationId xmlns:a16="http://schemas.microsoft.com/office/drawing/2014/main" id="{A65C3E71-78A6-4357-89A3-255809FF0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8" name="Oval 1687">
                      <a:extLst>
                        <a:ext uri="{FF2B5EF4-FFF2-40B4-BE49-F238E27FC236}">
                          <a16:creationId xmlns:a16="http://schemas.microsoft.com/office/drawing/2014/main" id="{4C9E96E3-8A46-445F-82F9-F30F6E84D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9" name="Oval 1688">
                      <a:extLst>
                        <a:ext uri="{FF2B5EF4-FFF2-40B4-BE49-F238E27FC236}">
                          <a16:creationId xmlns:a16="http://schemas.microsoft.com/office/drawing/2014/main" id="{8581BBF3-329F-42B3-BAD6-BB586C9A7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0" name="Oval 1689">
                      <a:extLst>
                        <a:ext uri="{FF2B5EF4-FFF2-40B4-BE49-F238E27FC236}">
                          <a16:creationId xmlns:a16="http://schemas.microsoft.com/office/drawing/2014/main" id="{577FC4FB-17B3-40C4-948F-EE4E738F2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1" name="Oval 1690">
                      <a:extLst>
                        <a:ext uri="{FF2B5EF4-FFF2-40B4-BE49-F238E27FC236}">
                          <a16:creationId xmlns:a16="http://schemas.microsoft.com/office/drawing/2014/main" id="{7BBD8777-EE48-4344-B027-AEBFE851F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2" name="Oval 1691">
                      <a:extLst>
                        <a:ext uri="{FF2B5EF4-FFF2-40B4-BE49-F238E27FC236}">
                          <a16:creationId xmlns:a16="http://schemas.microsoft.com/office/drawing/2014/main" id="{85F7C237-DF6E-4CDC-B301-312271BC3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1FFFDAA-D8C1-4D87-A782-4918BE78C52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0" name="Group 1619">
                <a:extLst>
                  <a:ext uri="{FF2B5EF4-FFF2-40B4-BE49-F238E27FC236}">
                    <a16:creationId xmlns:a16="http://schemas.microsoft.com/office/drawing/2014/main" id="{9CE5C847-A554-46A7-8D52-E6C5D0F8AE51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76B6BC77-DD56-42A7-8010-5C57300982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111DDABE-576B-4C61-BD8F-5EF42B85A4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0E86D686-B62B-4DF1-A4A6-0F90848A4C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E54AA7A9-6E2C-482E-B86C-2142DA3BFA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33546342-E01B-4F23-B0C1-7B382A0F514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C931F803-CF93-40E3-B9C0-F1B7A213285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C0B16C05-C349-4EC2-8C1F-02EDC5B1EDA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BE205F6-A4A5-4CB5-BEC7-1228D231B2A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72FC9F1B-A3F7-4699-8E43-C222DAFAE3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1" name="Group 1620">
                <a:extLst>
                  <a:ext uri="{FF2B5EF4-FFF2-40B4-BE49-F238E27FC236}">
                    <a16:creationId xmlns:a16="http://schemas.microsoft.com/office/drawing/2014/main" id="{09EF3B08-1274-4492-823A-8E535C825E8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62" name="Group 1661">
                  <a:extLst>
                    <a:ext uri="{FF2B5EF4-FFF2-40B4-BE49-F238E27FC236}">
                      <a16:creationId xmlns:a16="http://schemas.microsoft.com/office/drawing/2014/main" id="{28F2DFF8-2C21-426F-9830-1949D10D3E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0B3EAC82-A8B5-4B6B-B2F7-642C82790E7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65" name="Group 1664">
                    <a:extLst>
                      <a:ext uri="{FF2B5EF4-FFF2-40B4-BE49-F238E27FC236}">
                        <a16:creationId xmlns:a16="http://schemas.microsoft.com/office/drawing/2014/main" id="{FE8531C8-C8FF-474C-8A22-C12F150EE19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66" name="Oval 1665">
                      <a:extLst>
                        <a:ext uri="{FF2B5EF4-FFF2-40B4-BE49-F238E27FC236}">
                          <a16:creationId xmlns:a16="http://schemas.microsoft.com/office/drawing/2014/main" id="{3B07A7ED-52D4-4B58-BA10-29B6D60E4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7" name="Oval 1666">
                      <a:extLst>
                        <a:ext uri="{FF2B5EF4-FFF2-40B4-BE49-F238E27FC236}">
                          <a16:creationId xmlns:a16="http://schemas.microsoft.com/office/drawing/2014/main" id="{408566DF-BAF8-4EED-9A0C-9FBCB6DF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8" name="Oval 1667">
                      <a:extLst>
                        <a:ext uri="{FF2B5EF4-FFF2-40B4-BE49-F238E27FC236}">
                          <a16:creationId xmlns:a16="http://schemas.microsoft.com/office/drawing/2014/main" id="{987FB652-4C24-466F-A328-D35035C14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9" name="Oval 1668">
                      <a:extLst>
                        <a:ext uri="{FF2B5EF4-FFF2-40B4-BE49-F238E27FC236}">
                          <a16:creationId xmlns:a16="http://schemas.microsoft.com/office/drawing/2014/main" id="{FB1B83AF-9527-4399-96AB-F1A8F564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0" name="Oval 1669">
                      <a:extLst>
                        <a:ext uri="{FF2B5EF4-FFF2-40B4-BE49-F238E27FC236}">
                          <a16:creationId xmlns:a16="http://schemas.microsoft.com/office/drawing/2014/main" id="{BBB96CAA-C281-4D09-A4C2-4F7A107B1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1" name="Oval 1670">
                      <a:extLst>
                        <a:ext uri="{FF2B5EF4-FFF2-40B4-BE49-F238E27FC236}">
                          <a16:creationId xmlns:a16="http://schemas.microsoft.com/office/drawing/2014/main" id="{BF98758F-75B4-4122-AE46-405F7FF8B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2" name="Oval 1671">
                      <a:extLst>
                        <a:ext uri="{FF2B5EF4-FFF2-40B4-BE49-F238E27FC236}">
                          <a16:creationId xmlns:a16="http://schemas.microsoft.com/office/drawing/2014/main" id="{EFF5C8E5-AB94-43C9-B5E1-D3A82DDDC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E1EA25BC-F513-4413-AD4B-A469538BA1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031360F3-A3F6-442F-81D7-04D4D5A978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9356596E-28BE-4297-B4F2-4482F66B83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54" name="Group 1653">
                  <a:extLst>
                    <a:ext uri="{FF2B5EF4-FFF2-40B4-BE49-F238E27FC236}">
                      <a16:creationId xmlns:a16="http://schemas.microsoft.com/office/drawing/2014/main" id="{04966510-D79B-444E-88B5-9FEBAED019B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2AB67E6B-1782-433F-91CF-A2EF6FDE6B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80D5CECF-3155-48E5-92D5-A7E260527C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17DFBEF0-62FC-445E-B770-3734E432B1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915E447-EE77-484A-974C-A2F98A556B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8D23B9F9-DE2D-402D-9EC8-BDE1C62861E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4F8D676E-2794-40BF-A874-8357AD13283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70D70545-D9BE-4A90-8FAE-CD6A70FDEE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3" name="Group 1622">
                <a:extLst>
                  <a:ext uri="{FF2B5EF4-FFF2-40B4-BE49-F238E27FC236}">
                    <a16:creationId xmlns:a16="http://schemas.microsoft.com/office/drawing/2014/main" id="{EAC05BDE-72FF-4B0D-B803-E37A0A66113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42" name="Group 1641">
                  <a:extLst>
                    <a:ext uri="{FF2B5EF4-FFF2-40B4-BE49-F238E27FC236}">
                      <a16:creationId xmlns:a16="http://schemas.microsoft.com/office/drawing/2014/main" id="{2745C87E-9BFD-490C-BDB7-964106718A1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5987EBB8-E3AA-41EB-929D-3441E05CEF3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45" name="Group 1644">
                    <a:extLst>
                      <a:ext uri="{FF2B5EF4-FFF2-40B4-BE49-F238E27FC236}">
                        <a16:creationId xmlns:a16="http://schemas.microsoft.com/office/drawing/2014/main" id="{6109FF16-5FFE-48E4-85F9-DC6438890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46" name="Oval 1645">
                      <a:extLst>
                        <a:ext uri="{FF2B5EF4-FFF2-40B4-BE49-F238E27FC236}">
                          <a16:creationId xmlns:a16="http://schemas.microsoft.com/office/drawing/2014/main" id="{0687B98E-1A50-47D1-8327-A1A48CAB1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7" name="Oval 1646">
                      <a:extLst>
                        <a:ext uri="{FF2B5EF4-FFF2-40B4-BE49-F238E27FC236}">
                          <a16:creationId xmlns:a16="http://schemas.microsoft.com/office/drawing/2014/main" id="{26E0AD07-ACDE-498D-B12C-F6C71B738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8" name="Oval 1647">
                      <a:extLst>
                        <a:ext uri="{FF2B5EF4-FFF2-40B4-BE49-F238E27FC236}">
                          <a16:creationId xmlns:a16="http://schemas.microsoft.com/office/drawing/2014/main" id="{D2D1A2F4-285B-49A8-9CFD-F027D19D1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9" name="Oval 1648">
                      <a:extLst>
                        <a:ext uri="{FF2B5EF4-FFF2-40B4-BE49-F238E27FC236}">
                          <a16:creationId xmlns:a16="http://schemas.microsoft.com/office/drawing/2014/main" id="{8EAE9080-68DA-4910-AFF6-DFC99C1EA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0" name="Oval 1649">
                      <a:extLst>
                        <a:ext uri="{FF2B5EF4-FFF2-40B4-BE49-F238E27FC236}">
                          <a16:creationId xmlns:a16="http://schemas.microsoft.com/office/drawing/2014/main" id="{FFC3BED7-B94A-458F-9FBA-5BA3852FB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1" name="Oval 1650">
                      <a:extLst>
                        <a:ext uri="{FF2B5EF4-FFF2-40B4-BE49-F238E27FC236}">
                          <a16:creationId xmlns:a16="http://schemas.microsoft.com/office/drawing/2014/main" id="{105B3404-7607-450C-82BE-DCA541881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2" name="Oval 1651">
                      <a:extLst>
                        <a:ext uri="{FF2B5EF4-FFF2-40B4-BE49-F238E27FC236}">
                          <a16:creationId xmlns:a16="http://schemas.microsoft.com/office/drawing/2014/main" id="{E1B16F8F-1F7B-44E5-9EB4-07B1275D9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0314EFA1-1A54-44A9-9393-24C24E5655D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4" name="Oval 1623">
                <a:extLst>
                  <a:ext uri="{FF2B5EF4-FFF2-40B4-BE49-F238E27FC236}">
                    <a16:creationId xmlns:a16="http://schemas.microsoft.com/office/drawing/2014/main" id="{A6CD2B22-496C-4B6D-8E3B-939977CFCFF1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25" name="Group 1624">
                <a:extLst>
                  <a:ext uri="{FF2B5EF4-FFF2-40B4-BE49-F238E27FC236}">
                    <a16:creationId xmlns:a16="http://schemas.microsoft.com/office/drawing/2014/main" id="{44725BAD-32D9-42D9-814A-09AAA2584B01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41D4F4BA-435E-4275-8CE4-F24A954D754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1FCA4E9-0BCE-46A3-918C-602BC1C7501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2F3C8C4C-50B7-4475-B4D1-AA0ACB2988E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4C5FB644-E618-43D4-BECB-23859EAF54B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11354A7C-964F-488C-B8DC-9E2C722FCB8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5CBF1A78-7FD6-40D2-AEB9-72277A1300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50AFD8C8-0063-42F3-A530-D17D0D365E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6" name="Oval 1625">
                <a:extLst>
                  <a:ext uri="{FF2B5EF4-FFF2-40B4-BE49-F238E27FC236}">
                    <a16:creationId xmlns:a16="http://schemas.microsoft.com/office/drawing/2014/main" id="{A9A70D86-D38E-454E-A2D6-B857FDD1ED28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7" name="Oval 1626">
                <a:extLst>
                  <a:ext uri="{FF2B5EF4-FFF2-40B4-BE49-F238E27FC236}">
                    <a16:creationId xmlns:a16="http://schemas.microsoft.com/office/drawing/2014/main" id="{534EC4A0-41D1-4FC3-A195-A5162473558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8" name="Oval 1627">
                <a:extLst>
                  <a:ext uri="{FF2B5EF4-FFF2-40B4-BE49-F238E27FC236}">
                    <a16:creationId xmlns:a16="http://schemas.microsoft.com/office/drawing/2014/main" id="{41F728C4-D4F0-4AB1-9D10-07A2326CA0FE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9" name="Oval 1628">
                <a:extLst>
                  <a:ext uri="{FF2B5EF4-FFF2-40B4-BE49-F238E27FC236}">
                    <a16:creationId xmlns:a16="http://schemas.microsoft.com/office/drawing/2014/main" id="{2D019595-5756-4E42-B20B-FE491AF1447A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0" name="Oval 1629">
                <a:extLst>
                  <a:ext uri="{FF2B5EF4-FFF2-40B4-BE49-F238E27FC236}">
                    <a16:creationId xmlns:a16="http://schemas.microsoft.com/office/drawing/2014/main" id="{EEEAAAA1-F540-4748-A171-E570DD75D852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1" name="Oval 1630">
                <a:extLst>
                  <a:ext uri="{FF2B5EF4-FFF2-40B4-BE49-F238E27FC236}">
                    <a16:creationId xmlns:a16="http://schemas.microsoft.com/office/drawing/2014/main" id="{0D4B42A3-7D2A-4E74-B0B7-101BCB729C6F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2" name="Oval 1631">
                <a:extLst>
                  <a:ext uri="{FF2B5EF4-FFF2-40B4-BE49-F238E27FC236}">
                    <a16:creationId xmlns:a16="http://schemas.microsoft.com/office/drawing/2014/main" id="{A08C8B5E-2D05-460E-B483-A05FBA0360F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3" name="Oval 1632">
                <a:extLst>
                  <a:ext uri="{FF2B5EF4-FFF2-40B4-BE49-F238E27FC236}">
                    <a16:creationId xmlns:a16="http://schemas.microsoft.com/office/drawing/2014/main" id="{A3F63F49-45A1-44FC-B00E-BE08019FE6C0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4" name="Oval 1633">
                <a:extLst>
                  <a:ext uri="{FF2B5EF4-FFF2-40B4-BE49-F238E27FC236}">
                    <a16:creationId xmlns:a16="http://schemas.microsoft.com/office/drawing/2014/main" id="{6A97DB0F-ECFA-411D-8D29-5ECDE2A85B9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2" name="Group 1701">
              <a:extLst>
                <a:ext uri="{FF2B5EF4-FFF2-40B4-BE49-F238E27FC236}">
                  <a16:creationId xmlns:a16="http://schemas.microsoft.com/office/drawing/2014/main" id="{08834AFA-D320-4804-AFEF-FF4BE064BCC0}"/>
                </a:ext>
              </a:extLst>
            </p:cNvPr>
            <p:cNvGrpSpPr/>
            <p:nvPr/>
          </p:nvGrpSpPr>
          <p:grpSpPr>
            <a:xfrm>
              <a:off x="162318" y="536587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03" name="Group 1702">
                <a:extLst>
                  <a:ext uri="{FF2B5EF4-FFF2-40B4-BE49-F238E27FC236}">
                    <a16:creationId xmlns:a16="http://schemas.microsoft.com/office/drawing/2014/main" id="{BFBCDB9A-8330-4A83-A47B-9B8BFD11D2D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8CC6CFA-22EF-4FD5-A7F5-51A0E8D79A9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04541B46-ED8F-49D2-A4C1-5AF17D0D414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163A1C0-EB4E-4A20-AC56-3D73A7307D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9405E8C-B247-47F7-8D65-62403E7F51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63845580-A8EC-427E-8F17-FAA4C776FF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F6FF25BE-A142-42C6-8C14-414C6398507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EA22C996-A3DF-4E5E-8DA8-13F57A2120C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30C16437-F24B-4F28-AD71-A53F036ED5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8A69A653-6A20-4F2D-9C28-1A38CA4B959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388F27AF-7780-4B5D-9D51-8A0DB9701E44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A0E64052-B58C-4A5B-B37F-69D9B33F021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6BB07811-D0C6-4A39-8180-20F30C56F7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70" name="Group 1769">
                    <a:extLst>
                      <a:ext uri="{FF2B5EF4-FFF2-40B4-BE49-F238E27FC236}">
                        <a16:creationId xmlns:a16="http://schemas.microsoft.com/office/drawing/2014/main" id="{40BBAB64-410E-4D48-9615-54EB219D70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71" name="Oval 1770">
                      <a:extLst>
                        <a:ext uri="{FF2B5EF4-FFF2-40B4-BE49-F238E27FC236}">
                          <a16:creationId xmlns:a16="http://schemas.microsoft.com/office/drawing/2014/main" id="{563B0013-520E-4D86-BD98-B94CA6391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2" name="Oval 1771">
                      <a:extLst>
                        <a:ext uri="{FF2B5EF4-FFF2-40B4-BE49-F238E27FC236}">
                          <a16:creationId xmlns:a16="http://schemas.microsoft.com/office/drawing/2014/main" id="{F68576AC-490A-44EF-9E3B-7075713EC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3" name="Oval 1772">
                      <a:extLst>
                        <a:ext uri="{FF2B5EF4-FFF2-40B4-BE49-F238E27FC236}">
                          <a16:creationId xmlns:a16="http://schemas.microsoft.com/office/drawing/2014/main" id="{865D5BC4-564D-4030-AF1C-37297C5F3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4" name="Oval 1773">
                      <a:extLst>
                        <a:ext uri="{FF2B5EF4-FFF2-40B4-BE49-F238E27FC236}">
                          <a16:creationId xmlns:a16="http://schemas.microsoft.com/office/drawing/2014/main" id="{E30B4BDF-2B1C-4E21-BC9A-718E0400B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5" name="Oval 1774">
                      <a:extLst>
                        <a:ext uri="{FF2B5EF4-FFF2-40B4-BE49-F238E27FC236}">
                          <a16:creationId xmlns:a16="http://schemas.microsoft.com/office/drawing/2014/main" id="{E89505DF-72CE-477C-AFCC-900650034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6" name="Oval 1775">
                      <a:extLst>
                        <a:ext uri="{FF2B5EF4-FFF2-40B4-BE49-F238E27FC236}">
                          <a16:creationId xmlns:a16="http://schemas.microsoft.com/office/drawing/2014/main" id="{5BFC3ABC-85B8-49C1-8827-DE2327AC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7" name="Oval 1776">
                      <a:extLst>
                        <a:ext uri="{FF2B5EF4-FFF2-40B4-BE49-F238E27FC236}">
                          <a16:creationId xmlns:a16="http://schemas.microsoft.com/office/drawing/2014/main" id="{6E147532-40F1-401E-8550-EF4C7B938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789B13B3-BA92-4EA0-A7E2-32B4558D1FC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5" name="Group 1704">
                <a:extLst>
                  <a:ext uri="{FF2B5EF4-FFF2-40B4-BE49-F238E27FC236}">
                    <a16:creationId xmlns:a16="http://schemas.microsoft.com/office/drawing/2014/main" id="{BB754188-03C1-403B-BE9A-428703A6B51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F4B1D34C-333E-4859-AE3E-32440EB479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8F3D30D1-05A2-42A7-B505-5A4C290E0B6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2E92312E-0949-4790-A468-27ECD5B5E94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036BE834-3309-44A5-94A6-67588BCAEF8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3DE79A1B-628C-4B5C-BC6F-9B803E88AB8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D8FF43A9-3304-4204-BF79-F3F8C78EB7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B9B489EA-99CD-4247-A9FF-86C845C4DAB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B9B88E5-1A88-41BF-9421-3746CDD3DBC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FC8D4D2B-FAA0-4B69-8EA2-66862FC97F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6" name="Group 1705">
                <a:extLst>
                  <a:ext uri="{FF2B5EF4-FFF2-40B4-BE49-F238E27FC236}">
                    <a16:creationId xmlns:a16="http://schemas.microsoft.com/office/drawing/2014/main" id="{14D7150A-1990-4B23-8C57-DFF4E8B9889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47" name="Group 1746">
                  <a:extLst>
                    <a:ext uri="{FF2B5EF4-FFF2-40B4-BE49-F238E27FC236}">
                      <a16:creationId xmlns:a16="http://schemas.microsoft.com/office/drawing/2014/main" id="{BF580010-D8D2-471E-8F91-6775E4DDF5B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06AD02EF-511C-49A5-9295-8170EBAA93C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50" name="Group 1749">
                    <a:extLst>
                      <a:ext uri="{FF2B5EF4-FFF2-40B4-BE49-F238E27FC236}">
                        <a16:creationId xmlns:a16="http://schemas.microsoft.com/office/drawing/2014/main" id="{DE860995-BF74-4B2E-B80E-51B8D200E24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51" name="Oval 1750">
                      <a:extLst>
                        <a:ext uri="{FF2B5EF4-FFF2-40B4-BE49-F238E27FC236}">
                          <a16:creationId xmlns:a16="http://schemas.microsoft.com/office/drawing/2014/main" id="{C5BA2472-F446-495D-BCA4-6965E1173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2" name="Oval 1751">
                      <a:extLst>
                        <a:ext uri="{FF2B5EF4-FFF2-40B4-BE49-F238E27FC236}">
                          <a16:creationId xmlns:a16="http://schemas.microsoft.com/office/drawing/2014/main" id="{99888C66-AEC7-429D-8F08-8CE6E8B21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3" name="Oval 1752">
                      <a:extLst>
                        <a:ext uri="{FF2B5EF4-FFF2-40B4-BE49-F238E27FC236}">
                          <a16:creationId xmlns:a16="http://schemas.microsoft.com/office/drawing/2014/main" id="{418E3C7B-988F-485B-A526-F034BD33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4" name="Oval 1753">
                      <a:extLst>
                        <a:ext uri="{FF2B5EF4-FFF2-40B4-BE49-F238E27FC236}">
                          <a16:creationId xmlns:a16="http://schemas.microsoft.com/office/drawing/2014/main" id="{B83AC99D-3318-4830-A66C-7DDF4043E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5" name="Oval 1754">
                      <a:extLst>
                        <a:ext uri="{FF2B5EF4-FFF2-40B4-BE49-F238E27FC236}">
                          <a16:creationId xmlns:a16="http://schemas.microsoft.com/office/drawing/2014/main" id="{A44BF68C-361D-49C1-AC43-4EA946067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6" name="Oval 1755">
                      <a:extLst>
                        <a:ext uri="{FF2B5EF4-FFF2-40B4-BE49-F238E27FC236}">
                          <a16:creationId xmlns:a16="http://schemas.microsoft.com/office/drawing/2014/main" id="{53EBF054-1676-4D2F-B053-DA6C9808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7" name="Oval 1756">
                      <a:extLst>
                        <a:ext uri="{FF2B5EF4-FFF2-40B4-BE49-F238E27FC236}">
                          <a16:creationId xmlns:a16="http://schemas.microsoft.com/office/drawing/2014/main" id="{171E64A3-702F-4435-85F3-F941AA3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4AABCDFB-A61E-4123-8FC4-BA156BF5ED8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7" name="Group 1706">
                <a:extLst>
                  <a:ext uri="{FF2B5EF4-FFF2-40B4-BE49-F238E27FC236}">
                    <a16:creationId xmlns:a16="http://schemas.microsoft.com/office/drawing/2014/main" id="{0978C0D7-DBD8-49D6-89B2-5F0E323DA2E6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6CAED89-F6FC-43AD-8208-2327F4DDA6B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9" name="Group 1738">
                  <a:extLst>
                    <a:ext uri="{FF2B5EF4-FFF2-40B4-BE49-F238E27FC236}">
                      <a16:creationId xmlns:a16="http://schemas.microsoft.com/office/drawing/2014/main" id="{39A31903-8E73-496F-B7E7-C39AADE1D4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D18BCB07-2210-4083-89A5-AF300A6E74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10D3C4E5-8F62-43A3-8DDB-A0E35ED5450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60F9B2F9-E5DD-4EE0-AC6B-B06A602ADAB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BF338BDD-7583-4E73-B23E-AE77808C49E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30927B7C-5D33-491C-8A98-E98A164AC8E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1C901670-3719-4BB7-AC3B-788FFC0AC9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F9216314-3E3F-4C05-BAD2-9FC53D2CBF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8" name="Group 1707">
                <a:extLst>
                  <a:ext uri="{FF2B5EF4-FFF2-40B4-BE49-F238E27FC236}">
                    <a16:creationId xmlns:a16="http://schemas.microsoft.com/office/drawing/2014/main" id="{473466C2-98FD-4F0E-A3B9-935E2D6C0025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27" name="Group 1726">
                  <a:extLst>
                    <a:ext uri="{FF2B5EF4-FFF2-40B4-BE49-F238E27FC236}">
                      <a16:creationId xmlns:a16="http://schemas.microsoft.com/office/drawing/2014/main" id="{8CED4D2D-8D5D-44CE-A386-72D24F50F2C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C01410D-F4FA-4A80-A44E-7AE8B687AD5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30" name="Group 1729">
                    <a:extLst>
                      <a:ext uri="{FF2B5EF4-FFF2-40B4-BE49-F238E27FC236}">
                        <a16:creationId xmlns:a16="http://schemas.microsoft.com/office/drawing/2014/main" id="{7743609E-CD8A-49D9-BBDF-FD1F51E129F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31" name="Oval 1730">
                      <a:extLst>
                        <a:ext uri="{FF2B5EF4-FFF2-40B4-BE49-F238E27FC236}">
                          <a16:creationId xmlns:a16="http://schemas.microsoft.com/office/drawing/2014/main" id="{694C74B1-24F1-4D2C-A21F-DB1791F2E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2" name="Oval 1731">
                      <a:extLst>
                        <a:ext uri="{FF2B5EF4-FFF2-40B4-BE49-F238E27FC236}">
                          <a16:creationId xmlns:a16="http://schemas.microsoft.com/office/drawing/2014/main" id="{C730AEF1-30F4-4F43-A548-5CC154500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3" name="Oval 1732">
                      <a:extLst>
                        <a:ext uri="{FF2B5EF4-FFF2-40B4-BE49-F238E27FC236}">
                          <a16:creationId xmlns:a16="http://schemas.microsoft.com/office/drawing/2014/main" id="{7DF6A8F2-A63C-4D75-923A-EC6F4D8E3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4" name="Oval 1733">
                      <a:extLst>
                        <a:ext uri="{FF2B5EF4-FFF2-40B4-BE49-F238E27FC236}">
                          <a16:creationId xmlns:a16="http://schemas.microsoft.com/office/drawing/2014/main" id="{801F06B4-5539-4F32-A737-BDE61306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5" name="Oval 1734">
                      <a:extLst>
                        <a:ext uri="{FF2B5EF4-FFF2-40B4-BE49-F238E27FC236}">
                          <a16:creationId xmlns:a16="http://schemas.microsoft.com/office/drawing/2014/main" id="{1258174C-FFAA-489E-BFD1-FA5EFD601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6" name="Oval 1735">
                      <a:extLst>
                        <a:ext uri="{FF2B5EF4-FFF2-40B4-BE49-F238E27FC236}">
                          <a16:creationId xmlns:a16="http://schemas.microsoft.com/office/drawing/2014/main" id="{F5DA33BA-E250-411F-BED7-54D7618B3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7" name="Oval 1736">
                      <a:extLst>
                        <a:ext uri="{FF2B5EF4-FFF2-40B4-BE49-F238E27FC236}">
                          <a16:creationId xmlns:a16="http://schemas.microsoft.com/office/drawing/2014/main" id="{B49DF125-7821-4B17-861E-037A38157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90220343-0F46-4730-85C0-39C80E79D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09" name="Oval 1708">
                <a:extLst>
                  <a:ext uri="{FF2B5EF4-FFF2-40B4-BE49-F238E27FC236}">
                    <a16:creationId xmlns:a16="http://schemas.microsoft.com/office/drawing/2014/main" id="{9FE4E510-85EC-4C6B-9F9E-CE5890CFC5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10" name="Group 1709">
                <a:extLst>
                  <a:ext uri="{FF2B5EF4-FFF2-40B4-BE49-F238E27FC236}">
                    <a16:creationId xmlns:a16="http://schemas.microsoft.com/office/drawing/2014/main" id="{CE572745-A0DC-4587-9609-7F5DEDDE44F0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3A3B2C98-550A-4CFA-B74A-7541B87483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B98C350A-4A66-434D-B48A-A6755437813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1ABDEFC2-437D-482A-B4A2-29660E523F0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F8370F0A-F945-4AE2-A96A-9303142418F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0C35CD35-9B08-4427-BDDA-9B6F112E6B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E501DFF7-CFAA-4D01-9A85-0C80A73E91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4D7256F2-CA19-48D9-87C5-5176DA8DB6B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11" name="Oval 1710">
                <a:extLst>
                  <a:ext uri="{FF2B5EF4-FFF2-40B4-BE49-F238E27FC236}">
                    <a16:creationId xmlns:a16="http://schemas.microsoft.com/office/drawing/2014/main" id="{15869E83-B29E-44B1-AC20-1436C83EC244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2" name="Oval 1711">
                <a:extLst>
                  <a:ext uri="{FF2B5EF4-FFF2-40B4-BE49-F238E27FC236}">
                    <a16:creationId xmlns:a16="http://schemas.microsoft.com/office/drawing/2014/main" id="{B9B6FF5D-D930-4598-9A10-6A25ED7BA643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3" name="Oval 1712">
                <a:extLst>
                  <a:ext uri="{FF2B5EF4-FFF2-40B4-BE49-F238E27FC236}">
                    <a16:creationId xmlns:a16="http://schemas.microsoft.com/office/drawing/2014/main" id="{EA6E9D76-4C9C-49A8-8B82-692D2B9187E6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4" name="Oval 1713">
                <a:extLst>
                  <a:ext uri="{FF2B5EF4-FFF2-40B4-BE49-F238E27FC236}">
                    <a16:creationId xmlns:a16="http://schemas.microsoft.com/office/drawing/2014/main" id="{2B1D10E7-8861-453F-9005-87B4D978988D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5" name="Oval 1714">
                <a:extLst>
                  <a:ext uri="{FF2B5EF4-FFF2-40B4-BE49-F238E27FC236}">
                    <a16:creationId xmlns:a16="http://schemas.microsoft.com/office/drawing/2014/main" id="{5C6FCF99-DCF4-4B50-9F9C-A9A4B729C20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6" name="Oval 1715">
                <a:extLst>
                  <a:ext uri="{FF2B5EF4-FFF2-40B4-BE49-F238E27FC236}">
                    <a16:creationId xmlns:a16="http://schemas.microsoft.com/office/drawing/2014/main" id="{0EF46BDD-85EF-4DD5-AC1C-76F9C69770A3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7" name="Oval 1716">
                <a:extLst>
                  <a:ext uri="{FF2B5EF4-FFF2-40B4-BE49-F238E27FC236}">
                    <a16:creationId xmlns:a16="http://schemas.microsoft.com/office/drawing/2014/main" id="{B275B72D-7E3B-4FE7-A41B-DE00D26002D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8" name="Oval 1717">
                <a:extLst>
                  <a:ext uri="{FF2B5EF4-FFF2-40B4-BE49-F238E27FC236}">
                    <a16:creationId xmlns:a16="http://schemas.microsoft.com/office/drawing/2014/main" id="{DAA17AB1-8370-4B44-A91B-4319378E5CB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9" name="Oval 1718">
                <a:extLst>
                  <a:ext uri="{FF2B5EF4-FFF2-40B4-BE49-F238E27FC236}">
                    <a16:creationId xmlns:a16="http://schemas.microsoft.com/office/drawing/2014/main" id="{BF78E376-4E17-4635-8701-2F868E6A969D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3A3A5993-25F2-45CE-867C-A41CF62A4809}"/>
                </a:ext>
              </a:extLst>
            </p:cNvPr>
            <p:cNvGrpSpPr/>
            <p:nvPr/>
          </p:nvGrpSpPr>
          <p:grpSpPr>
            <a:xfrm>
              <a:off x="-64096" y="577714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88" name="Group 1787">
                <a:extLst>
                  <a:ext uri="{FF2B5EF4-FFF2-40B4-BE49-F238E27FC236}">
                    <a16:creationId xmlns:a16="http://schemas.microsoft.com/office/drawing/2014/main" id="{6A52E66D-1308-47B9-9C30-B4A5CF1FB06D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100F7183-8687-4E74-A544-0E6AA592617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64" name="Group 1863">
                  <a:extLst>
                    <a:ext uri="{FF2B5EF4-FFF2-40B4-BE49-F238E27FC236}">
                      <a16:creationId xmlns:a16="http://schemas.microsoft.com/office/drawing/2014/main" id="{CC577910-D9C7-4943-92F4-F4BF870EF3E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78AA80FF-A9B3-41D4-92D4-4DE4E3993F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B588C9C9-E827-45C9-8D45-D2550A4B8B7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0CCA7A7C-35E9-4357-A658-6A9F208E8B8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7E28AF78-2BC4-4593-B9F8-1FF89DB1CF7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24668E1C-338F-4514-847F-E3851F954B1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A209A82A-3B3F-4CDA-9253-549168F455A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4A292E88-C672-4004-A7C4-E908BEAED83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89" name="Group 1788">
                <a:extLst>
                  <a:ext uri="{FF2B5EF4-FFF2-40B4-BE49-F238E27FC236}">
                    <a16:creationId xmlns:a16="http://schemas.microsoft.com/office/drawing/2014/main" id="{E147A7A8-085A-4B9D-A4D8-D16A2B7B3F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52" name="Group 1851">
                  <a:extLst>
                    <a:ext uri="{FF2B5EF4-FFF2-40B4-BE49-F238E27FC236}">
                      <a16:creationId xmlns:a16="http://schemas.microsoft.com/office/drawing/2014/main" id="{5BD757EC-8CFB-4361-8A36-560AE6842DC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55D035B9-29DB-483A-9FCC-6B7B9F2015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55" name="Group 1854">
                    <a:extLst>
                      <a:ext uri="{FF2B5EF4-FFF2-40B4-BE49-F238E27FC236}">
                        <a16:creationId xmlns:a16="http://schemas.microsoft.com/office/drawing/2014/main" id="{8D6087E3-D5B1-4088-A7E7-6B3FD872C5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56" name="Oval 1855">
                      <a:extLst>
                        <a:ext uri="{FF2B5EF4-FFF2-40B4-BE49-F238E27FC236}">
                          <a16:creationId xmlns:a16="http://schemas.microsoft.com/office/drawing/2014/main" id="{F7A2F1D0-A53B-4A00-8F6F-68F4E6AC0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7" name="Oval 1856">
                      <a:extLst>
                        <a:ext uri="{FF2B5EF4-FFF2-40B4-BE49-F238E27FC236}">
                          <a16:creationId xmlns:a16="http://schemas.microsoft.com/office/drawing/2014/main" id="{C7F332E4-9295-43C6-B460-293E1D44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8" name="Oval 1857">
                      <a:extLst>
                        <a:ext uri="{FF2B5EF4-FFF2-40B4-BE49-F238E27FC236}">
                          <a16:creationId xmlns:a16="http://schemas.microsoft.com/office/drawing/2014/main" id="{B28A1BEF-7E6F-40BB-ADC0-F393A0F54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9" name="Oval 1858">
                      <a:extLst>
                        <a:ext uri="{FF2B5EF4-FFF2-40B4-BE49-F238E27FC236}">
                          <a16:creationId xmlns:a16="http://schemas.microsoft.com/office/drawing/2014/main" id="{6A021589-8B18-44B9-974C-A680ADEE7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0" name="Oval 1859">
                      <a:extLst>
                        <a:ext uri="{FF2B5EF4-FFF2-40B4-BE49-F238E27FC236}">
                          <a16:creationId xmlns:a16="http://schemas.microsoft.com/office/drawing/2014/main" id="{95695B9F-919C-405A-BF1A-06109F9B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1" name="Oval 1860">
                      <a:extLst>
                        <a:ext uri="{FF2B5EF4-FFF2-40B4-BE49-F238E27FC236}">
                          <a16:creationId xmlns:a16="http://schemas.microsoft.com/office/drawing/2014/main" id="{AA8BBEA0-44FD-416D-BDAC-BBB9F6727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2" name="Oval 1861">
                      <a:extLst>
                        <a:ext uri="{FF2B5EF4-FFF2-40B4-BE49-F238E27FC236}">
                          <a16:creationId xmlns:a16="http://schemas.microsoft.com/office/drawing/2014/main" id="{3A6E7A54-2362-4143-809D-478FD0259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D04ED9C0-ADCB-4BB5-A73A-7C09279DBC5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0" name="Group 1789">
                <a:extLst>
                  <a:ext uri="{FF2B5EF4-FFF2-40B4-BE49-F238E27FC236}">
                    <a16:creationId xmlns:a16="http://schemas.microsoft.com/office/drawing/2014/main" id="{0D4158B3-4BFE-4002-8520-0D972ED028F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717CF0B0-57CE-40D8-99F3-EE0163B3803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44" name="Group 1843">
                  <a:extLst>
                    <a:ext uri="{FF2B5EF4-FFF2-40B4-BE49-F238E27FC236}">
                      <a16:creationId xmlns:a16="http://schemas.microsoft.com/office/drawing/2014/main" id="{52B83EB9-5334-45D1-9BD2-CD1DFF13F3C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FAF7AB6C-5213-43F4-B8AD-A8189A9679B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884D6C2-A13D-44B0-8850-F3270AD3C1F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C9217265-087D-4A7E-BDCB-5B202DBCE49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3548098-9007-426B-BD0F-8F943835766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9D3C87D1-D668-4936-831A-2B5D5256BFD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CCB7BD1D-544E-4F73-AD9C-0DCD161C116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60C97D3-F89A-4514-B72D-9C25E1D473A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1" name="Group 1790">
                <a:extLst>
                  <a:ext uri="{FF2B5EF4-FFF2-40B4-BE49-F238E27FC236}">
                    <a16:creationId xmlns:a16="http://schemas.microsoft.com/office/drawing/2014/main" id="{053C3DBD-8838-4471-9EBF-B3D1920BF5B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32" name="Group 1831">
                  <a:extLst>
                    <a:ext uri="{FF2B5EF4-FFF2-40B4-BE49-F238E27FC236}">
                      <a16:creationId xmlns:a16="http://schemas.microsoft.com/office/drawing/2014/main" id="{09234F3E-2095-4E40-9653-80701909B30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00E8D54E-3CF8-4DC7-9709-0274F92F01E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35" name="Group 1834">
                    <a:extLst>
                      <a:ext uri="{FF2B5EF4-FFF2-40B4-BE49-F238E27FC236}">
                        <a16:creationId xmlns:a16="http://schemas.microsoft.com/office/drawing/2014/main" id="{6375FB87-87F4-4CBB-B7A2-DED0CFA9639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36" name="Oval 1835">
                      <a:extLst>
                        <a:ext uri="{FF2B5EF4-FFF2-40B4-BE49-F238E27FC236}">
                          <a16:creationId xmlns:a16="http://schemas.microsoft.com/office/drawing/2014/main" id="{78378C80-0947-475A-97B1-ECA16EF87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7" name="Oval 1836">
                      <a:extLst>
                        <a:ext uri="{FF2B5EF4-FFF2-40B4-BE49-F238E27FC236}">
                          <a16:creationId xmlns:a16="http://schemas.microsoft.com/office/drawing/2014/main" id="{DF7B4F12-1B27-4DFE-B908-EE05B5CAF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8" name="Oval 1837">
                      <a:extLst>
                        <a:ext uri="{FF2B5EF4-FFF2-40B4-BE49-F238E27FC236}">
                          <a16:creationId xmlns:a16="http://schemas.microsoft.com/office/drawing/2014/main" id="{BF3C6807-CB38-43E8-8BF3-E287742B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9" name="Oval 1838">
                      <a:extLst>
                        <a:ext uri="{FF2B5EF4-FFF2-40B4-BE49-F238E27FC236}">
                          <a16:creationId xmlns:a16="http://schemas.microsoft.com/office/drawing/2014/main" id="{73E13688-F854-44C8-8CB6-FDA076E6B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0" name="Oval 1839">
                      <a:extLst>
                        <a:ext uri="{FF2B5EF4-FFF2-40B4-BE49-F238E27FC236}">
                          <a16:creationId xmlns:a16="http://schemas.microsoft.com/office/drawing/2014/main" id="{DEDD85AE-47BE-4B00-BDC0-54BF35031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1" name="Oval 1840">
                      <a:extLst>
                        <a:ext uri="{FF2B5EF4-FFF2-40B4-BE49-F238E27FC236}">
                          <a16:creationId xmlns:a16="http://schemas.microsoft.com/office/drawing/2014/main" id="{7477D887-5D69-47E5-9C77-6967597BE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2" name="Oval 1841">
                      <a:extLst>
                        <a:ext uri="{FF2B5EF4-FFF2-40B4-BE49-F238E27FC236}">
                          <a16:creationId xmlns:a16="http://schemas.microsoft.com/office/drawing/2014/main" id="{6570C93F-B6FD-4F1F-8B07-75E46BBB4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932FE24A-681E-4C01-8276-533B4A541E1B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2" name="Group 1791">
                <a:extLst>
                  <a:ext uri="{FF2B5EF4-FFF2-40B4-BE49-F238E27FC236}">
                    <a16:creationId xmlns:a16="http://schemas.microsoft.com/office/drawing/2014/main" id="{29C5A71D-8156-4B77-B32F-758C0BC6CCA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1501355F-6398-433A-8599-48CA58EEA72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24" name="Group 1823">
                  <a:extLst>
                    <a:ext uri="{FF2B5EF4-FFF2-40B4-BE49-F238E27FC236}">
                      <a16:creationId xmlns:a16="http://schemas.microsoft.com/office/drawing/2014/main" id="{B91B5EEE-FC3A-46B0-A0F4-1B074F33D2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AE2FC500-1E78-4865-A2F0-154CA15DFE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0E2DCA5A-5868-4BD0-8174-5DE2D25BC2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44F7F79E-C00B-49E6-BFF1-63B69F5C97F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5FAB163E-7F06-419B-8C06-42B96CDD1B2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A21938DA-C0BA-400D-B054-494D95C31F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27BBC57B-C3B2-4B6B-9CB5-AEE254F860B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D2A70376-534B-4502-BDDB-B05347BDB24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3" name="Group 1792">
                <a:extLst>
                  <a:ext uri="{FF2B5EF4-FFF2-40B4-BE49-F238E27FC236}">
                    <a16:creationId xmlns:a16="http://schemas.microsoft.com/office/drawing/2014/main" id="{965C043A-7996-4ADC-A021-87E94ABACA0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12" name="Group 1811">
                  <a:extLst>
                    <a:ext uri="{FF2B5EF4-FFF2-40B4-BE49-F238E27FC236}">
                      <a16:creationId xmlns:a16="http://schemas.microsoft.com/office/drawing/2014/main" id="{EE1D3FFE-58ED-4703-9CEF-C383481DCF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B65E48B6-0797-4B9E-873A-584476C6F037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15" name="Group 1814">
                    <a:extLst>
                      <a:ext uri="{FF2B5EF4-FFF2-40B4-BE49-F238E27FC236}">
                        <a16:creationId xmlns:a16="http://schemas.microsoft.com/office/drawing/2014/main" id="{3F12F78B-A929-42A2-8170-D8DF0A995D1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16" name="Oval 1815">
                      <a:extLst>
                        <a:ext uri="{FF2B5EF4-FFF2-40B4-BE49-F238E27FC236}">
                          <a16:creationId xmlns:a16="http://schemas.microsoft.com/office/drawing/2014/main" id="{FD9CE9A9-66BF-44CD-B2E8-73D011E45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7" name="Oval 1816">
                      <a:extLst>
                        <a:ext uri="{FF2B5EF4-FFF2-40B4-BE49-F238E27FC236}">
                          <a16:creationId xmlns:a16="http://schemas.microsoft.com/office/drawing/2014/main" id="{E3FE90F2-E547-48B4-8418-69772EF61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8" name="Oval 1817">
                      <a:extLst>
                        <a:ext uri="{FF2B5EF4-FFF2-40B4-BE49-F238E27FC236}">
                          <a16:creationId xmlns:a16="http://schemas.microsoft.com/office/drawing/2014/main" id="{020241E8-5083-4B29-9B5A-3B5DCF721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9" name="Oval 1818">
                      <a:extLst>
                        <a:ext uri="{FF2B5EF4-FFF2-40B4-BE49-F238E27FC236}">
                          <a16:creationId xmlns:a16="http://schemas.microsoft.com/office/drawing/2014/main" id="{A99B4E18-3351-484C-90AD-50517BA75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0" name="Oval 1819">
                      <a:extLst>
                        <a:ext uri="{FF2B5EF4-FFF2-40B4-BE49-F238E27FC236}">
                          <a16:creationId xmlns:a16="http://schemas.microsoft.com/office/drawing/2014/main" id="{E3886B4E-F770-47FD-915E-0D4865276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1" name="Oval 1820">
                      <a:extLst>
                        <a:ext uri="{FF2B5EF4-FFF2-40B4-BE49-F238E27FC236}">
                          <a16:creationId xmlns:a16="http://schemas.microsoft.com/office/drawing/2014/main" id="{CD16E7D4-448E-4F7F-B406-206A567E4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2" name="Oval 1821">
                      <a:extLst>
                        <a:ext uri="{FF2B5EF4-FFF2-40B4-BE49-F238E27FC236}">
                          <a16:creationId xmlns:a16="http://schemas.microsoft.com/office/drawing/2014/main" id="{4BC909C6-03DF-4FBE-846C-698CB4AA1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2701393C-3BC5-4E38-8392-4EDF59F2BD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4" name="Oval 1793">
                <a:extLst>
                  <a:ext uri="{FF2B5EF4-FFF2-40B4-BE49-F238E27FC236}">
                    <a16:creationId xmlns:a16="http://schemas.microsoft.com/office/drawing/2014/main" id="{5CF889CE-137C-41D1-973C-BE75DE8D4300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95" name="Group 1794">
                <a:extLst>
                  <a:ext uri="{FF2B5EF4-FFF2-40B4-BE49-F238E27FC236}">
                    <a16:creationId xmlns:a16="http://schemas.microsoft.com/office/drawing/2014/main" id="{A59F2C43-5521-4FA3-BDF3-68E8A0C97A7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0AF8DA68-2F4B-4958-8605-E825532E0E7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7D773495-F6CF-421A-9FF4-2BDC996E20D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ACE204A7-0BF8-447A-8F79-F6A1AFBAC7F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1176294-F58B-4805-B064-6C914A5969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1C04F486-9384-4BD3-BE00-BD7E2978530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8FD551E0-D3EF-43D4-83BB-9079E212CC9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2C02912D-DD15-492B-B685-8BCBC0C2A4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6" name="Oval 1795">
                <a:extLst>
                  <a:ext uri="{FF2B5EF4-FFF2-40B4-BE49-F238E27FC236}">
                    <a16:creationId xmlns:a16="http://schemas.microsoft.com/office/drawing/2014/main" id="{CA2768D9-186F-42A9-B246-98125986384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7" name="Oval 1796">
                <a:extLst>
                  <a:ext uri="{FF2B5EF4-FFF2-40B4-BE49-F238E27FC236}">
                    <a16:creationId xmlns:a16="http://schemas.microsoft.com/office/drawing/2014/main" id="{F4F00667-6C6E-425E-BB6A-D38B862B235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8" name="Oval 1797">
                <a:extLst>
                  <a:ext uri="{FF2B5EF4-FFF2-40B4-BE49-F238E27FC236}">
                    <a16:creationId xmlns:a16="http://schemas.microsoft.com/office/drawing/2014/main" id="{ED158F5D-31C9-4C55-8E3A-D05502A99DD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9" name="Oval 1798">
                <a:extLst>
                  <a:ext uri="{FF2B5EF4-FFF2-40B4-BE49-F238E27FC236}">
                    <a16:creationId xmlns:a16="http://schemas.microsoft.com/office/drawing/2014/main" id="{5A27614B-925A-4823-898A-D8CA2735DD88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0" name="Oval 1799">
                <a:extLst>
                  <a:ext uri="{FF2B5EF4-FFF2-40B4-BE49-F238E27FC236}">
                    <a16:creationId xmlns:a16="http://schemas.microsoft.com/office/drawing/2014/main" id="{BA8411CB-48A5-446B-B6BF-DC396F5C6F1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1" name="Oval 1800">
                <a:extLst>
                  <a:ext uri="{FF2B5EF4-FFF2-40B4-BE49-F238E27FC236}">
                    <a16:creationId xmlns:a16="http://schemas.microsoft.com/office/drawing/2014/main" id="{F0279DC2-D712-4E81-A28C-0DBEBC0D263A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2" name="Oval 1801">
                <a:extLst>
                  <a:ext uri="{FF2B5EF4-FFF2-40B4-BE49-F238E27FC236}">
                    <a16:creationId xmlns:a16="http://schemas.microsoft.com/office/drawing/2014/main" id="{1E05C5C4-75C0-4898-8693-75F066E5BAA3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3" name="Oval 1802">
                <a:extLst>
                  <a:ext uri="{FF2B5EF4-FFF2-40B4-BE49-F238E27FC236}">
                    <a16:creationId xmlns:a16="http://schemas.microsoft.com/office/drawing/2014/main" id="{C2F6B0E3-B15C-4988-877A-CF5647C18F18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4" name="Oval 1803">
                <a:extLst>
                  <a:ext uri="{FF2B5EF4-FFF2-40B4-BE49-F238E27FC236}">
                    <a16:creationId xmlns:a16="http://schemas.microsoft.com/office/drawing/2014/main" id="{D88EBB5C-711B-4472-8902-736BD6A60F16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06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6E39-1369-4B87-BDDC-FCCF1029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navigation </a:t>
            </a:r>
            <a:r>
              <a:rPr lang="en-US" altLang="zh-CN" dirty="0"/>
              <a:t>via model-based Markov decision process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E8DFD-5C85-4276-A3BC-4DA57500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896937"/>
            <a:ext cx="4991100" cy="237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8C47B-A54C-4B5A-812F-747639F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077912"/>
            <a:ext cx="2114550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3566A-9AAC-4538-9D03-E6DCD8FB2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4" y="3711575"/>
            <a:ext cx="5062325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B9F2-38C3-4B54-A53B-D2BD6E97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 based optimal control of dynamic assembly processes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E097AA-96E5-464C-87FA-60328FB36D0A}"/>
              </a:ext>
            </a:extLst>
          </p:cNvPr>
          <p:cNvGrpSpPr/>
          <p:nvPr/>
        </p:nvGrpSpPr>
        <p:grpSpPr>
          <a:xfrm>
            <a:off x="317499" y="1243826"/>
            <a:ext cx="8569325" cy="2041986"/>
            <a:chOff x="-1917699" y="952500"/>
            <a:chExt cx="10804524" cy="2574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40749-4E6F-4856-8C28-0452CB4A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6175" y="952500"/>
              <a:ext cx="5200650" cy="2476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72483-1B24-4E46-A652-4D1D5B27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17699" y="952500"/>
              <a:ext cx="5541962" cy="257461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A8810A-06C8-4C8C-AB22-AE1ED897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2" y="3285812"/>
            <a:ext cx="3854504" cy="3470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A2336-FF36-4E4F-88DB-AEC9C57F4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098551"/>
            <a:ext cx="3200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FFA1-EF5D-4078-81D9-7A5793B5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8DAA15-974D-4730-A67E-E5B9FFE27034}"/>
              </a:ext>
            </a:extLst>
          </p:cNvPr>
          <p:cNvGrpSpPr/>
          <p:nvPr/>
        </p:nvGrpSpPr>
        <p:grpSpPr>
          <a:xfrm>
            <a:off x="-52227" y="629611"/>
            <a:ext cx="4519742" cy="2184775"/>
            <a:chOff x="3657601" y="1690778"/>
            <a:chExt cx="2742740" cy="13257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75F6AA-C0E2-4247-A414-1D0F81A8BC32}"/>
                </a:ext>
              </a:extLst>
            </p:cNvPr>
            <p:cNvSpPr/>
            <p:nvPr/>
          </p:nvSpPr>
          <p:spPr>
            <a:xfrm>
              <a:off x="3657601" y="1690778"/>
              <a:ext cx="2742740" cy="1325799"/>
            </a:xfrm>
            <a:prstGeom prst="rect">
              <a:avLst/>
            </a:prstGeom>
            <a:gradFill flip="none" rotWithShape="1">
              <a:gsLst>
                <a:gs pos="35000">
                  <a:schemeClr val="accent4">
                    <a:lumMod val="5000"/>
                    <a:lumOff val="95000"/>
                  </a:schemeClr>
                </a:gs>
                <a:gs pos="86000">
                  <a:schemeClr val="accent4">
                    <a:lumMod val="45000"/>
                    <a:lumOff val="55000"/>
                  </a:schemeClr>
                </a:gs>
                <a:gs pos="9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796402-A292-4AAC-A59B-26EEC35352BA}"/>
                </a:ext>
              </a:extLst>
            </p:cNvPr>
            <p:cNvSpPr/>
            <p:nvPr/>
          </p:nvSpPr>
          <p:spPr>
            <a:xfrm>
              <a:off x="5354523" y="1751852"/>
              <a:ext cx="931242" cy="1163618"/>
            </a:xfrm>
            <a:custGeom>
              <a:avLst/>
              <a:gdLst>
                <a:gd name="connsiteX0" fmla="*/ 1542517 w 3325501"/>
                <a:gd name="connsiteY0" fmla="*/ 4024516 h 4024516"/>
                <a:gd name="connsiteX1" fmla="*/ 1230097 w 3325501"/>
                <a:gd name="connsiteY1" fmla="*/ 3232036 h 4024516"/>
                <a:gd name="connsiteX2" fmla="*/ 475717 w 3325501"/>
                <a:gd name="connsiteY2" fmla="*/ 3117736 h 4024516"/>
                <a:gd name="connsiteX3" fmla="*/ 483337 w 3325501"/>
                <a:gd name="connsiteY3" fmla="*/ 2828176 h 4024516"/>
                <a:gd name="connsiteX4" fmla="*/ 437617 w 3325501"/>
                <a:gd name="connsiteY4" fmla="*/ 2538616 h 4024516"/>
                <a:gd name="connsiteX5" fmla="*/ 330937 w 3325501"/>
                <a:gd name="connsiteY5" fmla="*/ 2500516 h 4024516"/>
                <a:gd name="connsiteX6" fmla="*/ 384277 w 3325501"/>
                <a:gd name="connsiteY6" fmla="*/ 2302396 h 4024516"/>
                <a:gd name="connsiteX7" fmla="*/ 3277 w 3325501"/>
                <a:gd name="connsiteY7" fmla="*/ 2073796 h 4024516"/>
                <a:gd name="connsiteX8" fmla="*/ 209017 w 3325501"/>
                <a:gd name="connsiteY8" fmla="*/ 1944256 h 4024516"/>
                <a:gd name="connsiteX9" fmla="*/ 369037 w 3325501"/>
                <a:gd name="connsiteY9" fmla="*/ 1311796 h 4024516"/>
                <a:gd name="connsiteX10" fmla="*/ 338557 w 3325501"/>
                <a:gd name="connsiteY10" fmla="*/ 938416 h 4024516"/>
                <a:gd name="connsiteX11" fmla="*/ 605257 w 3325501"/>
                <a:gd name="connsiteY11" fmla="*/ 427876 h 4024516"/>
                <a:gd name="connsiteX12" fmla="*/ 1298677 w 3325501"/>
                <a:gd name="connsiteY12" fmla="*/ 31636 h 4024516"/>
                <a:gd name="connsiteX13" fmla="*/ 2213077 w 3325501"/>
                <a:gd name="connsiteY13" fmla="*/ 77356 h 4024516"/>
                <a:gd name="connsiteX14" fmla="*/ 2914117 w 3325501"/>
                <a:gd name="connsiteY14" fmla="*/ 496456 h 4024516"/>
                <a:gd name="connsiteX15" fmla="*/ 3310357 w 3325501"/>
                <a:gd name="connsiteY15" fmla="*/ 1197496 h 4024516"/>
                <a:gd name="connsiteX16" fmla="*/ 3218917 w 3325501"/>
                <a:gd name="connsiteY16" fmla="*/ 2028076 h 4024516"/>
                <a:gd name="connsiteX17" fmla="*/ 2990317 w 3325501"/>
                <a:gd name="connsiteY17" fmla="*/ 2652916 h 4024516"/>
                <a:gd name="connsiteX18" fmla="*/ 2845537 w 3325501"/>
                <a:gd name="connsiteY18" fmla="*/ 3155836 h 4024516"/>
                <a:gd name="connsiteX19" fmla="*/ 3036037 w 3325501"/>
                <a:gd name="connsiteY19" fmla="*/ 3651136 h 4024516"/>
                <a:gd name="connsiteX20" fmla="*/ 3066517 w 3325501"/>
                <a:gd name="connsiteY20" fmla="*/ 3635896 h 4024516"/>
                <a:gd name="connsiteX0" fmla="*/ 1445827 w 3228811"/>
                <a:gd name="connsiteY0" fmla="*/ 4024516 h 4024516"/>
                <a:gd name="connsiteX1" fmla="*/ 1133407 w 3228811"/>
                <a:gd name="connsiteY1" fmla="*/ 3232036 h 4024516"/>
                <a:gd name="connsiteX2" fmla="*/ 379027 w 3228811"/>
                <a:gd name="connsiteY2" fmla="*/ 3117736 h 4024516"/>
                <a:gd name="connsiteX3" fmla="*/ 386647 w 3228811"/>
                <a:gd name="connsiteY3" fmla="*/ 2828176 h 4024516"/>
                <a:gd name="connsiteX4" fmla="*/ 340927 w 3228811"/>
                <a:gd name="connsiteY4" fmla="*/ 2538616 h 4024516"/>
                <a:gd name="connsiteX5" fmla="*/ 234247 w 3228811"/>
                <a:gd name="connsiteY5" fmla="*/ 2500516 h 4024516"/>
                <a:gd name="connsiteX6" fmla="*/ 287587 w 3228811"/>
                <a:gd name="connsiteY6" fmla="*/ 2302396 h 4024516"/>
                <a:gd name="connsiteX7" fmla="*/ 5647 w 3228811"/>
                <a:gd name="connsiteY7" fmla="*/ 2172856 h 4024516"/>
                <a:gd name="connsiteX8" fmla="*/ 112327 w 3228811"/>
                <a:gd name="connsiteY8" fmla="*/ 1944256 h 4024516"/>
                <a:gd name="connsiteX9" fmla="*/ 272347 w 3228811"/>
                <a:gd name="connsiteY9" fmla="*/ 1311796 h 4024516"/>
                <a:gd name="connsiteX10" fmla="*/ 241867 w 3228811"/>
                <a:gd name="connsiteY10" fmla="*/ 938416 h 4024516"/>
                <a:gd name="connsiteX11" fmla="*/ 508567 w 3228811"/>
                <a:gd name="connsiteY11" fmla="*/ 427876 h 4024516"/>
                <a:gd name="connsiteX12" fmla="*/ 1201987 w 3228811"/>
                <a:gd name="connsiteY12" fmla="*/ 31636 h 4024516"/>
                <a:gd name="connsiteX13" fmla="*/ 2116387 w 3228811"/>
                <a:gd name="connsiteY13" fmla="*/ 77356 h 4024516"/>
                <a:gd name="connsiteX14" fmla="*/ 2817427 w 3228811"/>
                <a:gd name="connsiteY14" fmla="*/ 496456 h 4024516"/>
                <a:gd name="connsiteX15" fmla="*/ 3213667 w 3228811"/>
                <a:gd name="connsiteY15" fmla="*/ 1197496 h 4024516"/>
                <a:gd name="connsiteX16" fmla="*/ 3122227 w 3228811"/>
                <a:gd name="connsiteY16" fmla="*/ 2028076 h 4024516"/>
                <a:gd name="connsiteX17" fmla="*/ 2893627 w 3228811"/>
                <a:gd name="connsiteY17" fmla="*/ 2652916 h 4024516"/>
                <a:gd name="connsiteX18" fmla="*/ 2748847 w 3228811"/>
                <a:gd name="connsiteY18" fmla="*/ 3155836 h 4024516"/>
                <a:gd name="connsiteX19" fmla="*/ 2939347 w 3228811"/>
                <a:gd name="connsiteY19" fmla="*/ 3651136 h 4024516"/>
                <a:gd name="connsiteX20" fmla="*/ 2969827 w 3228811"/>
                <a:gd name="connsiteY20" fmla="*/ 3635896 h 4024516"/>
                <a:gd name="connsiteX0" fmla="*/ 1445827 w 3228811"/>
                <a:gd name="connsiteY0" fmla="*/ 4024516 h 4024516"/>
                <a:gd name="connsiteX1" fmla="*/ 1133407 w 3228811"/>
                <a:gd name="connsiteY1" fmla="*/ 3232036 h 4024516"/>
                <a:gd name="connsiteX2" fmla="*/ 379027 w 3228811"/>
                <a:gd name="connsiteY2" fmla="*/ 3117736 h 4024516"/>
                <a:gd name="connsiteX3" fmla="*/ 386647 w 3228811"/>
                <a:gd name="connsiteY3" fmla="*/ 2729116 h 4024516"/>
                <a:gd name="connsiteX4" fmla="*/ 340927 w 3228811"/>
                <a:gd name="connsiteY4" fmla="*/ 2538616 h 4024516"/>
                <a:gd name="connsiteX5" fmla="*/ 234247 w 3228811"/>
                <a:gd name="connsiteY5" fmla="*/ 2500516 h 4024516"/>
                <a:gd name="connsiteX6" fmla="*/ 287587 w 3228811"/>
                <a:gd name="connsiteY6" fmla="*/ 2302396 h 4024516"/>
                <a:gd name="connsiteX7" fmla="*/ 5647 w 3228811"/>
                <a:gd name="connsiteY7" fmla="*/ 2172856 h 4024516"/>
                <a:gd name="connsiteX8" fmla="*/ 112327 w 3228811"/>
                <a:gd name="connsiteY8" fmla="*/ 1944256 h 4024516"/>
                <a:gd name="connsiteX9" fmla="*/ 272347 w 3228811"/>
                <a:gd name="connsiteY9" fmla="*/ 1311796 h 4024516"/>
                <a:gd name="connsiteX10" fmla="*/ 241867 w 3228811"/>
                <a:gd name="connsiteY10" fmla="*/ 938416 h 4024516"/>
                <a:gd name="connsiteX11" fmla="*/ 508567 w 3228811"/>
                <a:gd name="connsiteY11" fmla="*/ 427876 h 4024516"/>
                <a:gd name="connsiteX12" fmla="*/ 1201987 w 3228811"/>
                <a:gd name="connsiteY12" fmla="*/ 31636 h 4024516"/>
                <a:gd name="connsiteX13" fmla="*/ 2116387 w 3228811"/>
                <a:gd name="connsiteY13" fmla="*/ 77356 h 4024516"/>
                <a:gd name="connsiteX14" fmla="*/ 2817427 w 3228811"/>
                <a:gd name="connsiteY14" fmla="*/ 496456 h 4024516"/>
                <a:gd name="connsiteX15" fmla="*/ 3213667 w 3228811"/>
                <a:gd name="connsiteY15" fmla="*/ 1197496 h 4024516"/>
                <a:gd name="connsiteX16" fmla="*/ 3122227 w 3228811"/>
                <a:gd name="connsiteY16" fmla="*/ 2028076 h 4024516"/>
                <a:gd name="connsiteX17" fmla="*/ 2893627 w 3228811"/>
                <a:gd name="connsiteY17" fmla="*/ 2652916 h 4024516"/>
                <a:gd name="connsiteX18" fmla="*/ 2748847 w 3228811"/>
                <a:gd name="connsiteY18" fmla="*/ 3155836 h 4024516"/>
                <a:gd name="connsiteX19" fmla="*/ 2939347 w 3228811"/>
                <a:gd name="connsiteY19" fmla="*/ 3651136 h 4024516"/>
                <a:gd name="connsiteX20" fmla="*/ 2969827 w 3228811"/>
                <a:gd name="connsiteY20" fmla="*/ 3635896 h 4024516"/>
                <a:gd name="connsiteX0" fmla="*/ 1520010 w 3302994"/>
                <a:gd name="connsiteY0" fmla="*/ 4024516 h 4024516"/>
                <a:gd name="connsiteX1" fmla="*/ 1207590 w 3302994"/>
                <a:gd name="connsiteY1" fmla="*/ 3232036 h 4024516"/>
                <a:gd name="connsiteX2" fmla="*/ 453210 w 3302994"/>
                <a:gd name="connsiteY2" fmla="*/ 3117736 h 4024516"/>
                <a:gd name="connsiteX3" fmla="*/ 460830 w 3302994"/>
                <a:gd name="connsiteY3" fmla="*/ 2729116 h 4024516"/>
                <a:gd name="connsiteX4" fmla="*/ 415110 w 3302994"/>
                <a:gd name="connsiteY4" fmla="*/ 2538616 h 4024516"/>
                <a:gd name="connsiteX5" fmla="*/ 308430 w 3302994"/>
                <a:gd name="connsiteY5" fmla="*/ 2500516 h 4024516"/>
                <a:gd name="connsiteX6" fmla="*/ 361770 w 3302994"/>
                <a:gd name="connsiteY6" fmla="*/ 2302396 h 4024516"/>
                <a:gd name="connsiteX7" fmla="*/ 3630 w 3302994"/>
                <a:gd name="connsiteY7" fmla="*/ 2172856 h 4024516"/>
                <a:gd name="connsiteX8" fmla="*/ 186510 w 3302994"/>
                <a:gd name="connsiteY8" fmla="*/ 1944256 h 4024516"/>
                <a:gd name="connsiteX9" fmla="*/ 346530 w 3302994"/>
                <a:gd name="connsiteY9" fmla="*/ 1311796 h 4024516"/>
                <a:gd name="connsiteX10" fmla="*/ 316050 w 3302994"/>
                <a:gd name="connsiteY10" fmla="*/ 938416 h 4024516"/>
                <a:gd name="connsiteX11" fmla="*/ 582750 w 3302994"/>
                <a:gd name="connsiteY11" fmla="*/ 427876 h 4024516"/>
                <a:gd name="connsiteX12" fmla="*/ 1276170 w 3302994"/>
                <a:gd name="connsiteY12" fmla="*/ 31636 h 4024516"/>
                <a:gd name="connsiteX13" fmla="*/ 2190570 w 3302994"/>
                <a:gd name="connsiteY13" fmla="*/ 77356 h 4024516"/>
                <a:gd name="connsiteX14" fmla="*/ 2891610 w 3302994"/>
                <a:gd name="connsiteY14" fmla="*/ 496456 h 4024516"/>
                <a:gd name="connsiteX15" fmla="*/ 3287850 w 3302994"/>
                <a:gd name="connsiteY15" fmla="*/ 1197496 h 4024516"/>
                <a:gd name="connsiteX16" fmla="*/ 3196410 w 3302994"/>
                <a:gd name="connsiteY16" fmla="*/ 2028076 h 4024516"/>
                <a:gd name="connsiteX17" fmla="*/ 2967810 w 3302994"/>
                <a:gd name="connsiteY17" fmla="*/ 2652916 h 4024516"/>
                <a:gd name="connsiteX18" fmla="*/ 2823030 w 3302994"/>
                <a:gd name="connsiteY18" fmla="*/ 3155836 h 4024516"/>
                <a:gd name="connsiteX19" fmla="*/ 3013530 w 3302994"/>
                <a:gd name="connsiteY19" fmla="*/ 3651136 h 4024516"/>
                <a:gd name="connsiteX20" fmla="*/ 3044010 w 3302994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59409 w 3301573"/>
                <a:gd name="connsiteY3" fmla="*/ 2729116 h 4024516"/>
                <a:gd name="connsiteX4" fmla="*/ 413689 w 3301573"/>
                <a:gd name="connsiteY4" fmla="*/ 2538616 h 4024516"/>
                <a:gd name="connsiteX5" fmla="*/ 307009 w 3301573"/>
                <a:gd name="connsiteY5" fmla="*/ 250051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07009 w 3301573"/>
                <a:gd name="connsiteY5" fmla="*/ 250051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60349 w 3301573"/>
                <a:gd name="connsiteY5" fmla="*/ 264529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13689 w 3301573"/>
                <a:gd name="connsiteY4" fmla="*/ 253861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360349 w 3301573"/>
                <a:gd name="connsiteY4" fmla="*/ 258433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36034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3654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44169 w 3301573"/>
                <a:gd name="connsiteY4" fmla="*/ 271387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596569 w 3301573"/>
                <a:gd name="connsiteY4" fmla="*/ 259957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695629 w 3301573"/>
                <a:gd name="connsiteY4" fmla="*/ 25538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59596 h 4024516"/>
                <a:gd name="connsiteX4" fmla="*/ 695629 w 3301573"/>
                <a:gd name="connsiteY4" fmla="*/ 25538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59596 h 4024516"/>
                <a:gd name="connsiteX4" fmla="*/ 57370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97509 w 3301573"/>
                <a:gd name="connsiteY2" fmla="*/ 3125356 h 4024516"/>
                <a:gd name="connsiteX3" fmla="*/ 360349 w 3301573"/>
                <a:gd name="connsiteY3" fmla="*/ 2759596 h 4024516"/>
                <a:gd name="connsiteX4" fmla="*/ 57370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3042589 w 3301573"/>
                <a:gd name="connsiteY20" fmla="*/ 3635896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2262818 w 3301573"/>
                <a:gd name="connsiteY20" fmla="*/ 4021195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1556439 w 3301573"/>
                <a:gd name="connsiteY20" fmla="*/ 4112932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39630 w 3301573"/>
                <a:gd name="connsiteY19" fmla="*/ 3641962 h 4125428"/>
                <a:gd name="connsiteX20" fmla="*/ 1556439 w 3301573"/>
                <a:gd name="connsiteY20" fmla="*/ 4112932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39630 w 3301573"/>
                <a:gd name="connsiteY19" fmla="*/ 3641962 h 4125428"/>
                <a:gd name="connsiteX20" fmla="*/ 1538091 w 3301573"/>
                <a:gd name="connsiteY20" fmla="*/ 4103758 h 412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01573" h="4125428">
                  <a:moveTo>
                    <a:pt x="1546110" y="4125428"/>
                  </a:moveTo>
                  <a:cubicBezTo>
                    <a:pt x="1478800" y="3804753"/>
                    <a:pt x="1380936" y="3398715"/>
                    <a:pt x="1206169" y="3232036"/>
                  </a:cubicBezTo>
                  <a:cubicBezTo>
                    <a:pt x="1031402" y="3065357"/>
                    <a:pt x="638479" y="3204096"/>
                    <a:pt x="497509" y="3125356"/>
                  </a:cubicBezTo>
                  <a:cubicBezTo>
                    <a:pt x="356539" y="3046616"/>
                    <a:pt x="347649" y="2849766"/>
                    <a:pt x="360349" y="2759596"/>
                  </a:cubicBezTo>
                  <a:cubicBezTo>
                    <a:pt x="373049" y="2669426"/>
                    <a:pt x="582599" y="2612276"/>
                    <a:pt x="573709" y="2584336"/>
                  </a:cubicBezTo>
                  <a:cubicBezTo>
                    <a:pt x="564819" y="2556396"/>
                    <a:pt x="342569" y="2638946"/>
                    <a:pt x="307009" y="2591956"/>
                  </a:cubicBezTo>
                  <a:cubicBezTo>
                    <a:pt x="271449" y="2544966"/>
                    <a:pt x="411149" y="2372246"/>
                    <a:pt x="360349" y="2302396"/>
                  </a:cubicBezTo>
                  <a:cubicBezTo>
                    <a:pt x="309549" y="2232546"/>
                    <a:pt x="26339" y="2251596"/>
                    <a:pt x="2209" y="2172856"/>
                  </a:cubicBezTo>
                  <a:cubicBezTo>
                    <a:pt x="-21921" y="2094116"/>
                    <a:pt x="158419" y="1973466"/>
                    <a:pt x="215569" y="1829956"/>
                  </a:cubicBezTo>
                  <a:cubicBezTo>
                    <a:pt x="272719" y="1686446"/>
                    <a:pt x="328599" y="1460386"/>
                    <a:pt x="345109" y="1311796"/>
                  </a:cubicBezTo>
                  <a:cubicBezTo>
                    <a:pt x="361619" y="1163206"/>
                    <a:pt x="275259" y="1085736"/>
                    <a:pt x="314629" y="938416"/>
                  </a:cubicBezTo>
                  <a:cubicBezTo>
                    <a:pt x="353999" y="791096"/>
                    <a:pt x="421309" y="579006"/>
                    <a:pt x="581329" y="427876"/>
                  </a:cubicBezTo>
                  <a:cubicBezTo>
                    <a:pt x="741349" y="276746"/>
                    <a:pt x="1006779" y="90056"/>
                    <a:pt x="1274749" y="31636"/>
                  </a:cubicBezTo>
                  <a:cubicBezTo>
                    <a:pt x="1542719" y="-26784"/>
                    <a:pt x="1919909" y="-114"/>
                    <a:pt x="2189149" y="77356"/>
                  </a:cubicBezTo>
                  <a:cubicBezTo>
                    <a:pt x="2458389" y="154826"/>
                    <a:pt x="2707309" y="309766"/>
                    <a:pt x="2890189" y="496456"/>
                  </a:cubicBezTo>
                  <a:cubicBezTo>
                    <a:pt x="3073069" y="683146"/>
                    <a:pt x="3235629" y="942226"/>
                    <a:pt x="3286429" y="1197496"/>
                  </a:cubicBezTo>
                  <a:cubicBezTo>
                    <a:pt x="3337229" y="1452766"/>
                    <a:pt x="3248329" y="1785506"/>
                    <a:pt x="3194989" y="2028076"/>
                  </a:cubicBezTo>
                  <a:cubicBezTo>
                    <a:pt x="3141649" y="2270646"/>
                    <a:pt x="3028619" y="2464956"/>
                    <a:pt x="2966389" y="2652916"/>
                  </a:cubicBezTo>
                  <a:cubicBezTo>
                    <a:pt x="2904159" y="2840876"/>
                    <a:pt x="2809402" y="2990995"/>
                    <a:pt x="2821609" y="3155836"/>
                  </a:cubicBezTo>
                  <a:cubicBezTo>
                    <a:pt x="2833816" y="3320677"/>
                    <a:pt x="3253550" y="3483975"/>
                    <a:pt x="3039630" y="3641962"/>
                  </a:cubicBezTo>
                  <a:cubicBezTo>
                    <a:pt x="2825710" y="3799949"/>
                    <a:pt x="1541266" y="4151383"/>
                    <a:pt x="1538091" y="4103758"/>
                  </a:cubicBezTo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9A2510-869E-4F93-B1F0-A19FE2D409F9}"/>
                </a:ext>
              </a:extLst>
            </p:cNvPr>
            <p:cNvSpPr/>
            <p:nvPr/>
          </p:nvSpPr>
          <p:spPr>
            <a:xfrm>
              <a:off x="5641647" y="1883578"/>
              <a:ext cx="60180" cy="601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1D02D5-EC66-47D9-B478-729C023057B5}"/>
                </a:ext>
              </a:extLst>
            </p:cNvPr>
            <p:cNvSpPr/>
            <p:nvPr/>
          </p:nvSpPr>
          <p:spPr>
            <a:xfrm>
              <a:off x="5797901" y="1834242"/>
              <a:ext cx="60180" cy="601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45FBA2-D701-45C5-A977-7243EB8D5B3D}"/>
                </a:ext>
              </a:extLst>
            </p:cNvPr>
            <p:cNvSpPr/>
            <p:nvPr/>
          </p:nvSpPr>
          <p:spPr>
            <a:xfrm>
              <a:off x="5754915" y="1938185"/>
              <a:ext cx="42986" cy="4298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EBFA4-40F4-4879-BF62-658D52E706B8}"/>
                </a:ext>
              </a:extLst>
            </p:cNvPr>
            <p:cNvSpPr/>
            <p:nvPr/>
          </p:nvSpPr>
          <p:spPr>
            <a:xfrm>
              <a:off x="5753493" y="2030866"/>
              <a:ext cx="91048" cy="9104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2F7990-3896-4F8D-AC50-F8D19F28D640}"/>
                </a:ext>
              </a:extLst>
            </p:cNvPr>
            <p:cNvSpPr/>
            <p:nvPr/>
          </p:nvSpPr>
          <p:spPr>
            <a:xfrm>
              <a:off x="5850989" y="1960152"/>
              <a:ext cx="42986" cy="4298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9E1E33-90EF-4D0A-A6B0-964BA8F97834}"/>
                </a:ext>
              </a:extLst>
            </p:cNvPr>
            <p:cNvSpPr/>
            <p:nvPr/>
          </p:nvSpPr>
          <p:spPr>
            <a:xfrm>
              <a:off x="5999873" y="2004509"/>
              <a:ext cx="60180" cy="6018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77A018-7DA3-4E0D-981C-6C0A486DABF5}"/>
                </a:ext>
              </a:extLst>
            </p:cNvPr>
            <p:cNvSpPr/>
            <p:nvPr/>
          </p:nvSpPr>
          <p:spPr>
            <a:xfrm>
              <a:off x="5936187" y="1849634"/>
              <a:ext cx="57455" cy="5745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ABA135-6FFB-4222-84B9-9245C70845B8}"/>
                </a:ext>
              </a:extLst>
            </p:cNvPr>
            <p:cNvSpPr/>
            <p:nvPr/>
          </p:nvSpPr>
          <p:spPr>
            <a:xfrm>
              <a:off x="5586212" y="1978662"/>
              <a:ext cx="60180" cy="601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238EFF-F031-4154-A3B7-EAD2861C191E}"/>
                </a:ext>
              </a:extLst>
            </p:cNvPr>
            <p:cNvSpPr/>
            <p:nvPr/>
          </p:nvSpPr>
          <p:spPr>
            <a:xfrm>
              <a:off x="5664320" y="2129160"/>
              <a:ext cx="60180" cy="6018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B3F343-E89A-4C60-89EE-2F56D45070BD}"/>
                </a:ext>
              </a:extLst>
            </p:cNvPr>
            <p:cNvSpPr/>
            <p:nvPr/>
          </p:nvSpPr>
          <p:spPr>
            <a:xfrm>
              <a:off x="5895470" y="2090664"/>
              <a:ext cx="60180" cy="6018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4E8EEC-0970-403A-92D3-5DFACB036B44}"/>
                </a:ext>
              </a:extLst>
            </p:cNvPr>
            <p:cNvSpPr/>
            <p:nvPr/>
          </p:nvSpPr>
          <p:spPr>
            <a:xfrm>
              <a:off x="5694410" y="1998648"/>
              <a:ext cx="42986" cy="4298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0B733-4E3C-4DB8-9464-6A136A7B1C34}"/>
                </a:ext>
              </a:extLst>
            </p:cNvPr>
            <p:cNvCxnSpPr>
              <a:cxnSpLocks/>
              <a:stCxn id="8" idx="3"/>
              <a:endCxn id="16" idx="7"/>
            </p:cNvCxnSpPr>
            <p:nvPr/>
          </p:nvCxnSpPr>
          <p:spPr>
            <a:xfrm flipH="1">
              <a:off x="5731101" y="1974876"/>
              <a:ext cx="30109" cy="30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7CC987-682C-4CEA-870E-20BF7F4F2B4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5776408" y="1981171"/>
              <a:ext cx="22609" cy="496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2EA22-97B1-4A61-B854-30B9F806078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5797901" y="1959678"/>
              <a:ext cx="53088" cy="219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C01AD-3F0C-49A2-AC55-E81C6D8382BF}"/>
                </a:ext>
              </a:extLst>
            </p:cNvPr>
            <p:cNvCxnSpPr>
              <a:cxnSpLocks/>
              <a:stCxn id="8" idx="7"/>
              <a:endCxn id="7" idx="3"/>
            </p:cNvCxnSpPr>
            <p:nvPr/>
          </p:nvCxnSpPr>
          <p:spPr>
            <a:xfrm flipV="1">
              <a:off x="5791606" y="1885609"/>
              <a:ext cx="15108" cy="58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0E0D70-74BB-4CC8-B7F1-5B134F35C040}"/>
                </a:ext>
              </a:extLst>
            </p:cNvPr>
            <p:cNvCxnSpPr>
              <a:cxnSpLocks/>
              <a:stCxn id="10" idx="7"/>
              <a:endCxn id="12" idx="3"/>
            </p:cNvCxnSpPr>
            <p:nvPr/>
          </p:nvCxnSpPr>
          <p:spPr>
            <a:xfrm flipV="1">
              <a:off x="5887680" y="1898675"/>
              <a:ext cx="56921" cy="677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0B0A59-5733-4988-8333-0773C31D72FA}"/>
                </a:ext>
              </a:extLst>
            </p:cNvPr>
            <p:cNvCxnSpPr>
              <a:cxnSpLocks/>
              <a:stCxn id="12" idx="2"/>
              <a:endCxn id="7" idx="6"/>
            </p:cNvCxnSpPr>
            <p:nvPr/>
          </p:nvCxnSpPr>
          <p:spPr>
            <a:xfrm flipH="1" flipV="1">
              <a:off x="5858081" y="1864332"/>
              <a:ext cx="78105" cy="140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416876-D923-4928-9620-901C788574C7}"/>
                </a:ext>
              </a:extLst>
            </p:cNvPr>
            <p:cNvCxnSpPr>
              <a:cxnSpLocks/>
              <a:stCxn id="8" idx="1"/>
              <a:endCxn id="6" idx="6"/>
            </p:cNvCxnSpPr>
            <p:nvPr/>
          </p:nvCxnSpPr>
          <p:spPr>
            <a:xfrm flipH="1" flipV="1">
              <a:off x="5701827" y="1913668"/>
              <a:ext cx="59383" cy="30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EC3B95-997C-411C-9DE2-1FE34AEAF073}"/>
                </a:ext>
              </a:extLst>
            </p:cNvPr>
            <p:cNvCxnSpPr>
              <a:cxnSpLocks/>
              <a:stCxn id="7" idx="2"/>
              <a:endCxn id="6" idx="7"/>
            </p:cNvCxnSpPr>
            <p:nvPr/>
          </p:nvCxnSpPr>
          <p:spPr>
            <a:xfrm flipH="1">
              <a:off x="5693014" y="1864332"/>
              <a:ext cx="104887" cy="280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A77DA2-4114-499E-AB42-1E5F74E836AC}"/>
                </a:ext>
              </a:extLst>
            </p:cNvPr>
            <p:cNvCxnSpPr>
              <a:cxnSpLocks/>
              <a:stCxn id="11" idx="0"/>
              <a:endCxn id="12" idx="5"/>
            </p:cNvCxnSpPr>
            <p:nvPr/>
          </p:nvCxnSpPr>
          <p:spPr>
            <a:xfrm flipH="1" flipV="1">
              <a:off x="5985228" y="1898675"/>
              <a:ext cx="44736" cy="105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0FB004-C3AF-4C85-913C-83A348219ABE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 flipH="1">
              <a:off x="5955650" y="2065555"/>
              <a:ext cx="75816" cy="551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51CBD2-4CF7-4383-8B7C-AE446055AB07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5887680" y="1996843"/>
              <a:ext cx="121007" cy="164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BF0A4B-F70F-4DF5-AE58-0EB05B06CC43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844541" y="2034599"/>
              <a:ext cx="155333" cy="417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20C7C0-859F-48F8-9EC6-CA5C38E43341}"/>
                </a:ext>
              </a:extLst>
            </p:cNvPr>
            <p:cNvCxnSpPr>
              <a:cxnSpLocks/>
              <a:stCxn id="10" idx="4"/>
              <a:endCxn id="9" idx="7"/>
            </p:cNvCxnSpPr>
            <p:nvPr/>
          </p:nvCxnSpPr>
          <p:spPr>
            <a:xfrm flipH="1">
              <a:off x="5831207" y="2003138"/>
              <a:ext cx="41274" cy="410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B748121-F8B1-418B-A029-2E64194ECD27}"/>
                </a:ext>
              </a:extLst>
            </p:cNvPr>
            <p:cNvCxnSpPr>
              <a:cxnSpLocks/>
              <a:stCxn id="15" idx="2"/>
              <a:endCxn id="9" idx="5"/>
            </p:cNvCxnSpPr>
            <p:nvPr/>
          </p:nvCxnSpPr>
          <p:spPr>
            <a:xfrm flipH="1" flipV="1">
              <a:off x="5831207" y="2108579"/>
              <a:ext cx="64263" cy="12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95E9F0-C126-48A3-92B4-EB8F977570A6}"/>
                </a:ext>
              </a:extLst>
            </p:cNvPr>
            <p:cNvCxnSpPr>
              <a:cxnSpLocks/>
              <a:stCxn id="6" idx="4"/>
              <a:endCxn id="16" idx="1"/>
            </p:cNvCxnSpPr>
            <p:nvPr/>
          </p:nvCxnSpPr>
          <p:spPr>
            <a:xfrm>
              <a:off x="5671737" y="1943758"/>
              <a:ext cx="28968" cy="611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CADFC0-07DB-44A0-8865-55D36642072F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5616302" y="1934945"/>
              <a:ext cx="34158" cy="437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051F16-03B0-480B-9C85-8B17AFC13EAF}"/>
                </a:ext>
              </a:extLst>
            </p:cNvPr>
            <p:cNvCxnSpPr>
              <a:cxnSpLocks/>
              <a:stCxn id="16" idx="2"/>
              <a:endCxn id="13" idx="6"/>
            </p:cNvCxnSpPr>
            <p:nvPr/>
          </p:nvCxnSpPr>
          <p:spPr>
            <a:xfrm flipH="1" flipV="1">
              <a:off x="5646392" y="2008752"/>
              <a:ext cx="48018" cy="11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6A47C1-9467-4F20-A794-39E2C917B3EB}"/>
                </a:ext>
              </a:extLst>
            </p:cNvPr>
            <p:cNvCxnSpPr>
              <a:cxnSpLocks/>
              <a:stCxn id="14" idx="1"/>
              <a:endCxn id="13" idx="4"/>
            </p:cNvCxnSpPr>
            <p:nvPr/>
          </p:nvCxnSpPr>
          <p:spPr>
            <a:xfrm flipH="1" flipV="1">
              <a:off x="5616302" y="2038842"/>
              <a:ext cx="56831" cy="991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425594-F283-4B40-907B-11414099D731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V="1">
              <a:off x="5694410" y="2041634"/>
              <a:ext cx="21493" cy="87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93AD06-202E-4893-9022-90D48D7238B6}"/>
                </a:ext>
              </a:extLst>
            </p:cNvPr>
            <p:cNvCxnSpPr>
              <a:cxnSpLocks/>
              <a:stCxn id="9" idx="2"/>
              <a:endCxn id="16" idx="5"/>
            </p:cNvCxnSpPr>
            <p:nvPr/>
          </p:nvCxnSpPr>
          <p:spPr>
            <a:xfrm flipH="1" flipV="1">
              <a:off x="5731101" y="2035339"/>
              <a:ext cx="22392" cy="410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58AAB2-5133-40FD-93C4-DD598CAAE131}"/>
                </a:ext>
              </a:extLst>
            </p:cNvPr>
            <p:cNvCxnSpPr>
              <a:cxnSpLocks/>
              <a:stCxn id="9" idx="3"/>
              <a:endCxn id="14" idx="6"/>
            </p:cNvCxnSpPr>
            <p:nvPr/>
          </p:nvCxnSpPr>
          <p:spPr>
            <a:xfrm flipH="1">
              <a:off x="5724500" y="2108579"/>
              <a:ext cx="42327" cy="50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7CB3B3-DA15-4CE6-BA3A-D24918984D34}"/>
                </a:ext>
              </a:extLst>
            </p:cNvPr>
            <p:cNvSpPr/>
            <p:nvPr/>
          </p:nvSpPr>
          <p:spPr>
            <a:xfrm>
              <a:off x="5841846" y="2202603"/>
              <a:ext cx="42986" cy="42986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AF461A-D299-4494-AB83-19D6B4C33A51}"/>
                </a:ext>
              </a:extLst>
            </p:cNvPr>
            <p:cNvCxnSpPr>
              <a:cxnSpLocks/>
              <a:stCxn id="38" idx="2"/>
              <a:endCxn id="14" idx="5"/>
            </p:cNvCxnSpPr>
            <p:nvPr/>
          </p:nvCxnSpPr>
          <p:spPr>
            <a:xfrm flipH="1" flipV="1">
              <a:off x="5715687" y="2180527"/>
              <a:ext cx="126159" cy="43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5AFBDA-F719-4B5C-83B2-A1141228624E}"/>
                </a:ext>
              </a:extLst>
            </p:cNvPr>
            <p:cNvCxnSpPr>
              <a:cxnSpLocks/>
              <a:stCxn id="38" idx="1"/>
              <a:endCxn id="9" idx="4"/>
            </p:cNvCxnSpPr>
            <p:nvPr/>
          </p:nvCxnSpPr>
          <p:spPr>
            <a:xfrm flipH="1" flipV="1">
              <a:off x="5799017" y="2121913"/>
              <a:ext cx="49124" cy="869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4C28EC-D2B2-4CAF-B5F6-C1BFE8A59CB7}"/>
                </a:ext>
              </a:extLst>
            </p:cNvPr>
            <p:cNvCxnSpPr>
              <a:cxnSpLocks/>
              <a:stCxn id="38" idx="7"/>
              <a:endCxn id="15" idx="4"/>
            </p:cNvCxnSpPr>
            <p:nvPr/>
          </p:nvCxnSpPr>
          <p:spPr>
            <a:xfrm flipV="1">
              <a:off x="5878537" y="2150844"/>
              <a:ext cx="47024" cy="58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8225E-6DF3-41E9-8FE9-20C4215EB177}"/>
                </a:ext>
              </a:extLst>
            </p:cNvPr>
            <p:cNvSpPr/>
            <p:nvPr/>
          </p:nvSpPr>
          <p:spPr>
            <a:xfrm>
              <a:off x="5993641" y="2221517"/>
              <a:ext cx="30090" cy="300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5C7FA7-20A2-403B-B0EB-1C2250A905F1}"/>
                </a:ext>
              </a:extLst>
            </p:cNvPr>
            <p:cNvSpPr/>
            <p:nvPr/>
          </p:nvSpPr>
          <p:spPr>
            <a:xfrm>
              <a:off x="5959208" y="2276056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E52A7E-F978-45AD-9015-A18BDCC4A029}"/>
                </a:ext>
              </a:extLst>
            </p:cNvPr>
            <p:cNvCxnSpPr>
              <a:cxnSpLocks/>
              <a:stCxn id="42" idx="7"/>
              <a:endCxn id="15" idx="5"/>
            </p:cNvCxnSpPr>
            <p:nvPr/>
          </p:nvCxnSpPr>
          <p:spPr>
            <a:xfrm flipH="1" flipV="1">
              <a:off x="5946837" y="2142031"/>
              <a:ext cx="72488" cy="83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CA2A7AB-53EB-4B08-946F-9BD458D787AB}"/>
                </a:ext>
              </a:extLst>
            </p:cNvPr>
            <p:cNvCxnSpPr>
              <a:cxnSpLocks/>
              <a:stCxn id="42" idx="2"/>
              <a:endCxn id="38" idx="6"/>
            </p:cNvCxnSpPr>
            <p:nvPr/>
          </p:nvCxnSpPr>
          <p:spPr>
            <a:xfrm flipH="1" flipV="1">
              <a:off x="5884832" y="2224096"/>
              <a:ext cx="108810" cy="124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FF369F-D998-4179-A783-4588437E34B2}"/>
                </a:ext>
              </a:extLst>
            </p:cNvPr>
            <p:cNvCxnSpPr>
              <a:cxnSpLocks/>
              <a:stCxn id="43" idx="2"/>
              <a:endCxn id="38" idx="5"/>
            </p:cNvCxnSpPr>
            <p:nvPr/>
          </p:nvCxnSpPr>
          <p:spPr>
            <a:xfrm flipH="1" flipV="1">
              <a:off x="5878537" y="2239294"/>
              <a:ext cx="80672" cy="51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162076-BE56-4A44-9749-A5396645CE6A}"/>
                </a:ext>
              </a:extLst>
            </p:cNvPr>
            <p:cNvCxnSpPr>
              <a:cxnSpLocks/>
              <a:stCxn id="43" idx="0"/>
              <a:endCxn id="42" idx="5"/>
            </p:cNvCxnSpPr>
            <p:nvPr/>
          </p:nvCxnSpPr>
          <p:spPr>
            <a:xfrm flipV="1">
              <a:off x="5973897" y="2247201"/>
              <a:ext cx="45428" cy="28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9D757DE-B728-47F8-8976-C6A6E5537982}"/>
                </a:ext>
              </a:extLst>
            </p:cNvPr>
            <p:cNvSpPr/>
            <p:nvPr/>
          </p:nvSpPr>
          <p:spPr>
            <a:xfrm>
              <a:off x="6068531" y="2177365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73336D4-B272-4B98-9757-07C951ECAED2}"/>
                </a:ext>
              </a:extLst>
            </p:cNvPr>
            <p:cNvSpPr/>
            <p:nvPr/>
          </p:nvSpPr>
          <p:spPr>
            <a:xfrm>
              <a:off x="6055703" y="2261367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63B4D7-A94F-4138-8FA5-5B926087C0E7}"/>
                </a:ext>
              </a:extLst>
            </p:cNvPr>
            <p:cNvCxnSpPr>
              <a:cxnSpLocks/>
              <a:stCxn id="48" idx="0"/>
              <a:endCxn id="11" idx="4"/>
            </p:cNvCxnSpPr>
            <p:nvPr/>
          </p:nvCxnSpPr>
          <p:spPr>
            <a:xfrm flipH="1" flipV="1">
              <a:off x="6029963" y="2064689"/>
              <a:ext cx="53256" cy="11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2C5F3D-1912-4C74-9E91-D03915631092}"/>
                </a:ext>
              </a:extLst>
            </p:cNvPr>
            <p:cNvCxnSpPr>
              <a:cxnSpLocks/>
              <a:stCxn id="48" idx="2"/>
              <a:endCxn id="15" idx="6"/>
            </p:cNvCxnSpPr>
            <p:nvPr/>
          </p:nvCxnSpPr>
          <p:spPr>
            <a:xfrm flipH="1" flipV="1">
              <a:off x="5955650" y="2120754"/>
              <a:ext cx="112880" cy="713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08A43-AB44-4C12-97C7-FCD2E067816C}"/>
                </a:ext>
              </a:extLst>
            </p:cNvPr>
            <p:cNvCxnSpPr>
              <a:cxnSpLocks/>
              <a:stCxn id="48" idx="3"/>
              <a:endCxn id="42" idx="6"/>
            </p:cNvCxnSpPr>
            <p:nvPr/>
          </p:nvCxnSpPr>
          <p:spPr>
            <a:xfrm flipH="1">
              <a:off x="6023732" y="2202441"/>
              <a:ext cx="49101" cy="34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9D0F4D-2DC9-4555-916D-D01DCAC1AA69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V="1">
              <a:off x="6070392" y="2206744"/>
              <a:ext cx="12828" cy="546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E93AA9-D688-4303-B3DD-9BFDE01C692B}"/>
                </a:ext>
              </a:extLst>
            </p:cNvPr>
            <p:cNvCxnSpPr>
              <a:cxnSpLocks/>
              <a:stCxn id="49" idx="2"/>
              <a:endCxn id="43" idx="6"/>
            </p:cNvCxnSpPr>
            <p:nvPr/>
          </p:nvCxnSpPr>
          <p:spPr>
            <a:xfrm flipH="1">
              <a:off x="5988586" y="2276056"/>
              <a:ext cx="67116" cy="14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1A82AE-E4C2-4D8F-8233-78C2F383446A}"/>
                </a:ext>
              </a:extLst>
            </p:cNvPr>
            <p:cNvSpPr/>
            <p:nvPr/>
          </p:nvSpPr>
          <p:spPr>
            <a:xfrm>
              <a:off x="6085080" y="1911068"/>
              <a:ext cx="42986" cy="42986"/>
            </a:xfrm>
            <a:prstGeom prst="ellipse">
              <a:avLst/>
            </a:prstGeom>
            <a:solidFill>
              <a:srgbClr val="FF787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A57A585-F484-4CB7-BD1D-6E3926EB9B03}"/>
                </a:ext>
              </a:extLst>
            </p:cNvPr>
            <p:cNvSpPr/>
            <p:nvPr/>
          </p:nvSpPr>
          <p:spPr>
            <a:xfrm>
              <a:off x="6132444" y="2051152"/>
              <a:ext cx="45524" cy="45524"/>
            </a:xfrm>
            <a:prstGeom prst="ellipse">
              <a:avLst/>
            </a:prstGeom>
            <a:solidFill>
              <a:srgbClr val="FF787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83976D-99D1-4DAD-891B-E1DB9F7C943D}"/>
                </a:ext>
              </a:extLst>
            </p:cNvPr>
            <p:cNvCxnSpPr>
              <a:cxnSpLocks/>
              <a:stCxn id="55" idx="1"/>
              <a:endCxn id="12" idx="6"/>
            </p:cNvCxnSpPr>
            <p:nvPr/>
          </p:nvCxnSpPr>
          <p:spPr>
            <a:xfrm flipH="1" flipV="1">
              <a:off x="5993641" y="1878361"/>
              <a:ext cx="97734" cy="390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AC5338-6F8D-4DFD-BD5A-FC391E81883A}"/>
                </a:ext>
              </a:extLst>
            </p:cNvPr>
            <p:cNvCxnSpPr>
              <a:cxnSpLocks/>
              <a:stCxn id="55" idx="3"/>
              <a:endCxn id="11" idx="7"/>
            </p:cNvCxnSpPr>
            <p:nvPr/>
          </p:nvCxnSpPr>
          <p:spPr>
            <a:xfrm flipH="1">
              <a:off x="6051240" y="1947759"/>
              <a:ext cx="40135" cy="655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44DCA9-6910-4841-9401-AC7249C1263C}"/>
                </a:ext>
              </a:extLst>
            </p:cNvPr>
            <p:cNvCxnSpPr>
              <a:cxnSpLocks/>
              <a:stCxn id="56" idx="2"/>
              <a:endCxn id="11" idx="6"/>
            </p:cNvCxnSpPr>
            <p:nvPr/>
          </p:nvCxnSpPr>
          <p:spPr>
            <a:xfrm flipH="1" flipV="1">
              <a:off x="6060054" y="2034599"/>
              <a:ext cx="72390" cy="3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D5B01EF-BDEB-4292-BA0B-010910F0DF98}"/>
                </a:ext>
              </a:extLst>
            </p:cNvPr>
            <p:cNvCxnSpPr>
              <a:cxnSpLocks/>
              <a:stCxn id="56" idx="0"/>
              <a:endCxn id="55" idx="5"/>
            </p:cNvCxnSpPr>
            <p:nvPr/>
          </p:nvCxnSpPr>
          <p:spPr>
            <a:xfrm flipH="1" flipV="1">
              <a:off x="6121771" y="1947759"/>
              <a:ext cx="33435" cy="103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5ACA49F-EB23-465B-AFF7-80BFEA336687}"/>
                </a:ext>
              </a:extLst>
            </p:cNvPr>
            <p:cNvCxnSpPr>
              <a:cxnSpLocks/>
              <a:stCxn id="48" idx="6"/>
              <a:endCxn id="56" idx="4"/>
            </p:cNvCxnSpPr>
            <p:nvPr/>
          </p:nvCxnSpPr>
          <p:spPr>
            <a:xfrm flipV="1">
              <a:off x="6097909" y="2096676"/>
              <a:ext cx="57297" cy="95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Graphic 204" descr="Arrow: Straight">
              <a:extLst>
                <a:ext uri="{FF2B5EF4-FFF2-40B4-BE49-F238E27FC236}">
                  <a16:creationId xmlns:a16="http://schemas.microsoft.com/office/drawing/2014/main" id="{F2A051A5-44D8-48AF-9E8E-8878A99DA3F7}"/>
                </a:ext>
              </a:extLst>
            </p:cNvPr>
            <p:cNvSpPr/>
            <p:nvPr/>
          </p:nvSpPr>
          <p:spPr>
            <a:xfrm rot="2199849">
              <a:off x="4619746" y="1984376"/>
              <a:ext cx="583607" cy="248405"/>
            </a:xfrm>
            <a:custGeom>
              <a:avLst/>
              <a:gdLst>
                <a:gd name="connsiteX0" fmla="*/ 228626 w 838200"/>
                <a:gd name="connsiteY0" fmla="*/ 114300 h 457200"/>
                <a:gd name="connsiteX1" fmla="*/ 228626 w 838200"/>
                <a:gd name="connsiteY1" fmla="*/ 0 h 457200"/>
                <a:gd name="connsiteX2" fmla="*/ 26 w 838200"/>
                <a:gd name="connsiteY2" fmla="*/ 228600 h 457200"/>
                <a:gd name="connsiteX3" fmla="*/ 228626 w 838200"/>
                <a:gd name="connsiteY3" fmla="*/ 457200 h 457200"/>
                <a:gd name="connsiteX4" fmla="*/ 228626 w 838200"/>
                <a:gd name="connsiteY4" fmla="*/ 342900 h 457200"/>
                <a:gd name="connsiteX5" fmla="*/ 838226 w 838200"/>
                <a:gd name="connsiteY5" fmla="*/ 228600 h 457200"/>
                <a:gd name="connsiteX6" fmla="*/ 228626 w 838200"/>
                <a:gd name="connsiteY6" fmla="*/ 1143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457200">
                  <a:moveTo>
                    <a:pt x="228626" y="114300"/>
                  </a:moveTo>
                  <a:lnTo>
                    <a:pt x="228626" y="0"/>
                  </a:lnTo>
                  <a:lnTo>
                    <a:pt x="26" y="228600"/>
                  </a:lnTo>
                  <a:cubicBezTo>
                    <a:pt x="-2831" y="228600"/>
                    <a:pt x="228626" y="457200"/>
                    <a:pt x="228626" y="457200"/>
                  </a:cubicBezTo>
                  <a:lnTo>
                    <a:pt x="228626" y="342900"/>
                  </a:lnTo>
                  <a:lnTo>
                    <a:pt x="838226" y="228600"/>
                  </a:lnTo>
                  <a:lnTo>
                    <a:pt x="228626" y="114300"/>
                  </a:lnTo>
                  <a:close/>
                </a:path>
              </a:pathLst>
            </a:custGeom>
            <a:solidFill>
              <a:srgbClr val="D4AF37"/>
            </a:solidFill>
            <a:ln w="19050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FBDD9DC-F78F-47F8-A489-DDC46F25D1FB}"/>
                </a:ext>
              </a:extLst>
            </p:cNvPr>
            <p:cNvSpPr/>
            <p:nvPr/>
          </p:nvSpPr>
          <p:spPr>
            <a:xfrm>
              <a:off x="4795522" y="2360262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8900" h="88900"/>
              <a:bevelB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EF707CD-99BE-48A7-99FB-064D2AB6C866}"/>
                </a:ext>
              </a:extLst>
            </p:cNvPr>
            <p:cNvSpPr/>
            <p:nvPr/>
          </p:nvSpPr>
          <p:spPr>
            <a:xfrm>
              <a:off x="5068512" y="2755266"/>
              <a:ext cx="137160" cy="137160"/>
            </a:xfrm>
            <a:prstGeom prst="ellipse">
              <a:avLst/>
            </a:prstGeom>
            <a:solidFill>
              <a:srgbClr val="D4AF37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78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8900" h="88900"/>
              <a:bevelB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C3DBC6-3522-47CC-A047-24581F6DF766}"/>
                </a:ext>
              </a:extLst>
            </p:cNvPr>
            <p:cNvSpPr/>
            <p:nvPr/>
          </p:nvSpPr>
          <p:spPr>
            <a:xfrm>
              <a:off x="3889274" y="2479951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1600" h="101600"/>
              <a:bevelB w="1016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771E920-1ADA-48D9-9F30-BC95D2AA1740}"/>
                </a:ext>
              </a:extLst>
            </p:cNvPr>
            <p:cNvSpPr/>
            <p:nvPr/>
          </p:nvSpPr>
          <p:spPr>
            <a:xfrm>
              <a:off x="3924364" y="2090770"/>
              <a:ext cx="479804" cy="36870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isometricLeftDown"/>
              <a:lightRig rig="threePt" dir="t"/>
            </a:scene3d>
            <a:sp3d>
              <a:bevelT w="57150" h="158750"/>
              <a:bevelB w="50800" h="107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87E7F26-C37F-4C08-BD42-50A684D1517A}"/>
                </a:ext>
              </a:extLst>
            </p:cNvPr>
            <p:cNvSpPr/>
            <p:nvPr/>
          </p:nvSpPr>
          <p:spPr>
            <a:xfrm rot="15588521">
              <a:off x="4445958" y="2369153"/>
              <a:ext cx="388870" cy="490810"/>
            </a:xfrm>
            <a:custGeom>
              <a:avLst/>
              <a:gdLst>
                <a:gd name="connsiteX0" fmla="*/ 278196 w 294456"/>
                <a:gd name="connsiteY0" fmla="*/ 126367 h 413806"/>
                <a:gd name="connsiteX1" fmla="*/ 294456 w 294456"/>
                <a:gd name="connsiteY1" fmla="*/ 206903 h 413806"/>
                <a:gd name="connsiteX2" fmla="*/ 87551 w 294456"/>
                <a:gd name="connsiteY2" fmla="*/ 413806 h 413806"/>
                <a:gd name="connsiteX3" fmla="*/ 7014 w 294456"/>
                <a:gd name="connsiteY3" fmla="*/ 397547 h 413806"/>
                <a:gd name="connsiteX4" fmla="*/ 0 w 294456"/>
                <a:gd name="connsiteY4" fmla="*/ 392817 h 413806"/>
                <a:gd name="connsiteX5" fmla="*/ 7231 w 294456"/>
                <a:gd name="connsiteY5" fmla="*/ 390572 h 413806"/>
                <a:gd name="connsiteX6" fmla="*/ 133599 w 294456"/>
                <a:gd name="connsiteY6" fmla="*/ 199927 h 413806"/>
                <a:gd name="connsiteX7" fmla="*/ 72998 w 294456"/>
                <a:gd name="connsiteY7" fmla="*/ 53623 h 413806"/>
                <a:gd name="connsiteX8" fmla="*/ 14249 w 294456"/>
                <a:gd name="connsiteY8" fmla="*/ 14014 h 413806"/>
                <a:gd name="connsiteX9" fmla="*/ 45853 w 294456"/>
                <a:gd name="connsiteY9" fmla="*/ 4204 h 413806"/>
                <a:gd name="connsiteX10" fmla="*/ 87551 w 294456"/>
                <a:gd name="connsiteY10" fmla="*/ 0 h 413806"/>
                <a:gd name="connsiteX11" fmla="*/ 278196 w 294456"/>
                <a:gd name="connsiteY11" fmla="*/ 126367 h 413806"/>
                <a:gd name="connsiteX0" fmla="*/ 398506 w 414766"/>
                <a:gd name="connsiteY0" fmla="*/ 126367 h 413806"/>
                <a:gd name="connsiteX1" fmla="*/ 414766 w 414766"/>
                <a:gd name="connsiteY1" fmla="*/ 206903 h 413806"/>
                <a:gd name="connsiteX2" fmla="*/ 207861 w 414766"/>
                <a:gd name="connsiteY2" fmla="*/ 413806 h 413806"/>
                <a:gd name="connsiteX3" fmla="*/ 127324 w 414766"/>
                <a:gd name="connsiteY3" fmla="*/ 397547 h 413806"/>
                <a:gd name="connsiteX4" fmla="*/ 120310 w 414766"/>
                <a:gd name="connsiteY4" fmla="*/ 392817 h 413806"/>
                <a:gd name="connsiteX5" fmla="*/ 127541 w 414766"/>
                <a:gd name="connsiteY5" fmla="*/ 390572 h 413806"/>
                <a:gd name="connsiteX6" fmla="*/ 253909 w 414766"/>
                <a:gd name="connsiteY6" fmla="*/ 199927 h 413806"/>
                <a:gd name="connsiteX7" fmla="*/ 193308 w 414766"/>
                <a:gd name="connsiteY7" fmla="*/ 53623 h 413806"/>
                <a:gd name="connsiteX8" fmla="*/ 0 w 414766"/>
                <a:gd name="connsiteY8" fmla="*/ 27478 h 413806"/>
                <a:gd name="connsiteX9" fmla="*/ 166163 w 414766"/>
                <a:gd name="connsiteY9" fmla="*/ 4204 h 413806"/>
                <a:gd name="connsiteX10" fmla="*/ 207861 w 414766"/>
                <a:gd name="connsiteY10" fmla="*/ 0 h 413806"/>
                <a:gd name="connsiteX11" fmla="*/ 398506 w 414766"/>
                <a:gd name="connsiteY11" fmla="*/ 126367 h 413806"/>
                <a:gd name="connsiteX0" fmla="*/ 398506 w 414766"/>
                <a:gd name="connsiteY0" fmla="*/ 126367 h 413806"/>
                <a:gd name="connsiteX1" fmla="*/ 414766 w 414766"/>
                <a:gd name="connsiteY1" fmla="*/ 206903 h 413806"/>
                <a:gd name="connsiteX2" fmla="*/ 207861 w 414766"/>
                <a:gd name="connsiteY2" fmla="*/ 413806 h 413806"/>
                <a:gd name="connsiteX3" fmla="*/ 127324 w 414766"/>
                <a:gd name="connsiteY3" fmla="*/ 397547 h 413806"/>
                <a:gd name="connsiteX4" fmla="*/ 120310 w 414766"/>
                <a:gd name="connsiteY4" fmla="*/ 392817 h 413806"/>
                <a:gd name="connsiteX5" fmla="*/ 127541 w 414766"/>
                <a:gd name="connsiteY5" fmla="*/ 390572 h 413806"/>
                <a:gd name="connsiteX6" fmla="*/ 302839 w 414766"/>
                <a:gd name="connsiteY6" fmla="*/ 195031 h 413806"/>
                <a:gd name="connsiteX7" fmla="*/ 193308 w 414766"/>
                <a:gd name="connsiteY7" fmla="*/ 53623 h 413806"/>
                <a:gd name="connsiteX8" fmla="*/ 0 w 414766"/>
                <a:gd name="connsiteY8" fmla="*/ 27478 h 413806"/>
                <a:gd name="connsiteX9" fmla="*/ 166163 w 414766"/>
                <a:gd name="connsiteY9" fmla="*/ 4204 h 413806"/>
                <a:gd name="connsiteX10" fmla="*/ 207861 w 414766"/>
                <a:gd name="connsiteY10" fmla="*/ 0 h 413806"/>
                <a:gd name="connsiteX11" fmla="*/ 398506 w 414766"/>
                <a:gd name="connsiteY11" fmla="*/ 12636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766" h="413806">
                  <a:moveTo>
                    <a:pt x="398506" y="126367"/>
                  </a:moveTo>
                  <a:cubicBezTo>
                    <a:pt x="408976" y="151121"/>
                    <a:pt x="414766" y="178336"/>
                    <a:pt x="414766" y="206903"/>
                  </a:cubicBezTo>
                  <a:cubicBezTo>
                    <a:pt x="414766" y="321172"/>
                    <a:pt x="322131" y="413806"/>
                    <a:pt x="207861" y="413806"/>
                  </a:cubicBezTo>
                  <a:cubicBezTo>
                    <a:pt x="179293" y="413806"/>
                    <a:pt x="152078" y="408016"/>
                    <a:pt x="127324" y="397547"/>
                  </a:cubicBezTo>
                  <a:lnTo>
                    <a:pt x="120310" y="392817"/>
                  </a:lnTo>
                  <a:lnTo>
                    <a:pt x="127541" y="390572"/>
                  </a:lnTo>
                  <a:cubicBezTo>
                    <a:pt x="201802" y="359162"/>
                    <a:pt x="302839" y="280734"/>
                    <a:pt x="302839" y="195031"/>
                  </a:cubicBezTo>
                  <a:cubicBezTo>
                    <a:pt x="302839" y="137896"/>
                    <a:pt x="230750" y="91066"/>
                    <a:pt x="193308" y="53623"/>
                  </a:cubicBezTo>
                  <a:lnTo>
                    <a:pt x="0" y="27478"/>
                  </a:lnTo>
                  <a:cubicBezTo>
                    <a:pt x="10535" y="24208"/>
                    <a:pt x="155628" y="7474"/>
                    <a:pt x="166163" y="4204"/>
                  </a:cubicBezTo>
                  <a:cubicBezTo>
                    <a:pt x="179632" y="1447"/>
                    <a:pt x="193577" y="0"/>
                    <a:pt x="207861" y="0"/>
                  </a:cubicBezTo>
                  <a:cubicBezTo>
                    <a:pt x="293564" y="0"/>
                    <a:pt x="367096" y="52107"/>
                    <a:pt x="398506" y="12636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52400">
              <a:bevelT w="952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02945A5-5582-41CE-82D3-D3B049974A52}"/>
                </a:ext>
              </a:extLst>
            </p:cNvPr>
            <p:cNvSpPr/>
            <p:nvPr/>
          </p:nvSpPr>
          <p:spPr>
            <a:xfrm>
              <a:off x="3820737" y="1960152"/>
              <a:ext cx="1278159" cy="828675"/>
            </a:xfrm>
            <a:custGeom>
              <a:avLst/>
              <a:gdLst>
                <a:gd name="connsiteX0" fmla="*/ 1278159 w 1278159"/>
                <a:gd name="connsiteY0" fmla="*/ 828675 h 828675"/>
                <a:gd name="connsiteX1" fmla="*/ 1154334 w 1278159"/>
                <a:gd name="connsiteY1" fmla="*/ 552450 h 828675"/>
                <a:gd name="connsiteX2" fmla="*/ 725709 w 1278159"/>
                <a:gd name="connsiteY2" fmla="*/ 581025 h 828675"/>
                <a:gd name="connsiteX3" fmla="*/ 173259 w 1278159"/>
                <a:gd name="connsiteY3" fmla="*/ 766762 h 828675"/>
                <a:gd name="connsiteX4" fmla="*/ 6572 w 1278159"/>
                <a:gd name="connsiteY4" fmla="*/ 261937 h 828675"/>
                <a:gd name="connsiteX5" fmla="*/ 49434 w 1278159"/>
                <a:gd name="connsiteY5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159" h="828675">
                  <a:moveTo>
                    <a:pt x="1278159" y="828675"/>
                  </a:moveTo>
                  <a:cubicBezTo>
                    <a:pt x="1262284" y="711200"/>
                    <a:pt x="1246409" y="593725"/>
                    <a:pt x="1154334" y="552450"/>
                  </a:cubicBezTo>
                  <a:cubicBezTo>
                    <a:pt x="1062259" y="511175"/>
                    <a:pt x="889221" y="545306"/>
                    <a:pt x="725709" y="581025"/>
                  </a:cubicBezTo>
                  <a:cubicBezTo>
                    <a:pt x="562197" y="616744"/>
                    <a:pt x="293115" y="819943"/>
                    <a:pt x="173259" y="766762"/>
                  </a:cubicBezTo>
                  <a:cubicBezTo>
                    <a:pt x="53403" y="713581"/>
                    <a:pt x="27209" y="389731"/>
                    <a:pt x="6572" y="261937"/>
                  </a:cubicBezTo>
                  <a:cubicBezTo>
                    <a:pt x="-14065" y="134143"/>
                    <a:pt x="17684" y="67071"/>
                    <a:pt x="49434" y="0"/>
                  </a:cubicBezTo>
                </a:path>
              </a:pathLst>
            </a:custGeom>
            <a:noFill/>
            <a:ln>
              <a:solidFill>
                <a:srgbClr val="D4AF37">
                  <a:alpha val="76000"/>
                </a:srgbClr>
              </a:solidFill>
              <a:prstDash val="sysDash"/>
              <a:headEnd type="none" w="lg" len="lg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4236BF7-9718-4189-9282-571664507DFD}"/>
                </a:ext>
              </a:extLst>
            </p:cNvPr>
            <p:cNvSpPr/>
            <p:nvPr/>
          </p:nvSpPr>
          <p:spPr>
            <a:xfrm>
              <a:off x="3795224" y="2183977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1600" h="101600"/>
              <a:bevelB w="1016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090596-FA6C-4922-AADA-874FDEF7D6CB}"/>
              </a:ext>
            </a:extLst>
          </p:cNvPr>
          <p:cNvGrpSpPr/>
          <p:nvPr/>
        </p:nvGrpSpPr>
        <p:grpSpPr>
          <a:xfrm>
            <a:off x="4532082" y="421159"/>
            <a:ext cx="6558934" cy="2718150"/>
            <a:chOff x="522123" y="3360637"/>
            <a:chExt cx="6558934" cy="271815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D1416F0-21E8-4174-BA4A-13749B26B1FF}"/>
                </a:ext>
              </a:extLst>
            </p:cNvPr>
            <p:cNvGrpSpPr/>
            <p:nvPr/>
          </p:nvGrpSpPr>
          <p:grpSpPr>
            <a:xfrm>
              <a:off x="4318101" y="4534160"/>
              <a:ext cx="1041400" cy="1041400"/>
              <a:chOff x="3402" y="3754"/>
              <a:chExt cx="1640" cy="164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943E943-9802-4E59-BC29-B8D297B81FBC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476A618-8D1D-4958-BE23-3863159651BD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EEF3589-66EE-4061-ADE8-B1B0D65F84F5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69985517-138C-4253-BBC8-E4B5BDF1CBCB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7256B96D-19C7-41DA-97C6-A4A25D1758CE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D08FA94-0261-44CD-9264-1B7B8350F8BA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945555E-1DDD-438A-88B5-F9CCE54BEE59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82D31D0E-0DB3-46D1-AC76-8399627A7113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84BCDF88-97B2-4843-912B-DC59C9771504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C813FCBB-D4A6-4995-98BE-A92CBD8E033E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7E5D84-095F-4A8B-A78B-0607DEEF55C4}"/>
                </a:ext>
              </a:extLst>
            </p:cNvPr>
            <p:cNvGrpSpPr/>
            <p:nvPr/>
          </p:nvGrpSpPr>
          <p:grpSpPr>
            <a:xfrm>
              <a:off x="4445101" y="4661160"/>
              <a:ext cx="1041400" cy="1041400"/>
              <a:chOff x="3402" y="3754"/>
              <a:chExt cx="1640" cy="1640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A6E348B-C87D-4DB2-B8E7-DC9C249779F3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45B38AB-6B8B-42C2-BD3B-879830AC52F9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C3FEEEE-52B8-446E-B622-F2CDD08318D3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D15F8E5F-5D2E-4A69-9C0A-0F2482360D3C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035014D-7038-492B-BC97-9DD88A12E346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187A2F3C-58A8-4473-B9DD-B415BFCCA61F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7379236-49EA-43BF-87AC-CF3372FD5592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7892606-BE42-43F7-97BD-74CC6F9439AB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5665B1F-9C46-451C-A3F9-4F6A3D1E8EB8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D81CCC-2955-4964-B903-5540FE0CE4C2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DF2D0D-17C5-4937-A963-A0B362FDC8E2}"/>
                </a:ext>
              </a:extLst>
            </p:cNvPr>
            <p:cNvGrpSpPr/>
            <p:nvPr/>
          </p:nvGrpSpPr>
          <p:grpSpPr>
            <a:xfrm>
              <a:off x="4572101" y="4788160"/>
              <a:ext cx="1041400" cy="1041400"/>
              <a:chOff x="3402" y="3754"/>
              <a:chExt cx="1640" cy="1640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2EF6B87-2D38-4CF2-B0F7-122A17A0D984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881FF83-07F2-4009-8C76-732218EE36CB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24324E6-07E3-4BFD-A568-FDFEB29FFECA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6BCC03C-3825-49A5-B96C-74834B4F5E97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69F3040-87E9-4FA9-85DA-88A3DEF4CABD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3D28B19-2F0F-4043-82BD-BE27F702B6AF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0670428-5982-4EA1-8974-8B041168C48C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6691673-4F86-4519-8E41-EBC481017AA1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0A02047E-881F-4676-94FF-CF97892AEDA3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F72A775-1888-4643-9A58-51F776C39B7F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Text Box 91">
              <a:extLst>
                <a:ext uri="{FF2B5EF4-FFF2-40B4-BE49-F238E27FC236}">
                  <a16:creationId xmlns:a16="http://schemas.microsoft.com/office/drawing/2014/main" id="{60C10B51-A172-4E87-A274-65824C4B7033}"/>
                </a:ext>
              </a:extLst>
            </p:cNvPr>
            <p:cNvSpPr txBox="1"/>
            <p:nvPr/>
          </p:nvSpPr>
          <p:spPr>
            <a:xfrm>
              <a:off x="4496468" y="5817177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Convolutional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14948F4-B73C-4A62-B235-99B49B3367DD}"/>
                </a:ext>
              </a:extLst>
            </p:cNvPr>
            <p:cNvSpPr/>
            <p:nvPr/>
          </p:nvSpPr>
          <p:spPr>
            <a:xfrm rot="1990832">
              <a:off x="1372307" y="4425019"/>
              <a:ext cx="996519" cy="9855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D715C2E-9280-419F-BDFA-68E356E485A6}"/>
                </a:ext>
              </a:extLst>
            </p:cNvPr>
            <p:cNvGrpSpPr/>
            <p:nvPr/>
          </p:nvGrpSpPr>
          <p:grpSpPr>
            <a:xfrm rot="18240314">
              <a:off x="1387852" y="4564053"/>
              <a:ext cx="1011508" cy="704533"/>
              <a:chOff x="3182" y="4175"/>
              <a:chExt cx="2010" cy="1400"/>
            </a:xfrm>
          </p:grpSpPr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917B0A-EBF4-4EBB-BB11-E2A9E9948D3B}"/>
                  </a:ext>
                </a:extLst>
              </p:cNvPr>
              <p:cNvCxnSpPr/>
              <p:nvPr/>
            </p:nvCxnSpPr>
            <p:spPr>
              <a:xfrm>
                <a:off x="3202" y="41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8407CB1-94F2-463B-9B37-2E6441916CBF}"/>
                  </a:ext>
                </a:extLst>
              </p:cNvPr>
              <p:cNvCxnSpPr/>
              <p:nvPr/>
            </p:nvCxnSpPr>
            <p:spPr>
              <a:xfrm>
                <a:off x="3212" y="446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3C88ABB-B003-4893-BFF0-9DCFE49C9CE3}"/>
                  </a:ext>
                </a:extLst>
              </p:cNvPr>
              <p:cNvCxnSpPr/>
              <p:nvPr/>
            </p:nvCxnSpPr>
            <p:spPr>
              <a:xfrm>
                <a:off x="3182" y="475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4D86312-0B5E-4968-AB4D-A9CD7B037DC4}"/>
                  </a:ext>
                </a:extLst>
              </p:cNvPr>
              <p:cNvCxnSpPr/>
              <p:nvPr/>
            </p:nvCxnSpPr>
            <p:spPr>
              <a:xfrm>
                <a:off x="3202" y="503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9F39BC89-DBB7-41D2-BC30-F80D9CD9BE8E}"/>
                  </a:ext>
                </a:extLst>
              </p:cNvPr>
              <p:cNvCxnSpPr/>
              <p:nvPr/>
            </p:nvCxnSpPr>
            <p:spPr>
              <a:xfrm>
                <a:off x="3192" y="531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6028FA2-CC3E-4E40-8ABB-D7D62EB894BD}"/>
                  </a:ext>
                </a:extLst>
              </p:cNvPr>
              <p:cNvCxnSpPr/>
              <p:nvPr/>
            </p:nvCxnSpPr>
            <p:spPr>
              <a:xfrm>
                <a:off x="3192" y="55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E47ED1-47F5-4D36-9D6C-E9E49B85D5EC}"/>
                </a:ext>
              </a:extLst>
            </p:cNvPr>
            <p:cNvGrpSpPr/>
            <p:nvPr/>
          </p:nvGrpSpPr>
          <p:grpSpPr>
            <a:xfrm rot="2102817">
              <a:off x="1398324" y="4601290"/>
              <a:ext cx="1011508" cy="704533"/>
              <a:chOff x="852" y="3975"/>
              <a:chExt cx="2010" cy="1400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9B79E1-3B47-4D09-9988-24E4A83631AA}"/>
                  </a:ext>
                </a:extLst>
              </p:cNvPr>
              <p:cNvCxnSpPr/>
              <p:nvPr/>
            </p:nvCxnSpPr>
            <p:spPr>
              <a:xfrm>
                <a:off x="872" y="39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5F9B779-2744-4C6C-9F99-6E8AD29499B1}"/>
                  </a:ext>
                </a:extLst>
              </p:cNvPr>
              <p:cNvCxnSpPr/>
              <p:nvPr/>
            </p:nvCxnSpPr>
            <p:spPr>
              <a:xfrm>
                <a:off x="882" y="426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A923C20-05AA-4CF9-958B-25F492040794}"/>
                  </a:ext>
                </a:extLst>
              </p:cNvPr>
              <p:cNvCxnSpPr/>
              <p:nvPr/>
            </p:nvCxnSpPr>
            <p:spPr>
              <a:xfrm>
                <a:off x="852" y="455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568E24A-949C-4D6B-ADA2-0F2CA59A330B}"/>
                  </a:ext>
                </a:extLst>
              </p:cNvPr>
              <p:cNvCxnSpPr/>
              <p:nvPr/>
            </p:nvCxnSpPr>
            <p:spPr>
              <a:xfrm>
                <a:off x="872" y="483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D643FEC-92DF-4FB8-AF22-68E9B5FB805C}"/>
                  </a:ext>
                </a:extLst>
              </p:cNvPr>
              <p:cNvCxnSpPr/>
              <p:nvPr/>
            </p:nvCxnSpPr>
            <p:spPr>
              <a:xfrm>
                <a:off x="862" y="511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9CBE04B-92D7-4C7B-8C7F-90BA24C63278}"/>
                  </a:ext>
                </a:extLst>
              </p:cNvPr>
              <p:cNvCxnSpPr/>
              <p:nvPr/>
            </p:nvCxnSpPr>
            <p:spPr>
              <a:xfrm>
                <a:off x="862" y="53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D19B87-EEB4-4917-98AD-F287604DE344}"/>
                </a:ext>
              </a:extLst>
            </p:cNvPr>
            <p:cNvGrpSpPr/>
            <p:nvPr/>
          </p:nvGrpSpPr>
          <p:grpSpPr>
            <a:xfrm rot="5400000">
              <a:off x="1715167" y="4831446"/>
              <a:ext cx="236220" cy="130175"/>
              <a:chOff x="5307206" y="1498823"/>
              <a:chExt cx="147904" cy="8146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525CC8B-3038-4233-9438-5517F7E528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2CE603B-504F-4343-BB8C-C362B05E51AC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0" name="Pie 8">
                  <a:extLst>
                    <a:ext uri="{FF2B5EF4-FFF2-40B4-BE49-F238E27FC236}">
                      <a16:creationId xmlns:a16="http://schemas.microsoft.com/office/drawing/2014/main" id="{D25C30BF-0091-4955-86A0-CAE3CE7F6F04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A50A4839-07FF-481A-AEF8-7111BDCB11D3}"/>
                  </a:ext>
                </a:extLst>
              </p:cNvPr>
              <p:cNvCxnSpPr/>
              <p:nvPr/>
            </p:nvCxnSpPr>
            <p:spPr>
              <a:xfrm rot="2070527" flipH="1">
                <a:off x="5307206" y="150504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5-Point Star 26">
              <a:extLst>
                <a:ext uri="{FF2B5EF4-FFF2-40B4-BE49-F238E27FC236}">
                  <a16:creationId xmlns:a16="http://schemas.microsoft.com/office/drawing/2014/main" id="{EA0108EF-F41E-4B2E-8122-82B21F334908}"/>
                </a:ext>
              </a:extLst>
            </p:cNvPr>
            <p:cNvSpPr/>
            <p:nvPr/>
          </p:nvSpPr>
          <p:spPr>
            <a:xfrm>
              <a:off x="2926238" y="3575348"/>
              <a:ext cx="226060" cy="22606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D9A2DE8-B679-4748-9494-89FE8222E1D0}"/>
                </a:ext>
              </a:extLst>
            </p:cNvPr>
            <p:cNvSpPr/>
            <p:nvPr/>
          </p:nvSpPr>
          <p:spPr>
            <a:xfrm>
              <a:off x="1698226" y="5325735"/>
              <a:ext cx="711200" cy="3263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4470E7C-6AA2-4052-884B-5262DC292EB2}"/>
                </a:ext>
              </a:extLst>
            </p:cNvPr>
            <p:cNvGrpSpPr/>
            <p:nvPr/>
          </p:nvGrpSpPr>
          <p:grpSpPr>
            <a:xfrm>
              <a:off x="2908403" y="4512774"/>
              <a:ext cx="1041400" cy="1041400"/>
              <a:chOff x="3402" y="3754"/>
              <a:chExt cx="1640" cy="164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D7B001D-50AA-4B21-8605-E3BAA44698F7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32A469B-1A55-4C94-8F75-2813F169A167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F725265-1788-480D-A6F3-353F9B0811C2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0AABF7C-2481-45CA-B31F-0484EDC361A6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3153102-6A73-462B-B655-ED8FFFDAB588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3DFBA4F8-ED95-4428-9781-D126823D9878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B6951F8-6ECB-40C9-B300-4DED060865FC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8C6EBFCC-4966-46D9-BA78-0FDAFCF67A5F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3D55A12-85A6-4B26-9C7B-7EF7B56E656B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769E6C13-DE0C-4DC7-8C27-9D6BAF63A345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1C57-CE29-4123-9BF3-95A5B06FA67C}"/>
                </a:ext>
              </a:extLst>
            </p:cNvPr>
            <p:cNvGrpSpPr/>
            <p:nvPr/>
          </p:nvGrpSpPr>
          <p:grpSpPr>
            <a:xfrm>
              <a:off x="3035403" y="4639774"/>
              <a:ext cx="1041400" cy="1041400"/>
              <a:chOff x="3402" y="3754"/>
              <a:chExt cx="1640" cy="1640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6E4B2B0-F236-4E25-BC5D-9A5C8ED8BFB2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15BB46A-B3C3-496A-9EEE-BC1CC095D6A3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C4FD6AA-1257-4AED-A405-75D2CE4A3828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046C43-557F-4DCC-92ED-441AFAE45CFF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9ABE9A2-57CF-4EC4-BC43-83FE3C80AD7F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3C482E5A-B0C5-4140-99B6-16ED3BCF18BC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057D6E8-F52D-4827-B936-67AF9648EF48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59D7FCF-FC24-4FAB-922A-A9EFE6D64DC8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FE300BE-5D15-4EDA-B79E-08BA54DC453A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5D0C4C2-8890-4BDC-AD41-91273095FCAA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687A8D4-CB9F-4BAD-B453-40DD9BDEE390}"/>
                </a:ext>
              </a:extLst>
            </p:cNvPr>
            <p:cNvGrpSpPr/>
            <p:nvPr/>
          </p:nvGrpSpPr>
          <p:grpSpPr>
            <a:xfrm>
              <a:off x="3162403" y="4766774"/>
              <a:ext cx="1041400" cy="1041400"/>
              <a:chOff x="3402" y="3754"/>
              <a:chExt cx="1640" cy="164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A3192EB-8751-4BAC-9E82-9F49AF9D3C69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0E5A660-E489-40FF-BE82-6B3ACB6DA274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401EED-5816-44CB-B304-8354A38C06A2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877F047-9666-43AA-BA8B-E78994E28BED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56C704-DC0A-46B4-9505-5C57F8CB3985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96B8C19-478C-4EC5-AD82-AE487539489A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EA85E94E-7D20-40D8-AAD6-081ABC9727CF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49E4EDF1-7683-49B4-B9FB-AB0F43EBD467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B9E82B9B-1B63-4FED-A004-C574AC728BF9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FF702437-3BEA-413D-899C-E7A832E54547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4" name="Text Box 62">
              <a:extLst>
                <a:ext uri="{FF2B5EF4-FFF2-40B4-BE49-F238E27FC236}">
                  <a16:creationId xmlns:a16="http://schemas.microsoft.com/office/drawing/2014/main" id="{DA385076-98B2-4DE7-A820-3410355C10D8}"/>
                </a:ext>
              </a:extLst>
            </p:cNvPr>
            <p:cNvSpPr txBox="1"/>
            <p:nvPr/>
          </p:nvSpPr>
          <p:spPr>
            <a:xfrm>
              <a:off x="4571528" y="3772153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/>
                <a:t>(dx, dy)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8D4251F-0DD7-4146-8E6F-9BCD098843A5}"/>
                </a:ext>
              </a:extLst>
            </p:cNvPr>
            <p:cNvSpPr/>
            <p:nvPr/>
          </p:nvSpPr>
          <p:spPr>
            <a:xfrm>
              <a:off x="5548148" y="3637622"/>
              <a:ext cx="100307" cy="7193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F563D5-946F-4112-87DC-BFC52A9FEF97}"/>
                </a:ext>
              </a:extLst>
            </p:cNvPr>
            <p:cNvSpPr/>
            <p:nvPr/>
          </p:nvSpPr>
          <p:spPr>
            <a:xfrm>
              <a:off x="5946296" y="3486729"/>
              <a:ext cx="100330" cy="21628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40C0030-B99D-4C61-B44E-E57E30F5A4FD}"/>
                </a:ext>
              </a:extLst>
            </p:cNvPr>
            <p:cNvCxnSpPr/>
            <p:nvPr/>
          </p:nvCxnSpPr>
          <p:spPr>
            <a:xfrm>
              <a:off x="5253626" y="4024672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none" w="med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9CE757-965F-4C26-A9EE-DCB80D71D49C}"/>
                </a:ext>
              </a:extLst>
            </p:cNvPr>
            <p:cNvCxnSpPr>
              <a:cxnSpLocks/>
            </p:cNvCxnSpPr>
            <p:nvPr/>
          </p:nvCxnSpPr>
          <p:spPr>
            <a:xfrm>
              <a:off x="4191103" y="5275956"/>
              <a:ext cx="234424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CFAE73-1C85-4DE9-9A48-921903789529}"/>
                </a:ext>
              </a:extLst>
            </p:cNvPr>
            <p:cNvCxnSpPr/>
            <p:nvPr/>
          </p:nvCxnSpPr>
          <p:spPr>
            <a:xfrm>
              <a:off x="5661181" y="4030289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6137D4C-6B53-4471-9913-030F6378617C}"/>
                </a:ext>
              </a:extLst>
            </p:cNvPr>
            <p:cNvCxnSpPr/>
            <p:nvPr/>
          </p:nvCxnSpPr>
          <p:spPr>
            <a:xfrm>
              <a:off x="5653561" y="5275409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D8E8F0F-2B01-4D31-BB74-7A0A2158A6F7}"/>
                </a:ext>
              </a:extLst>
            </p:cNvPr>
            <p:cNvCxnSpPr/>
            <p:nvPr/>
          </p:nvCxnSpPr>
          <p:spPr>
            <a:xfrm flipV="1">
              <a:off x="6108221" y="4354139"/>
              <a:ext cx="285115" cy="22161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891FFE4-87B3-4801-91A6-6B970F9710EB}"/>
                </a:ext>
              </a:extLst>
            </p:cNvPr>
            <p:cNvCxnSpPr/>
            <p:nvPr/>
          </p:nvCxnSpPr>
          <p:spPr>
            <a:xfrm>
              <a:off x="6108221" y="4575754"/>
              <a:ext cx="285115" cy="24765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9EA77C-0657-4B28-8E5E-515D5E05A39D}"/>
                </a:ext>
              </a:extLst>
            </p:cNvPr>
            <p:cNvGrpSpPr/>
            <p:nvPr/>
          </p:nvGrpSpPr>
          <p:grpSpPr>
            <a:xfrm rot="6379000">
              <a:off x="6385716" y="4721804"/>
              <a:ext cx="239395" cy="130175"/>
              <a:chOff x="5305218" y="1498823"/>
              <a:chExt cx="149893" cy="8146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8521005-6081-4803-926B-8D56D8DFD8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88B681F3-1239-416B-8BFD-0AF4FC90AC84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6" name="Pie 81">
                  <a:extLst>
                    <a:ext uri="{FF2B5EF4-FFF2-40B4-BE49-F238E27FC236}">
                      <a16:creationId xmlns:a16="http://schemas.microsoft.com/office/drawing/2014/main" id="{3E460FBD-C9AD-4C62-A854-1FA6A25202E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68905415-179C-4530-98E2-33BCBAC9F9D4}"/>
                  </a:ext>
                </a:extLst>
              </p:cNvPr>
              <p:cNvCxnSpPr/>
              <p:nvPr/>
            </p:nvCxnSpPr>
            <p:spPr>
              <a:xfrm rot="2070527" flipH="1">
                <a:off x="5305218" y="150266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C77AA97-C782-4A52-B07B-0A95A0065E6A}"/>
                </a:ext>
              </a:extLst>
            </p:cNvPr>
            <p:cNvCxnSpPr/>
            <p:nvPr/>
          </p:nvCxnSpPr>
          <p:spPr>
            <a:xfrm flipV="1">
              <a:off x="2565503" y="4856944"/>
              <a:ext cx="342900" cy="13589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42041FD-3751-46C3-B953-37B7CA9349B9}"/>
                </a:ext>
              </a:extLst>
            </p:cNvPr>
            <p:cNvCxnSpPr/>
            <p:nvPr/>
          </p:nvCxnSpPr>
          <p:spPr>
            <a:xfrm>
              <a:off x="2565503" y="4992834"/>
              <a:ext cx="469900" cy="16954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A295218-E978-40AD-9452-8E472672DE86}"/>
                </a:ext>
              </a:extLst>
            </p:cNvPr>
            <p:cNvCxnSpPr/>
            <p:nvPr/>
          </p:nvCxnSpPr>
          <p:spPr>
            <a:xfrm>
              <a:off x="2565503" y="4992834"/>
              <a:ext cx="596900" cy="42735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 Box 86">
              <a:extLst>
                <a:ext uri="{FF2B5EF4-FFF2-40B4-BE49-F238E27FC236}">
                  <a16:creationId xmlns:a16="http://schemas.microsoft.com/office/drawing/2014/main" id="{F1E7E6EC-0EA5-455D-BF82-EC538EE54D07}"/>
                </a:ext>
              </a:extLst>
            </p:cNvPr>
            <p:cNvSpPr txBox="1"/>
            <p:nvPr/>
          </p:nvSpPr>
          <p:spPr>
            <a:xfrm>
              <a:off x="522123" y="3782061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Sensory input</a:t>
              </a:r>
            </a:p>
          </p:txBody>
        </p:sp>
        <p:sp>
          <p:nvSpPr>
            <p:cNvPr id="98" name="Text Box 87">
              <a:extLst>
                <a:ext uri="{FF2B5EF4-FFF2-40B4-BE49-F238E27FC236}">
                  <a16:creationId xmlns:a16="http://schemas.microsoft.com/office/drawing/2014/main" id="{416ED7DA-8664-46B0-ABCE-326F10B82A7F}"/>
                </a:ext>
              </a:extLst>
            </p:cNvPr>
            <p:cNvSpPr txBox="1"/>
            <p:nvPr/>
          </p:nvSpPr>
          <p:spPr>
            <a:xfrm>
              <a:off x="6618761" y="4181419"/>
              <a:ext cx="417195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solidFill>
                    <a:srgbClr val="0070C0"/>
                  </a:solidFill>
                </a:rPr>
                <a:t>ON</a:t>
              </a:r>
            </a:p>
          </p:txBody>
        </p:sp>
        <p:sp>
          <p:nvSpPr>
            <p:cNvPr id="99" name="Text Box 88">
              <a:extLst>
                <a:ext uri="{FF2B5EF4-FFF2-40B4-BE49-F238E27FC236}">
                  <a16:creationId xmlns:a16="http://schemas.microsoft.com/office/drawing/2014/main" id="{0C610B04-A3DB-496D-9781-18393BCD15E8}"/>
                </a:ext>
              </a:extLst>
            </p:cNvPr>
            <p:cNvSpPr txBox="1"/>
            <p:nvPr/>
          </p:nvSpPr>
          <p:spPr>
            <a:xfrm>
              <a:off x="6587011" y="4703389"/>
              <a:ext cx="494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solidFill>
                    <a:srgbClr val="0070C0"/>
                  </a:solidFill>
                </a:rPr>
                <a:t>OFF</a:t>
              </a:r>
            </a:p>
          </p:txBody>
        </p:sp>
        <p:sp>
          <p:nvSpPr>
            <p:cNvPr id="100" name="Text Box 89">
              <a:extLst>
                <a:ext uri="{FF2B5EF4-FFF2-40B4-BE49-F238E27FC236}">
                  <a16:creationId xmlns:a16="http://schemas.microsoft.com/office/drawing/2014/main" id="{85832D8A-2BB3-4AE7-8E29-4753906ED1B7}"/>
                </a:ext>
              </a:extLst>
            </p:cNvPr>
            <p:cNvSpPr txBox="1"/>
            <p:nvPr/>
          </p:nvSpPr>
          <p:spPr>
            <a:xfrm>
              <a:off x="4060544" y="4095382"/>
              <a:ext cx="1468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Proxy t</a:t>
              </a:r>
              <a:r>
                <a:rPr lang="en-US" altLang="en-US" sz="1100" dirty="0"/>
                <a:t>arget position</a:t>
              </a:r>
            </a:p>
          </p:txBody>
        </p:sp>
        <p:sp>
          <p:nvSpPr>
            <p:cNvPr id="101" name="Text Box 90">
              <a:extLst>
                <a:ext uri="{FF2B5EF4-FFF2-40B4-BE49-F238E27FC236}">
                  <a16:creationId xmlns:a16="http://schemas.microsoft.com/office/drawing/2014/main" id="{7F3EBD60-1757-4C2F-83B4-4CCB2509AD37}"/>
                </a:ext>
              </a:extLst>
            </p:cNvPr>
            <p:cNvSpPr txBox="1"/>
            <p:nvPr/>
          </p:nvSpPr>
          <p:spPr>
            <a:xfrm>
              <a:off x="2800453" y="3360637"/>
              <a:ext cx="5918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Target</a:t>
              </a:r>
            </a:p>
          </p:txBody>
        </p:sp>
        <p:sp>
          <p:nvSpPr>
            <p:cNvPr id="102" name="Text Box 91">
              <a:extLst>
                <a:ext uri="{FF2B5EF4-FFF2-40B4-BE49-F238E27FC236}">
                  <a16:creationId xmlns:a16="http://schemas.microsoft.com/office/drawing/2014/main" id="{F237ED2D-4270-4BB2-97A6-4041CD90B555}"/>
                </a:ext>
              </a:extLst>
            </p:cNvPr>
            <p:cNvSpPr txBox="1"/>
            <p:nvPr/>
          </p:nvSpPr>
          <p:spPr>
            <a:xfrm>
              <a:off x="3175103" y="5808809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Convolutional</a:t>
              </a:r>
            </a:p>
          </p:txBody>
        </p:sp>
        <p:sp>
          <p:nvSpPr>
            <p:cNvPr id="103" name="Text Box 92">
              <a:extLst>
                <a:ext uri="{FF2B5EF4-FFF2-40B4-BE49-F238E27FC236}">
                  <a16:creationId xmlns:a16="http://schemas.microsoft.com/office/drawing/2014/main" id="{EA614AA1-C6EB-4712-ACEE-8C802C28438A}"/>
                </a:ext>
              </a:extLst>
            </p:cNvPr>
            <p:cNvSpPr txBox="1"/>
            <p:nvPr/>
          </p:nvSpPr>
          <p:spPr>
            <a:xfrm>
              <a:off x="5554512" y="5814108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Fully connected</a:t>
              </a:r>
            </a:p>
          </p:txBody>
        </p:sp>
        <p:sp>
          <p:nvSpPr>
            <p:cNvPr id="106" name="Teardrop 105">
              <a:extLst>
                <a:ext uri="{FF2B5EF4-FFF2-40B4-BE49-F238E27FC236}">
                  <a16:creationId xmlns:a16="http://schemas.microsoft.com/office/drawing/2014/main" id="{4A630608-2795-4FB7-8565-CB5C4176B0D9}"/>
                </a:ext>
              </a:extLst>
            </p:cNvPr>
            <p:cNvSpPr/>
            <p:nvPr/>
          </p:nvSpPr>
          <p:spPr>
            <a:xfrm rot="3780000">
              <a:off x="1957808" y="4178129"/>
              <a:ext cx="374015" cy="579120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14232D6-FA1C-44A0-A9F6-8141C9300839}"/>
                </a:ext>
              </a:extLst>
            </p:cNvPr>
            <p:cNvGrpSpPr/>
            <p:nvPr/>
          </p:nvGrpSpPr>
          <p:grpSpPr>
            <a:xfrm rot="6347863">
              <a:off x="6432485" y="4199913"/>
              <a:ext cx="227209" cy="194156"/>
              <a:chOff x="5901921" y="3262626"/>
              <a:chExt cx="139600" cy="11917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7D2B811-44FD-4237-8E31-00CC2D49519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DADE894-FF88-47D6-8F94-D7BAF51B8F07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2" name="Pie 111">
                  <a:extLst>
                    <a:ext uri="{FF2B5EF4-FFF2-40B4-BE49-F238E27FC236}">
                      <a16:creationId xmlns:a16="http://schemas.microsoft.com/office/drawing/2014/main" id="{CE5C3B8D-2F79-4C16-B514-2F682DD9251A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FE735B9A-209D-4F65-8415-829DE7E66514}"/>
                  </a:ext>
                </a:extLst>
              </p:cNvPr>
              <p:cNvCxnSpPr/>
              <p:nvPr/>
            </p:nvCxnSpPr>
            <p:spPr>
              <a:xfrm rot="15252137" flipV="1">
                <a:off x="5898663" y="3265884"/>
                <a:ext cx="93230" cy="86713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 Box 90">
              <a:extLst>
                <a:ext uri="{FF2B5EF4-FFF2-40B4-BE49-F238E27FC236}">
                  <a16:creationId xmlns:a16="http://schemas.microsoft.com/office/drawing/2014/main" id="{CC2E965A-58BF-4950-8D51-FB77A6D02DA9}"/>
                </a:ext>
              </a:extLst>
            </p:cNvPr>
            <p:cNvSpPr txBox="1"/>
            <p:nvPr/>
          </p:nvSpPr>
          <p:spPr>
            <a:xfrm>
              <a:off x="2032301" y="3774021"/>
              <a:ext cx="9108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Proxy </a:t>
              </a:r>
              <a:r>
                <a:rPr lang="en-US" altLang="en-US" sz="1050" dirty="0"/>
                <a:t>target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A973C1E-715A-484D-A343-975D7CE695FB}"/>
                </a:ext>
              </a:extLst>
            </p:cNvPr>
            <p:cNvSpPr/>
            <p:nvPr/>
          </p:nvSpPr>
          <p:spPr>
            <a:xfrm>
              <a:off x="943728" y="3941144"/>
              <a:ext cx="1837958" cy="1880573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5-Point Star 52">
              <a:extLst>
                <a:ext uri="{FF2B5EF4-FFF2-40B4-BE49-F238E27FC236}">
                  <a16:creationId xmlns:a16="http://schemas.microsoft.com/office/drawing/2014/main" id="{4DE14F61-5C82-4ACE-98D2-CC9C4A59878A}"/>
                </a:ext>
              </a:extLst>
            </p:cNvPr>
            <p:cNvSpPr/>
            <p:nvPr/>
          </p:nvSpPr>
          <p:spPr>
            <a:xfrm>
              <a:off x="2401786" y="4079930"/>
              <a:ext cx="226060" cy="226060"/>
            </a:xfrm>
            <a:prstGeom prst="star5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C44292D-4C37-4104-8B75-ED53AF335165}"/>
              </a:ext>
            </a:extLst>
          </p:cNvPr>
          <p:cNvGrpSpPr/>
          <p:nvPr/>
        </p:nvGrpSpPr>
        <p:grpSpPr>
          <a:xfrm>
            <a:off x="207399" y="2859489"/>
            <a:ext cx="8447523" cy="4050997"/>
            <a:chOff x="-84337" y="1105866"/>
            <a:chExt cx="8447523" cy="4050997"/>
          </a:xfrm>
        </p:grpSpPr>
        <p:pic>
          <p:nvPicPr>
            <p:cNvPr id="235" name="Picture 234" descr="SNE">
              <a:extLst>
                <a:ext uri="{FF2B5EF4-FFF2-40B4-BE49-F238E27FC236}">
                  <a16:creationId xmlns:a16="http://schemas.microsoft.com/office/drawing/2014/main" id="{4A6D4724-BDE2-4CDF-AF5E-A651341D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58" t="13356" r="26263" b="14119"/>
            <a:stretch>
              <a:fillRect/>
            </a:stretch>
          </p:blipFill>
          <p:spPr>
            <a:xfrm>
              <a:off x="1133404" y="1880585"/>
              <a:ext cx="3537951" cy="2807335"/>
            </a:xfrm>
            <a:prstGeom prst="rect">
              <a:avLst/>
            </a:prstGeom>
          </p:spPr>
        </p:pic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2E7AB5-8AF9-4167-9A87-37E84E765561}"/>
                </a:ext>
              </a:extLst>
            </p:cNvPr>
            <p:cNvCxnSpPr/>
            <p:nvPr/>
          </p:nvCxnSpPr>
          <p:spPr>
            <a:xfrm flipV="1">
              <a:off x="3424177" y="1725505"/>
              <a:ext cx="376650" cy="260542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9FA0ABA-139A-419E-A609-362E64B74DF5}"/>
                </a:ext>
              </a:extLst>
            </p:cNvPr>
            <p:cNvCxnSpPr/>
            <p:nvPr/>
          </p:nvCxnSpPr>
          <p:spPr>
            <a:xfrm>
              <a:off x="1126558" y="3253045"/>
              <a:ext cx="571808" cy="3578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1D6BD2A-0ECE-4031-A561-E7C820ACD11C}"/>
                </a:ext>
              </a:extLst>
            </p:cNvPr>
            <p:cNvCxnSpPr/>
            <p:nvPr/>
          </p:nvCxnSpPr>
          <p:spPr>
            <a:xfrm flipV="1">
              <a:off x="4467268" y="3539453"/>
              <a:ext cx="59999" cy="256453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149CC8A-6F62-40E7-B68E-495AC26CC866}"/>
                </a:ext>
              </a:extLst>
            </p:cNvPr>
            <p:cNvCxnSpPr>
              <a:stCxn id="1057" idx="3"/>
            </p:cNvCxnSpPr>
            <p:nvPr/>
          </p:nvCxnSpPr>
          <p:spPr>
            <a:xfrm>
              <a:off x="1116950" y="4166742"/>
              <a:ext cx="1609481" cy="29273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F8B31C5-FB09-463A-8187-F7023040A043}"/>
                </a:ext>
              </a:extLst>
            </p:cNvPr>
            <p:cNvCxnSpPr/>
            <p:nvPr/>
          </p:nvCxnSpPr>
          <p:spPr>
            <a:xfrm>
              <a:off x="2036186" y="2320797"/>
              <a:ext cx="433705" cy="5384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 descr="SNE">
              <a:extLst>
                <a:ext uri="{FF2B5EF4-FFF2-40B4-BE49-F238E27FC236}">
                  <a16:creationId xmlns:a16="http://schemas.microsoft.com/office/drawing/2014/main" id="{BC4BBEA7-9710-40FF-A06E-A13F9ABD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214" t="10686" r="18975" b="10816"/>
            <a:stretch>
              <a:fillRect/>
            </a:stretch>
          </p:blipFill>
          <p:spPr>
            <a:xfrm rot="5400000">
              <a:off x="2893118" y="3723357"/>
              <a:ext cx="178435" cy="2440940"/>
            </a:xfrm>
            <a:prstGeom prst="rect">
              <a:avLst/>
            </a:prstGeom>
          </p:spPr>
        </p:pic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94AD0C9-B3F5-43F8-B4BF-4208DEC73C51}"/>
                </a:ext>
              </a:extLst>
            </p:cNvPr>
            <p:cNvCxnSpPr/>
            <p:nvPr/>
          </p:nvCxnSpPr>
          <p:spPr>
            <a:xfrm>
              <a:off x="1119774" y="2308642"/>
              <a:ext cx="280424" cy="9789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 Box 11">
              <a:extLst>
                <a:ext uri="{FF2B5EF4-FFF2-40B4-BE49-F238E27FC236}">
                  <a16:creationId xmlns:a16="http://schemas.microsoft.com/office/drawing/2014/main" id="{36B41760-D477-48CD-865E-20F503D5589E}"/>
                </a:ext>
              </a:extLst>
            </p:cNvPr>
            <p:cNvSpPr txBox="1"/>
            <p:nvPr/>
          </p:nvSpPr>
          <p:spPr>
            <a:xfrm>
              <a:off x="1331425" y="4818309"/>
              <a:ext cx="273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solidFill>
                    <a:srgbClr val="00B0F0"/>
                  </a:solidFill>
                </a:rPr>
                <a:t>V  </a:t>
              </a:r>
              <a:endParaRPr lang="" altLang="en-US" sz="1600" i="1" dirty="0">
                <a:solidFill>
                  <a:srgbClr val="00B0F0"/>
                </a:solidFill>
              </a:endParaRPr>
            </a:p>
          </p:txBody>
        </p:sp>
        <p:sp>
          <p:nvSpPr>
            <p:cNvPr id="244" name="Text Box 13">
              <a:extLst>
                <a:ext uri="{FF2B5EF4-FFF2-40B4-BE49-F238E27FC236}">
                  <a16:creationId xmlns:a16="http://schemas.microsoft.com/office/drawing/2014/main" id="{6E7264C5-60B1-40DA-8FF9-476E4642BF66}"/>
                </a:ext>
              </a:extLst>
            </p:cNvPr>
            <p:cNvSpPr txBox="1"/>
            <p:nvPr/>
          </p:nvSpPr>
          <p:spPr>
            <a:xfrm>
              <a:off x="142298" y="1435911"/>
              <a:ext cx="25273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1</a:t>
              </a:r>
            </a:p>
          </p:txBody>
        </p:sp>
        <p:sp>
          <p:nvSpPr>
            <p:cNvPr id="245" name="Text Box 14">
              <a:extLst>
                <a:ext uri="{FF2B5EF4-FFF2-40B4-BE49-F238E27FC236}">
                  <a16:creationId xmlns:a16="http://schemas.microsoft.com/office/drawing/2014/main" id="{BA2A9287-9F89-4206-9E96-E95F65603247}"/>
                </a:ext>
              </a:extLst>
            </p:cNvPr>
            <p:cNvSpPr txBox="1"/>
            <p:nvPr/>
          </p:nvSpPr>
          <p:spPr>
            <a:xfrm>
              <a:off x="1355466" y="14354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3</a:t>
              </a:r>
            </a:p>
          </p:txBody>
        </p:sp>
        <p:sp>
          <p:nvSpPr>
            <p:cNvPr id="246" name="Text Box 17">
              <a:extLst>
                <a:ext uri="{FF2B5EF4-FFF2-40B4-BE49-F238E27FC236}">
                  <a16:creationId xmlns:a16="http://schemas.microsoft.com/office/drawing/2014/main" id="{02207445-FDE3-4EFA-B288-E2C14B1AE38B}"/>
                </a:ext>
              </a:extLst>
            </p:cNvPr>
            <p:cNvSpPr txBox="1"/>
            <p:nvPr/>
          </p:nvSpPr>
          <p:spPr>
            <a:xfrm>
              <a:off x="141028" y="2597022"/>
              <a:ext cx="25527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2</a:t>
              </a:r>
            </a:p>
          </p:txBody>
        </p:sp>
        <p:sp>
          <p:nvSpPr>
            <p:cNvPr id="247" name="Text Box 28">
              <a:extLst>
                <a:ext uri="{FF2B5EF4-FFF2-40B4-BE49-F238E27FC236}">
                  <a16:creationId xmlns:a16="http://schemas.microsoft.com/office/drawing/2014/main" id="{D4518B6A-6CFD-4BC8-937D-34B965762F50}"/>
                </a:ext>
              </a:extLst>
            </p:cNvPr>
            <p:cNvSpPr txBox="1"/>
            <p:nvPr/>
          </p:nvSpPr>
          <p:spPr>
            <a:xfrm>
              <a:off x="141028" y="3728592"/>
              <a:ext cx="25527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4</a:t>
              </a:r>
            </a:p>
          </p:txBody>
        </p:sp>
        <p:sp>
          <p:nvSpPr>
            <p:cNvPr id="248" name="Text Box 39">
              <a:extLst>
                <a:ext uri="{FF2B5EF4-FFF2-40B4-BE49-F238E27FC236}">
                  <a16:creationId xmlns:a16="http://schemas.microsoft.com/office/drawing/2014/main" id="{F602F651-9678-406B-B3B8-8380587E7D1C}"/>
                </a:ext>
              </a:extLst>
            </p:cNvPr>
            <p:cNvSpPr txBox="1"/>
            <p:nvPr/>
          </p:nvSpPr>
          <p:spPr>
            <a:xfrm>
              <a:off x="3811007" y="1435911"/>
              <a:ext cx="253365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5</a:t>
              </a:r>
            </a:p>
          </p:txBody>
        </p:sp>
        <p:sp>
          <p:nvSpPr>
            <p:cNvPr id="249" name="Text Box 40">
              <a:extLst>
                <a:ext uri="{FF2B5EF4-FFF2-40B4-BE49-F238E27FC236}">
                  <a16:creationId xmlns:a16="http://schemas.microsoft.com/office/drawing/2014/main" id="{7B7C51B7-7500-47E7-BA17-B6B9FF181EA7}"/>
                </a:ext>
              </a:extLst>
            </p:cNvPr>
            <p:cNvSpPr txBox="1"/>
            <p:nvPr/>
          </p:nvSpPr>
          <p:spPr>
            <a:xfrm>
              <a:off x="3813296" y="264463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6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5A0F6C8-52C0-4C92-84B5-DC283AC67237}"/>
                </a:ext>
              </a:extLst>
            </p:cNvPr>
            <p:cNvSpPr txBox="1"/>
            <p:nvPr/>
          </p:nvSpPr>
          <p:spPr>
            <a:xfrm>
              <a:off x="-84337" y="110586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en-US" sz="16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7530DA60-F7D9-4991-A04C-2E1F50612DBC}"/>
                </a:ext>
              </a:extLst>
            </p:cNvPr>
            <p:cNvSpPr txBox="1"/>
            <p:nvPr/>
          </p:nvSpPr>
          <p:spPr>
            <a:xfrm>
              <a:off x="4764287" y="115348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en-US" sz="1600" dirty="0"/>
            </a:p>
          </p:txBody>
        </p:sp>
        <p:grpSp>
          <p:nvGrpSpPr>
            <p:cNvPr id="252" name="组合 1">
              <a:extLst>
                <a:ext uri="{FF2B5EF4-FFF2-40B4-BE49-F238E27FC236}">
                  <a16:creationId xmlns:a16="http://schemas.microsoft.com/office/drawing/2014/main" id="{EE315B8E-10BC-4027-A4B4-2B5E16BE1D37}"/>
                </a:ext>
              </a:extLst>
            </p:cNvPr>
            <p:cNvGrpSpPr/>
            <p:nvPr/>
          </p:nvGrpSpPr>
          <p:grpSpPr>
            <a:xfrm>
              <a:off x="146006" y="1446325"/>
              <a:ext cx="975836" cy="868521"/>
              <a:chOff x="87014" y="1446325"/>
              <a:chExt cx="975836" cy="868521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81242A96-20FC-42B5-A27E-CD311C95C427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66EE06E5-DC96-4839-BFCA-C83989024BF7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FD1B34EA-EA36-4CCA-BC6C-AD66CDA83B36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72" name="5-Point Star 26">
                <a:extLst>
                  <a:ext uri="{FF2B5EF4-FFF2-40B4-BE49-F238E27FC236}">
                    <a16:creationId xmlns:a16="http://schemas.microsoft.com/office/drawing/2014/main" id="{E902D989-D1FF-4D60-803C-7CD4670E4661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组合 100">
              <a:extLst>
                <a:ext uri="{FF2B5EF4-FFF2-40B4-BE49-F238E27FC236}">
                  <a16:creationId xmlns:a16="http://schemas.microsoft.com/office/drawing/2014/main" id="{721DEF50-451B-44DE-9A21-3A3986F4C002}"/>
                </a:ext>
              </a:extLst>
            </p:cNvPr>
            <p:cNvGrpSpPr/>
            <p:nvPr/>
          </p:nvGrpSpPr>
          <p:grpSpPr>
            <a:xfrm>
              <a:off x="1369819" y="1455625"/>
              <a:ext cx="975836" cy="868521"/>
              <a:chOff x="87014" y="1446325"/>
              <a:chExt cx="975836" cy="868521"/>
            </a:xfrm>
          </p:grpSpPr>
          <p:grpSp>
            <p:nvGrpSpPr>
              <p:cNvPr id="1067" name="Group 4">
                <a:extLst>
                  <a:ext uri="{FF2B5EF4-FFF2-40B4-BE49-F238E27FC236}">
                    <a16:creationId xmlns:a16="http://schemas.microsoft.com/office/drawing/2014/main" id="{E00AB039-D1B4-4579-82E1-362ADD6102E5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9" name="Rectangle 25">
                  <a:extLst>
                    <a:ext uri="{FF2B5EF4-FFF2-40B4-BE49-F238E27FC236}">
                      <a16:creationId xmlns:a16="http://schemas.microsoft.com/office/drawing/2014/main" id="{824030C1-0D34-4151-9E30-1C1480547DCE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70" name="Rectangle 31">
                  <a:extLst>
                    <a:ext uri="{FF2B5EF4-FFF2-40B4-BE49-F238E27FC236}">
                      <a16:creationId xmlns:a16="http://schemas.microsoft.com/office/drawing/2014/main" id="{9DE4BAB4-51D9-4EDC-AB36-89F6F0C62458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8" name="5-Point Star 26">
                <a:extLst>
                  <a:ext uri="{FF2B5EF4-FFF2-40B4-BE49-F238E27FC236}">
                    <a16:creationId xmlns:a16="http://schemas.microsoft.com/office/drawing/2014/main" id="{BB548580-5E42-41CD-93CA-F3B3CF55643F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组合 105">
              <a:extLst>
                <a:ext uri="{FF2B5EF4-FFF2-40B4-BE49-F238E27FC236}">
                  <a16:creationId xmlns:a16="http://schemas.microsoft.com/office/drawing/2014/main" id="{A5760494-2F25-404C-AD48-5850D0035B61}"/>
                </a:ext>
              </a:extLst>
            </p:cNvPr>
            <p:cNvGrpSpPr/>
            <p:nvPr/>
          </p:nvGrpSpPr>
          <p:grpSpPr>
            <a:xfrm>
              <a:off x="3812846" y="1441146"/>
              <a:ext cx="975836" cy="868521"/>
              <a:chOff x="87014" y="1446325"/>
              <a:chExt cx="975836" cy="868521"/>
            </a:xfrm>
          </p:grpSpPr>
          <p:grpSp>
            <p:nvGrpSpPr>
              <p:cNvPr id="1063" name="Group 4">
                <a:extLst>
                  <a:ext uri="{FF2B5EF4-FFF2-40B4-BE49-F238E27FC236}">
                    <a16:creationId xmlns:a16="http://schemas.microsoft.com/office/drawing/2014/main" id="{62F06B76-8297-4544-8F0C-6A7831818D62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5" name="Rectangle 25">
                  <a:extLst>
                    <a:ext uri="{FF2B5EF4-FFF2-40B4-BE49-F238E27FC236}">
                      <a16:creationId xmlns:a16="http://schemas.microsoft.com/office/drawing/2014/main" id="{982794FC-E1CA-43E2-B267-E0C7B3013EA4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66" name="Rectangle 31">
                  <a:extLst>
                    <a:ext uri="{FF2B5EF4-FFF2-40B4-BE49-F238E27FC236}">
                      <a16:creationId xmlns:a16="http://schemas.microsoft.com/office/drawing/2014/main" id="{8C23857F-8A3A-4143-B7DA-C3BB91D2239F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4" name="5-Point Star 26">
                <a:extLst>
                  <a:ext uri="{FF2B5EF4-FFF2-40B4-BE49-F238E27FC236}">
                    <a16:creationId xmlns:a16="http://schemas.microsoft.com/office/drawing/2014/main" id="{56B69312-831D-448B-A442-D5D0B880D947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组合 110">
              <a:extLst>
                <a:ext uri="{FF2B5EF4-FFF2-40B4-BE49-F238E27FC236}">
                  <a16:creationId xmlns:a16="http://schemas.microsoft.com/office/drawing/2014/main" id="{F244A16B-6F6A-4463-9B77-284A70064087}"/>
                </a:ext>
              </a:extLst>
            </p:cNvPr>
            <p:cNvGrpSpPr/>
            <p:nvPr/>
          </p:nvGrpSpPr>
          <p:grpSpPr>
            <a:xfrm>
              <a:off x="141114" y="2607950"/>
              <a:ext cx="975836" cy="868521"/>
              <a:chOff x="87014" y="1446325"/>
              <a:chExt cx="975836" cy="868521"/>
            </a:xfrm>
          </p:grpSpPr>
          <p:grpSp>
            <p:nvGrpSpPr>
              <p:cNvPr id="1059" name="Group 4">
                <a:extLst>
                  <a:ext uri="{FF2B5EF4-FFF2-40B4-BE49-F238E27FC236}">
                    <a16:creationId xmlns:a16="http://schemas.microsoft.com/office/drawing/2014/main" id="{55D73B7B-A6E6-4209-BE4D-3F336C414B2D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1" name="Rectangle 25">
                  <a:extLst>
                    <a:ext uri="{FF2B5EF4-FFF2-40B4-BE49-F238E27FC236}">
                      <a16:creationId xmlns:a16="http://schemas.microsoft.com/office/drawing/2014/main" id="{7A5575A9-BD70-4002-B5C2-3B7F57A10BE2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62" name="Rectangle 31">
                  <a:extLst>
                    <a:ext uri="{FF2B5EF4-FFF2-40B4-BE49-F238E27FC236}">
                      <a16:creationId xmlns:a16="http://schemas.microsoft.com/office/drawing/2014/main" id="{12A93E79-9DFD-4474-BDB5-681E3BF1626A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0" name="5-Point Star 26">
                <a:extLst>
                  <a:ext uri="{FF2B5EF4-FFF2-40B4-BE49-F238E27FC236}">
                    <a16:creationId xmlns:a16="http://schemas.microsoft.com/office/drawing/2014/main" id="{30979863-9F80-4123-BC05-97A141E482EC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6" name="组合 115">
              <a:extLst>
                <a:ext uri="{FF2B5EF4-FFF2-40B4-BE49-F238E27FC236}">
                  <a16:creationId xmlns:a16="http://schemas.microsoft.com/office/drawing/2014/main" id="{EE77D2E1-3FF1-43E1-8305-B87F5EF4F3D9}"/>
                </a:ext>
              </a:extLst>
            </p:cNvPr>
            <p:cNvGrpSpPr/>
            <p:nvPr/>
          </p:nvGrpSpPr>
          <p:grpSpPr>
            <a:xfrm>
              <a:off x="141114" y="3732481"/>
              <a:ext cx="975836" cy="868521"/>
              <a:chOff x="87014" y="1446325"/>
              <a:chExt cx="975836" cy="868521"/>
            </a:xfrm>
          </p:grpSpPr>
          <p:grpSp>
            <p:nvGrpSpPr>
              <p:cNvPr id="1055" name="Group 4">
                <a:extLst>
                  <a:ext uri="{FF2B5EF4-FFF2-40B4-BE49-F238E27FC236}">
                    <a16:creationId xmlns:a16="http://schemas.microsoft.com/office/drawing/2014/main" id="{6C92D23A-B2F2-4685-B0BE-F753E06AA88C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57" name="Rectangle 25">
                  <a:extLst>
                    <a:ext uri="{FF2B5EF4-FFF2-40B4-BE49-F238E27FC236}">
                      <a16:creationId xmlns:a16="http://schemas.microsoft.com/office/drawing/2014/main" id="{A54CE723-B66C-4D1A-8CC0-8BF4B6897DE9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58" name="Rectangle 31">
                  <a:extLst>
                    <a:ext uri="{FF2B5EF4-FFF2-40B4-BE49-F238E27FC236}">
                      <a16:creationId xmlns:a16="http://schemas.microsoft.com/office/drawing/2014/main" id="{4046A2A7-5E9C-4C6B-8457-45E23D04DFE9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56" name="5-Point Star 26">
                <a:extLst>
                  <a:ext uri="{FF2B5EF4-FFF2-40B4-BE49-F238E27FC236}">
                    <a16:creationId xmlns:a16="http://schemas.microsoft.com/office/drawing/2014/main" id="{185C59A1-8ECE-4059-AD09-65EED7B91CCC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7" name="组合 120">
              <a:extLst>
                <a:ext uri="{FF2B5EF4-FFF2-40B4-BE49-F238E27FC236}">
                  <a16:creationId xmlns:a16="http://schemas.microsoft.com/office/drawing/2014/main" id="{06174AC5-724D-4F16-8598-49D9BFDEBC73}"/>
                </a:ext>
              </a:extLst>
            </p:cNvPr>
            <p:cNvGrpSpPr/>
            <p:nvPr/>
          </p:nvGrpSpPr>
          <p:grpSpPr>
            <a:xfrm>
              <a:off x="3812846" y="2662882"/>
              <a:ext cx="975836" cy="868521"/>
              <a:chOff x="87014" y="1446325"/>
              <a:chExt cx="975836" cy="868521"/>
            </a:xfrm>
          </p:grpSpPr>
          <p:grpSp>
            <p:nvGrpSpPr>
              <p:cNvPr id="1051" name="Group 4">
                <a:extLst>
                  <a:ext uri="{FF2B5EF4-FFF2-40B4-BE49-F238E27FC236}">
                    <a16:creationId xmlns:a16="http://schemas.microsoft.com/office/drawing/2014/main" id="{85A718DD-9FBA-4BEE-BF28-EAE86C9987BB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53" name="Rectangle 25">
                  <a:extLst>
                    <a:ext uri="{FF2B5EF4-FFF2-40B4-BE49-F238E27FC236}">
                      <a16:creationId xmlns:a16="http://schemas.microsoft.com/office/drawing/2014/main" id="{8B7734A3-C526-413E-B1E6-1A1EF38CE712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54" name="Rectangle 31">
                  <a:extLst>
                    <a:ext uri="{FF2B5EF4-FFF2-40B4-BE49-F238E27FC236}">
                      <a16:creationId xmlns:a16="http://schemas.microsoft.com/office/drawing/2014/main" id="{AD3D330E-5FAA-4017-AE1F-088023C8D31F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52" name="5-Point Star 26">
                <a:extLst>
                  <a:ext uri="{FF2B5EF4-FFF2-40B4-BE49-F238E27FC236}">
                    <a16:creationId xmlns:a16="http://schemas.microsoft.com/office/drawing/2014/main" id="{1211166C-F67B-4CED-820E-AAFAAD44B2AA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8" name="Group 5">
              <a:extLst>
                <a:ext uri="{FF2B5EF4-FFF2-40B4-BE49-F238E27FC236}">
                  <a16:creationId xmlns:a16="http://schemas.microsoft.com/office/drawing/2014/main" id="{6D3B6C85-F1E4-4207-9AC7-35F8EEC191FD}"/>
                </a:ext>
              </a:extLst>
            </p:cNvPr>
            <p:cNvGrpSpPr/>
            <p:nvPr/>
          </p:nvGrpSpPr>
          <p:grpSpPr>
            <a:xfrm rot="19560105">
              <a:off x="816650" y="2814296"/>
              <a:ext cx="199140" cy="110033"/>
              <a:chOff x="5307206" y="1498823"/>
              <a:chExt cx="147904" cy="81464"/>
            </a:xfrm>
          </p:grpSpPr>
          <p:grpSp>
            <p:nvGrpSpPr>
              <p:cNvPr id="1047" name="Group 6">
                <a:extLst>
                  <a:ext uri="{FF2B5EF4-FFF2-40B4-BE49-F238E27FC236}">
                    <a16:creationId xmlns:a16="http://schemas.microsoft.com/office/drawing/2014/main" id="{73B17394-F12D-468F-AD38-30FFDD48F9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049" name="Oval 7">
                  <a:extLst>
                    <a:ext uri="{FF2B5EF4-FFF2-40B4-BE49-F238E27FC236}">
                      <a16:creationId xmlns:a16="http://schemas.microsoft.com/office/drawing/2014/main" id="{3350C677-DF97-4078-B544-B9E24B3144B9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050" name="Pie 8">
                  <a:extLst>
                    <a:ext uri="{FF2B5EF4-FFF2-40B4-BE49-F238E27FC236}">
                      <a16:creationId xmlns:a16="http://schemas.microsoft.com/office/drawing/2014/main" id="{9A1EE6FC-C01A-4BE7-99BA-E16F0D09503F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8" name="Straight Arrow Connector 9">
                <a:extLst>
                  <a:ext uri="{FF2B5EF4-FFF2-40B4-BE49-F238E27FC236}">
                    <a16:creationId xmlns:a16="http://schemas.microsoft.com/office/drawing/2014/main" id="{832B21AA-47A2-49F1-AF16-60B2D1DC3ACE}"/>
                  </a:ext>
                </a:extLst>
              </p:cNvPr>
              <p:cNvCxnSpPr/>
              <p:nvPr/>
            </p:nvCxnSpPr>
            <p:spPr>
              <a:xfrm rot="2070527" flipH="1">
                <a:off x="5307206" y="150504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9" name="直接箭头连接符 79">
              <a:extLst>
                <a:ext uri="{FF2B5EF4-FFF2-40B4-BE49-F238E27FC236}">
                  <a16:creationId xmlns:a16="http://schemas.microsoft.com/office/drawing/2014/main" id="{EF08CFBC-A440-4273-8AF8-61EF59C36F88}"/>
                </a:ext>
              </a:extLst>
            </p:cNvPr>
            <p:cNvCxnSpPr/>
            <p:nvPr/>
          </p:nvCxnSpPr>
          <p:spPr>
            <a:xfrm>
              <a:off x="2172154" y="4839369"/>
              <a:ext cx="1591702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49787AB-3BE8-42FA-8DDA-BBA7C6A0ADB5}"/>
                </a:ext>
              </a:extLst>
            </p:cNvPr>
            <p:cNvGrpSpPr/>
            <p:nvPr/>
          </p:nvGrpSpPr>
          <p:grpSpPr>
            <a:xfrm>
              <a:off x="5184159" y="1434070"/>
              <a:ext cx="3179027" cy="3106944"/>
              <a:chOff x="3858709" y="1900610"/>
              <a:chExt cx="4315915" cy="4218053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40D0A68-44B7-4362-BE6F-D18FF2AFC28C}"/>
                  </a:ext>
                </a:extLst>
              </p:cNvPr>
              <p:cNvGrpSpPr/>
              <p:nvPr/>
            </p:nvGrpSpPr>
            <p:grpSpPr>
              <a:xfrm>
                <a:off x="3858709" y="1900610"/>
                <a:ext cx="4315915" cy="4218053"/>
                <a:chOff x="3858709" y="1900610"/>
                <a:chExt cx="4315915" cy="4218053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A06ADC39-6F89-42FE-9341-8A9F0770E25E}"/>
                    </a:ext>
                  </a:extLst>
                </p:cNvPr>
                <p:cNvGrpSpPr/>
                <p:nvPr/>
              </p:nvGrpSpPr>
              <p:grpSpPr>
                <a:xfrm>
                  <a:off x="3858709" y="1900610"/>
                  <a:ext cx="4315915" cy="4218053"/>
                  <a:chOff x="2840197" y="1892233"/>
                  <a:chExt cx="4315915" cy="421805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976A95AB-56F9-453F-8484-A77625A4D72B}"/>
                      </a:ext>
                    </a:extLst>
                  </p:cNvPr>
                  <p:cNvGrpSpPr/>
                  <p:nvPr/>
                </p:nvGrpSpPr>
                <p:grpSpPr>
                  <a:xfrm>
                    <a:off x="2840197" y="1892233"/>
                    <a:ext cx="4315915" cy="4218053"/>
                    <a:chOff x="2840198" y="1906524"/>
                    <a:chExt cx="3115597" cy="3044952"/>
                  </a:xfrm>
                </p:grpSpPr>
                <p:cxnSp>
                  <p:nvCxnSpPr>
                    <p:cNvPr id="418" name="Straight Arrow Connector 417">
                      <a:extLst>
                        <a:ext uri="{FF2B5EF4-FFF2-40B4-BE49-F238E27FC236}">
                          <a16:creationId xmlns:a16="http://schemas.microsoft.com/office/drawing/2014/main" id="{AB22EFAD-6ADE-4FD8-B38C-55B248DF9C2B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3364" y="19772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9" name="Straight Arrow Connector 418">
                      <a:extLst>
                        <a:ext uri="{FF2B5EF4-FFF2-40B4-BE49-F238E27FC236}">
                          <a16:creationId xmlns:a16="http://schemas.microsoft.com/office/drawing/2014/main" id="{37A10BC5-C1FC-4410-9060-F89BA6916E1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4421" y="19740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Arrow Connector 419">
                      <a:extLst>
                        <a:ext uri="{FF2B5EF4-FFF2-40B4-BE49-F238E27FC236}">
                          <a16:creationId xmlns:a16="http://schemas.microsoft.com/office/drawing/2014/main" id="{71335DAA-EDB5-4320-8AB3-6D7B6FF4A80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1802" y="1978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Arrow Connector 420">
                      <a:extLst>
                        <a:ext uri="{FF2B5EF4-FFF2-40B4-BE49-F238E27FC236}">
                          <a16:creationId xmlns:a16="http://schemas.microsoft.com/office/drawing/2014/main" id="{674DCC0F-8723-447A-BF0C-1EEC12E5F86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5616" y="207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Straight Arrow Connector 421">
                      <a:extLst>
                        <a:ext uri="{FF2B5EF4-FFF2-40B4-BE49-F238E27FC236}">
                          <a16:creationId xmlns:a16="http://schemas.microsoft.com/office/drawing/2014/main" id="{64116457-5199-4CE8-BE5E-6E3F40E322E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91863" y="20787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Arrow Connector 422">
                      <a:extLst>
                        <a:ext uri="{FF2B5EF4-FFF2-40B4-BE49-F238E27FC236}">
                          <a16:creationId xmlns:a16="http://schemas.microsoft.com/office/drawing/2014/main" id="{C7FCAB60-8FAC-4C3F-8B88-B66BDA3A3D8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101849" y="207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Arrow Connector 423">
                      <a:extLst>
                        <a:ext uri="{FF2B5EF4-FFF2-40B4-BE49-F238E27FC236}">
                          <a16:creationId xmlns:a16="http://schemas.microsoft.com/office/drawing/2014/main" id="{08A76AC6-277D-4B53-826F-7B8E2EF6E815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7734" y="2192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" name="Straight Arrow Connector 424">
                      <a:extLst>
                        <a:ext uri="{FF2B5EF4-FFF2-40B4-BE49-F238E27FC236}">
                          <a16:creationId xmlns:a16="http://schemas.microsoft.com/office/drawing/2014/main" id="{296A0BC5-A777-4531-BE22-D4452CB74C7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6689" y="21874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Arrow Connector 425">
                      <a:extLst>
                        <a:ext uri="{FF2B5EF4-FFF2-40B4-BE49-F238E27FC236}">
                          <a16:creationId xmlns:a16="http://schemas.microsoft.com/office/drawing/2014/main" id="{7E4AAD1E-F726-4E51-AB4E-6D49FEDE51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9642" y="21946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Arrow Connector 426">
                      <a:extLst>
                        <a:ext uri="{FF2B5EF4-FFF2-40B4-BE49-F238E27FC236}">
                          <a16:creationId xmlns:a16="http://schemas.microsoft.com/office/drawing/2014/main" id="{66BBD957-504B-46B1-BB5E-10AB954D6CC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614" y="2297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Straight Arrow Connector 427">
                      <a:extLst>
                        <a:ext uri="{FF2B5EF4-FFF2-40B4-BE49-F238E27FC236}">
                          <a16:creationId xmlns:a16="http://schemas.microsoft.com/office/drawing/2014/main" id="{43A0F517-FCF9-4ED4-ADCA-5657C43D896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8360" y="2297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Straight Arrow Connector 428">
                      <a:extLst>
                        <a:ext uri="{FF2B5EF4-FFF2-40B4-BE49-F238E27FC236}">
                          <a16:creationId xmlns:a16="http://schemas.microsoft.com/office/drawing/2014/main" id="{B88ECAF0-A5EE-4F4E-9246-7A6EF8280C6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97616" y="23002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" name="Straight Arrow Connector 429">
                      <a:extLst>
                        <a:ext uri="{FF2B5EF4-FFF2-40B4-BE49-F238E27FC236}">
                          <a16:creationId xmlns:a16="http://schemas.microsoft.com/office/drawing/2014/main" id="{63959C73-FBEB-4394-86F0-59A1AEEFD0C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1833" y="2191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Straight Arrow Connector 430">
                      <a:extLst>
                        <a:ext uri="{FF2B5EF4-FFF2-40B4-BE49-F238E27FC236}">
                          <a16:creationId xmlns:a16="http://schemas.microsoft.com/office/drawing/2014/main" id="{54E59900-65A7-4B6A-A6E9-42023A45CE1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4091" y="21874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Straight Arrow Connector 431">
                      <a:extLst>
                        <a:ext uri="{FF2B5EF4-FFF2-40B4-BE49-F238E27FC236}">
                          <a16:creationId xmlns:a16="http://schemas.microsoft.com/office/drawing/2014/main" id="{DFD9E70D-78A7-435C-BE77-2A1002C91B6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308445" y="23027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Arrow Connector 432">
                      <a:extLst>
                        <a:ext uri="{FF2B5EF4-FFF2-40B4-BE49-F238E27FC236}">
                          <a16:creationId xmlns:a16="http://schemas.microsoft.com/office/drawing/2014/main" id="{05EAF92D-BBD8-451A-969B-40EE68B796E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08577" y="23011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4" name="Straight Arrow Connector 433">
                      <a:extLst>
                        <a:ext uri="{FF2B5EF4-FFF2-40B4-BE49-F238E27FC236}">
                          <a16:creationId xmlns:a16="http://schemas.microsoft.com/office/drawing/2014/main" id="{4F3128A2-BA8E-47A5-8C34-11072AD7C6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1008" y="2407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Straight Arrow Connector 434">
                      <a:extLst>
                        <a:ext uri="{FF2B5EF4-FFF2-40B4-BE49-F238E27FC236}">
                          <a16:creationId xmlns:a16="http://schemas.microsoft.com/office/drawing/2014/main" id="{EDFCF08B-466D-41B6-9159-4F0C43F5388C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20312" y="2405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Straight Arrow Connector 435">
                      <a:extLst>
                        <a:ext uri="{FF2B5EF4-FFF2-40B4-BE49-F238E27FC236}">
                          <a16:creationId xmlns:a16="http://schemas.microsoft.com/office/drawing/2014/main" id="{E93A4747-6BDA-470F-AD4D-4FED3F3ABD0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9281" y="25086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Straight Arrow Connector 436">
                      <a:extLst>
                        <a:ext uri="{FF2B5EF4-FFF2-40B4-BE49-F238E27FC236}">
                          <a16:creationId xmlns:a16="http://schemas.microsoft.com/office/drawing/2014/main" id="{71CB8B38-716D-49F1-A18D-96BD950F41E8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09797" y="25116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8" name="Straight Arrow Connector 437">
                      <a:extLst>
                        <a:ext uri="{FF2B5EF4-FFF2-40B4-BE49-F238E27FC236}">
                          <a16:creationId xmlns:a16="http://schemas.microsoft.com/office/drawing/2014/main" id="{A559B6C6-0F53-47BE-925A-37EA03E2C48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05312" y="2397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Arrow Connector 438">
                      <a:extLst>
                        <a:ext uri="{FF2B5EF4-FFF2-40B4-BE49-F238E27FC236}">
                          <a16:creationId xmlns:a16="http://schemas.microsoft.com/office/drawing/2014/main" id="{A6DD4B7B-543A-4446-8FB9-804D57901AB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3624" y="2510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Arrow Connector 439">
                      <a:extLst>
                        <a:ext uri="{FF2B5EF4-FFF2-40B4-BE49-F238E27FC236}">
                          <a16:creationId xmlns:a16="http://schemas.microsoft.com/office/drawing/2014/main" id="{AE0CA0E1-B1AA-457B-AC08-98F4807F5B1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11551" y="26192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Straight Arrow Connector 440">
                      <a:extLst>
                        <a:ext uri="{FF2B5EF4-FFF2-40B4-BE49-F238E27FC236}">
                          <a16:creationId xmlns:a16="http://schemas.microsoft.com/office/drawing/2014/main" id="{C3373BF0-29E3-4530-A165-04E60E5397E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0047" y="262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Arrow Connector 441">
                      <a:extLst>
                        <a:ext uri="{FF2B5EF4-FFF2-40B4-BE49-F238E27FC236}">
                          <a16:creationId xmlns:a16="http://schemas.microsoft.com/office/drawing/2014/main" id="{8F92C1C2-BA2E-424A-87FD-472707673ED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0664" y="2733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Arrow Connector 442">
                      <a:extLst>
                        <a:ext uri="{FF2B5EF4-FFF2-40B4-BE49-F238E27FC236}">
                          <a16:creationId xmlns:a16="http://schemas.microsoft.com/office/drawing/2014/main" id="{023FFCAD-E1CF-40F0-9010-846AF9E0E0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92408" y="28463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4" name="Straight Arrow Connector 443">
                      <a:extLst>
                        <a:ext uri="{FF2B5EF4-FFF2-40B4-BE49-F238E27FC236}">
                          <a16:creationId xmlns:a16="http://schemas.microsoft.com/office/drawing/2014/main" id="{5FB8C1CB-B7CC-43B1-B4CE-774E2BC009B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00085" y="2623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Arrow Connector 444">
                      <a:extLst>
                        <a:ext uri="{FF2B5EF4-FFF2-40B4-BE49-F238E27FC236}">
                          <a16:creationId xmlns:a16="http://schemas.microsoft.com/office/drawing/2014/main" id="{445FF52D-D867-42C2-92D1-98237BEF475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06284" y="27374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Arrow Connector 445">
                      <a:extLst>
                        <a:ext uri="{FF2B5EF4-FFF2-40B4-BE49-F238E27FC236}">
                          <a16:creationId xmlns:a16="http://schemas.microsoft.com/office/drawing/2014/main" id="{F94072BB-8BAB-419D-81E4-F8D83C5DF54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5047" y="28478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Straight Arrow Connector 446">
                      <a:extLst>
                        <a:ext uri="{FF2B5EF4-FFF2-40B4-BE49-F238E27FC236}">
                          <a16:creationId xmlns:a16="http://schemas.microsoft.com/office/drawing/2014/main" id="{D4A2C9DC-3047-489F-969C-F93DC0E6661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995734" y="2950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Arrow Connector 447">
                      <a:extLst>
                        <a:ext uri="{FF2B5EF4-FFF2-40B4-BE49-F238E27FC236}">
                          <a16:creationId xmlns:a16="http://schemas.microsoft.com/office/drawing/2014/main" id="{F2813CCD-29E7-459C-8567-D12C2DE0174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1567" y="2731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Arrow Connector 448">
                      <a:extLst>
                        <a:ext uri="{FF2B5EF4-FFF2-40B4-BE49-F238E27FC236}">
                          <a16:creationId xmlns:a16="http://schemas.microsoft.com/office/drawing/2014/main" id="{9D1C5D46-B63C-46BF-932C-D7DB278A655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5085" y="2850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Straight Arrow Connector 449">
                      <a:extLst>
                        <a:ext uri="{FF2B5EF4-FFF2-40B4-BE49-F238E27FC236}">
                          <a16:creationId xmlns:a16="http://schemas.microsoft.com/office/drawing/2014/main" id="{A23DA1D1-4833-41E5-A762-64A56DB2E38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5679" y="2956310"/>
                      <a:ext cx="89131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Straight Arrow Connector 450">
                      <a:extLst>
                        <a:ext uri="{FF2B5EF4-FFF2-40B4-BE49-F238E27FC236}">
                          <a16:creationId xmlns:a16="http://schemas.microsoft.com/office/drawing/2014/main" id="{F413C24E-274F-4F87-8C39-497081ADCCD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8524" y="2622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Straight Arrow Connector 451">
                      <a:extLst>
                        <a:ext uri="{FF2B5EF4-FFF2-40B4-BE49-F238E27FC236}">
                          <a16:creationId xmlns:a16="http://schemas.microsoft.com/office/drawing/2014/main" id="{2B7E2E83-BF2A-4A1F-9304-C928032C4B0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15864" y="26311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3" name="Straight Arrow Connector 452">
                      <a:extLst>
                        <a:ext uri="{FF2B5EF4-FFF2-40B4-BE49-F238E27FC236}">
                          <a16:creationId xmlns:a16="http://schemas.microsoft.com/office/drawing/2014/main" id="{C9882F04-CC7A-4EAA-9B3D-ABD44435E61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1128" y="2742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Arrow Connector 453">
                      <a:extLst>
                        <a:ext uri="{FF2B5EF4-FFF2-40B4-BE49-F238E27FC236}">
                          <a16:creationId xmlns:a16="http://schemas.microsoft.com/office/drawing/2014/main" id="{8A12F59D-ADEC-4787-BE55-F6207F660048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0313" y="2741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Straight Arrow Connector 454">
                      <a:extLst>
                        <a:ext uri="{FF2B5EF4-FFF2-40B4-BE49-F238E27FC236}">
                          <a16:creationId xmlns:a16="http://schemas.microsoft.com/office/drawing/2014/main" id="{6D855F76-D435-4366-9486-1D954004375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3246" y="2853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Straight Arrow Connector 455">
                      <a:extLst>
                        <a:ext uri="{FF2B5EF4-FFF2-40B4-BE49-F238E27FC236}">
                          <a16:creationId xmlns:a16="http://schemas.microsoft.com/office/drawing/2014/main" id="{1449ED65-F67E-45CB-B865-05D00302F62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7" y="28524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7" name="Straight Arrow Connector 456">
                      <a:extLst>
                        <a:ext uri="{FF2B5EF4-FFF2-40B4-BE49-F238E27FC236}">
                          <a16:creationId xmlns:a16="http://schemas.microsoft.com/office/drawing/2014/main" id="{6D6C10E2-9ABB-4DA9-A65A-F0FBAD4B250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8729" y="29513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8" name="Straight Arrow Connector 457">
                      <a:extLst>
                        <a:ext uri="{FF2B5EF4-FFF2-40B4-BE49-F238E27FC236}">
                          <a16:creationId xmlns:a16="http://schemas.microsoft.com/office/drawing/2014/main" id="{D2B954D3-79D0-4015-B9DF-A9DD08B1479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489" y="29533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9" name="Straight Arrow Connector 458">
                      <a:extLst>
                        <a:ext uri="{FF2B5EF4-FFF2-40B4-BE49-F238E27FC236}">
                          <a16:creationId xmlns:a16="http://schemas.microsoft.com/office/drawing/2014/main" id="{C556797E-0363-4024-8F0B-246EA2073F7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0983" y="30563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0" name="Straight Arrow Connector 459">
                      <a:extLst>
                        <a:ext uri="{FF2B5EF4-FFF2-40B4-BE49-F238E27FC236}">
                          <a16:creationId xmlns:a16="http://schemas.microsoft.com/office/drawing/2014/main" id="{0157BE51-6029-413C-AC36-9170F7FF738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9955" y="31726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Arrow Connector 460">
                      <a:extLst>
                        <a:ext uri="{FF2B5EF4-FFF2-40B4-BE49-F238E27FC236}">
                          <a16:creationId xmlns:a16="http://schemas.microsoft.com/office/drawing/2014/main" id="{C2E4003C-A942-464C-AEFC-509EAD3CE4B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9182" y="3065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Arrow Connector 461">
                      <a:extLst>
                        <a:ext uri="{FF2B5EF4-FFF2-40B4-BE49-F238E27FC236}">
                          <a16:creationId xmlns:a16="http://schemas.microsoft.com/office/drawing/2014/main" id="{6DF22282-DF14-4E9E-948A-93EBF2FA430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31118" y="3167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3" name="Straight Arrow Connector 462">
                      <a:extLst>
                        <a:ext uri="{FF2B5EF4-FFF2-40B4-BE49-F238E27FC236}">
                          <a16:creationId xmlns:a16="http://schemas.microsoft.com/office/drawing/2014/main" id="{C527E3FB-EB29-4430-A1F8-AA6DEF5C773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705" y="33831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Arrow Connector 463">
                      <a:extLst>
                        <a:ext uri="{FF2B5EF4-FFF2-40B4-BE49-F238E27FC236}">
                          <a16:creationId xmlns:a16="http://schemas.microsoft.com/office/drawing/2014/main" id="{16576056-B90F-407B-8D16-C2DD4D76F07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2439" y="35032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Arrow Connector 464">
                      <a:extLst>
                        <a:ext uri="{FF2B5EF4-FFF2-40B4-BE49-F238E27FC236}">
                          <a16:creationId xmlns:a16="http://schemas.microsoft.com/office/drawing/2014/main" id="{D2C22DEF-CEDA-4941-993E-600E6F14726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4948" y="359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Straight Arrow Connector 465">
                      <a:extLst>
                        <a:ext uri="{FF2B5EF4-FFF2-40B4-BE49-F238E27FC236}">
                          <a16:creationId xmlns:a16="http://schemas.microsoft.com/office/drawing/2014/main" id="{80B4F52E-5B75-42C8-B671-22887583765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0040" y="37184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Arrow Connector 466">
                      <a:extLst>
                        <a:ext uri="{FF2B5EF4-FFF2-40B4-BE49-F238E27FC236}">
                          <a16:creationId xmlns:a16="http://schemas.microsoft.com/office/drawing/2014/main" id="{A5441A65-8E16-435E-B118-E797178172A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9633" y="3819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Arrow Connector 467">
                      <a:extLst>
                        <a:ext uri="{FF2B5EF4-FFF2-40B4-BE49-F238E27FC236}">
                          <a16:creationId xmlns:a16="http://schemas.microsoft.com/office/drawing/2014/main" id="{0EEC5231-B9DD-4A8B-8372-4A23704B8D2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7489" y="39266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Arrow Connector 468">
                      <a:extLst>
                        <a:ext uri="{FF2B5EF4-FFF2-40B4-BE49-F238E27FC236}">
                          <a16:creationId xmlns:a16="http://schemas.microsoft.com/office/drawing/2014/main" id="{E8AEEBC3-093C-4299-A81D-1E98CAC8DBB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18" y="328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Arrow Connector 469">
                      <a:extLst>
                        <a:ext uri="{FF2B5EF4-FFF2-40B4-BE49-F238E27FC236}">
                          <a16:creationId xmlns:a16="http://schemas.microsoft.com/office/drawing/2014/main" id="{336B0065-83F3-400E-A467-EF06EA0DB08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2780" y="33959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Arrow Connector 470">
                      <a:extLst>
                        <a:ext uri="{FF2B5EF4-FFF2-40B4-BE49-F238E27FC236}">
                          <a16:creationId xmlns:a16="http://schemas.microsoft.com/office/drawing/2014/main" id="{7AF4F43E-4B22-475C-9F65-8F3435EF3D2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718" y="34988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Straight Arrow Connector 471">
                      <a:extLst>
                        <a:ext uri="{FF2B5EF4-FFF2-40B4-BE49-F238E27FC236}">
                          <a16:creationId xmlns:a16="http://schemas.microsoft.com/office/drawing/2014/main" id="{2557FCE6-E558-4BB9-8621-496D256D68F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7227" y="3603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3" name="Straight Arrow Connector 472">
                      <a:extLst>
                        <a:ext uri="{FF2B5EF4-FFF2-40B4-BE49-F238E27FC236}">
                          <a16:creationId xmlns:a16="http://schemas.microsoft.com/office/drawing/2014/main" id="{DC581460-18CB-42AF-BF0E-9FD43C156CD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1381" y="371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4" name="Straight Arrow Connector 473">
                      <a:extLst>
                        <a:ext uri="{FF2B5EF4-FFF2-40B4-BE49-F238E27FC236}">
                          <a16:creationId xmlns:a16="http://schemas.microsoft.com/office/drawing/2014/main" id="{322D8602-7862-4F6F-BC05-818F28896D0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52" y="38299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5" name="Straight Arrow Connector 474">
                      <a:extLst>
                        <a:ext uri="{FF2B5EF4-FFF2-40B4-BE49-F238E27FC236}">
                          <a16:creationId xmlns:a16="http://schemas.microsoft.com/office/drawing/2014/main" id="{AE37E48A-8186-4F81-96C8-294E0253C5D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5958" y="3935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Straight Arrow Connector 475">
                      <a:extLst>
                        <a:ext uri="{FF2B5EF4-FFF2-40B4-BE49-F238E27FC236}">
                          <a16:creationId xmlns:a16="http://schemas.microsoft.com/office/drawing/2014/main" id="{76592600-9B3B-4F6A-A60C-2428A1F22A4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7150" y="32794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Straight Arrow Connector 476">
                      <a:extLst>
                        <a:ext uri="{FF2B5EF4-FFF2-40B4-BE49-F238E27FC236}">
                          <a16:creationId xmlns:a16="http://schemas.microsoft.com/office/drawing/2014/main" id="{9622E4CD-0FB4-46AC-8B53-822EE166A11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28313" y="328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Straight Arrow Connector 477">
                      <a:extLst>
                        <a:ext uri="{FF2B5EF4-FFF2-40B4-BE49-F238E27FC236}">
                          <a16:creationId xmlns:a16="http://schemas.microsoft.com/office/drawing/2014/main" id="{B2AC31FD-FD81-42E1-B896-7498E941406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6581" y="33966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9" name="Straight Arrow Connector 478">
                      <a:extLst>
                        <a:ext uri="{FF2B5EF4-FFF2-40B4-BE49-F238E27FC236}">
                          <a16:creationId xmlns:a16="http://schemas.microsoft.com/office/drawing/2014/main" id="{59C1494C-6C7A-472E-9C61-74769D4983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33780" y="33973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0" name="Straight Arrow Connector 479">
                      <a:extLst>
                        <a:ext uri="{FF2B5EF4-FFF2-40B4-BE49-F238E27FC236}">
                          <a16:creationId xmlns:a16="http://schemas.microsoft.com/office/drawing/2014/main" id="{F3444641-9E19-4796-952C-9B220EB0C82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6" y="3068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1" name="Straight Arrow Connector 480">
                      <a:extLst>
                        <a:ext uri="{FF2B5EF4-FFF2-40B4-BE49-F238E27FC236}">
                          <a16:creationId xmlns:a16="http://schemas.microsoft.com/office/drawing/2014/main" id="{C6E4B024-975D-4C20-856B-139E530608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322778" y="31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2" name="Straight Arrow Connector 481">
                      <a:extLst>
                        <a:ext uri="{FF2B5EF4-FFF2-40B4-BE49-F238E27FC236}">
                          <a16:creationId xmlns:a16="http://schemas.microsoft.com/office/drawing/2014/main" id="{50CB7163-3949-425A-9F85-9122299382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973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3" name="Straight Arrow Connector 482">
                      <a:extLst>
                        <a:ext uri="{FF2B5EF4-FFF2-40B4-BE49-F238E27FC236}">
                          <a16:creationId xmlns:a16="http://schemas.microsoft.com/office/drawing/2014/main" id="{C19B86FC-7159-4DA9-9B0A-48321B026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29272" y="3397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4" name="Straight Arrow Connector 483">
                      <a:extLst>
                        <a:ext uri="{FF2B5EF4-FFF2-40B4-BE49-F238E27FC236}">
                          <a16:creationId xmlns:a16="http://schemas.microsoft.com/office/drawing/2014/main" id="{D631F701-D622-43C4-891C-C4ED8D7552B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4719" y="37136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Straight Arrow Connector 484">
                      <a:extLst>
                        <a:ext uri="{FF2B5EF4-FFF2-40B4-BE49-F238E27FC236}">
                          <a16:creationId xmlns:a16="http://schemas.microsoft.com/office/drawing/2014/main" id="{1DF1A86B-35A8-4094-8EDF-53F6BCEB5C7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7396" y="37148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Straight Arrow Connector 485">
                      <a:extLst>
                        <a:ext uri="{FF2B5EF4-FFF2-40B4-BE49-F238E27FC236}">
                          <a16:creationId xmlns:a16="http://schemas.microsoft.com/office/drawing/2014/main" id="{4F6BF3BE-8588-4DE7-B1AA-3BF5CBD4DA9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091" y="3710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7" name="Straight Arrow Connector 486">
                      <a:extLst>
                        <a:ext uri="{FF2B5EF4-FFF2-40B4-BE49-F238E27FC236}">
                          <a16:creationId xmlns:a16="http://schemas.microsoft.com/office/drawing/2014/main" id="{72050CD4-C94A-4992-AE68-80F9BAC41C1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1892" y="38299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8" name="Straight Arrow Connector 487">
                      <a:extLst>
                        <a:ext uri="{FF2B5EF4-FFF2-40B4-BE49-F238E27FC236}">
                          <a16:creationId xmlns:a16="http://schemas.microsoft.com/office/drawing/2014/main" id="{0BEDDA4D-0C53-41F6-BFA4-DFB14BB05DF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507" y="39302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9" name="Straight Arrow Connector 488">
                      <a:extLst>
                        <a:ext uri="{FF2B5EF4-FFF2-40B4-BE49-F238E27FC236}">
                          <a16:creationId xmlns:a16="http://schemas.microsoft.com/office/drawing/2014/main" id="{142FD03E-C724-46FE-89FD-E51C835580D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11723" y="38267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Straight Arrow Connector 489">
                      <a:extLst>
                        <a:ext uri="{FF2B5EF4-FFF2-40B4-BE49-F238E27FC236}">
                          <a16:creationId xmlns:a16="http://schemas.microsoft.com/office/drawing/2014/main" id="{B4A652CB-5500-4C0F-ABE7-57EBF7A0703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07896" y="39271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1" name="Straight Arrow Connector 490">
                      <a:extLst>
                        <a:ext uri="{FF2B5EF4-FFF2-40B4-BE49-F238E27FC236}">
                          <a16:creationId xmlns:a16="http://schemas.microsoft.com/office/drawing/2014/main" id="{53D74EE6-8748-4A30-9B29-F4664AD83AC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25527" y="38335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Straight Arrow Connector 491">
                      <a:extLst>
                        <a:ext uri="{FF2B5EF4-FFF2-40B4-BE49-F238E27FC236}">
                          <a16:creationId xmlns:a16="http://schemas.microsoft.com/office/drawing/2014/main" id="{A268EAF8-A698-4100-B619-B6A3469ACF8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41355" y="3940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" name="Straight Arrow Connector 492">
                      <a:extLst>
                        <a:ext uri="{FF2B5EF4-FFF2-40B4-BE49-F238E27FC236}">
                          <a16:creationId xmlns:a16="http://schemas.microsoft.com/office/drawing/2014/main" id="{8A1E8E8F-B02D-4B5C-BFD6-B12FCA0E3B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2510" y="4040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Straight Arrow Connector 493">
                      <a:extLst>
                        <a:ext uri="{FF2B5EF4-FFF2-40B4-BE49-F238E27FC236}">
                          <a16:creationId xmlns:a16="http://schemas.microsoft.com/office/drawing/2014/main" id="{372D9684-CCE6-455A-80E9-57DAE3A3BBB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0714" y="404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Straight Arrow Connector 494">
                      <a:extLst>
                        <a:ext uri="{FF2B5EF4-FFF2-40B4-BE49-F238E27FC236}">
                          <a16:creationId xmlns:a16="http://schemas.microsoft.com/office/drawing/2014/main" id="{9446FF00-9AB2-457F-93DA-7175E30180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6359" y="41493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Straight Arrow Connector 495">
                      <a:extLst>
                        <a:ext uri="{FF2B5EF4-FFF2-40B4-BE49-F238E27FC236}">
                          <a16:creationId xmlns:a16="http://schemas.microsoft.com/office/drawing/2014/main" id="{8E582C3E-72AC-4D4D-85EA-B2F030E4DB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43917" y="4145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Straight Arrow Connector 496">
                      <a:extLst>
                        <a:ext uri="{FF2B5EF4-FFF2-40B4-BE49-F238E27FC236}">
                          <a16:creationId xmlns:a16="http://schemas.microsoft.com/office/drawing/2014/main" id="{C0433DDD-ED5C-414D-8CC0-D9408417906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1641" y="43674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Straight Arrow Connector 497">
                      <a:extLst>
                        <a:ext uri="{FF2B5EF4-FFF2-40B4-BE49-F238E27FC236}">
                          <a16:creationId xmlns:a16="http://schemas.microsoft.com/office/drawing/2014/main" id="{A21C0150-2C88-4BA8-8000-35A31B65608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158" y="44708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Straight Arrow Connector 498">
                      <a:extLst>
                        <a:ext uri="{FF2B5EF4-FFF2-40B4-BE49-F238E27FC236}">
                          <a16:creationId xmlns:a16="http://schemas.microsoft.com/office/drawing/2014/main" id="{2DD5F7AB-F469-4F7E-A80D-19A31906014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482" y="45816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Straight Arrow Connector 499">
                      <a:extLst>
                        <a:ext uri="{FF2B5EF4-FFF2-40B4-BE49-F238E27FC236}">
                          <a16:creationId xmlns:a16="http://schemas.microsoft.com/office/drawing/2014/main" id="{4C311F6A-98A5-4FF3-BB46-1304843517A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0518" y="46765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Straight Arrow Connector 500">
                      <a:extLst>
                        <a:ext uri="{FF2B5EF4-FFF2-40B4-BE49-F238E27FC236}">
                          <a16:creationId xmlns:a16="http://schemas.microsoft.com/office/drawing/2014/main" id="{E57C0D82-0EE6-4DC2-8E99-C7016BF91D5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92380" y="46737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Straight Arrow Connector 501">
                      <a:extLst>
                        <a:ext uri="{FF2B5EF4-FFF2-40B4-BE49-F238E27FC236}">
                          <a16:creationId xmlns:a16="http://schemas.microsoft.com/office/drawing/2014/main" id="{13420C4D-FCE2-48FC-B9A2-CB08E53D818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8316" y="42529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Straight Arrow Connector 502">
                      <a:extLst>
                        <a:ext uri="{FF2B5EF4-FFF2-40B4-BE49-F238E27FC236}">
                          <a16:creationId xmlns:a16="http://schemas.microsoft.com/office/drawing/2014/main" id="{D31E6249-414A-43E4-A488-3E2DFD59ABB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5278" y="4363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Straight Arrow Connector 503">
                      <a:extLst>
                        <a:ext uri="{FF2B5EF4-FFF2-40B4-BE49-F238E27FC236}">
                          <a16:creationId xmlns:a16="http://schemas.microsoft.com/office/drawing/2014/main" id="{6B086200-95CE-46E5-B137-40639C1AB2D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7910" y="44708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Straight Arrow Connector 504">
                      <a:extLst>
                        <a:ext uri="{FF2B5EF4-FFF2-40B4-BE49-F238E27FC236}">
                          <a16:creationId xmlns:a16="http://schemas.microsoft.com/office/drawing/2014/main" id="{ABDB4DA6-42AB-451E-8B36-AD9B5DD2716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6265" y="45793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Straight Arrow Connector 505">
                      <a:extLst>
                        <a:ext uri="{FF2B5EF4-FFF2-40B4-BE49-F238E27FC236}">
                          <a16:creationId xmlns:a16="http://schemas.microsoft.com/office/drawing/2014/main" id="{299CCABB-2D18-4E3C-927A-C33BFEED4F6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84852" y="42507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Straight Arrow Connector 506">
                      <a:extLst>
                        <a:ext uri="{FF2B5EF4-FFF2-40B4-BE49-F238E27FC236}">
                          <a16:creationId xmlns:a16="http://schemas.microsoft.com/office/drawing/2014/main" id="{51764A19-04EE-41CE-B6AC-86547D708549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2891022" y="48865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Straight Arrow Connector 507">
                      <a:extLst>
                        <a:ext uri="{FF2B5EF4-FFF2-40B4-BE49-F238E27FC236}">
                          <a16:creationId xmlns:a16="http://schemas.microsoft.com/office/drawing/2014/main" id="{CB11DF59-4CDE-49B0-AFE8-FF307E9337B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02743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>
                      <a:extLst>
                        <a:ext uri="{FF2B5EF4-FFF2-40B4-BE49-F238E27FC236}">
                          <a16:creationId xmlns:a16="http://schemas.microsoft.com/office/drawing/2014/main" id="{B4205DB5-D55F-43AD-BA88-140EFC06791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97333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Straight Arrow Connector 509">
                      <a:extLst>
                        <a:ext uri="{FF2B5EF4-FFF2-40B4-BE49-F238E27FC236}">
                          <a16:creationId xmlns:a16="http://schemas.microsoft.com/office/drawing/2014/main" id="{CCE96318-A9D6-4485-8A0F-C440997688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104453" y="4785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Arrow Connector 510">
                      <a:extLst>
                        <a:ext uri="{FF2B5EF4-FFF2-40B4-BE49-F238E27FC236}">
                          <a16:creationId xmlns:a16="http://schemas.microsoft.com/office/drawing/2014/main" id="{51E960B2-ED6C-4D46-AA54-1DB9CC9B98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005670" y="4783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Straight Arrow Connector 511">
                      <a:extLst>
                        <a:ext uri="{FF2B5EF4-FFF2-40B4-BE49-F238E27FC236}">
                          <a16:creationId xmlns:a16="http://schemas.microsoft.com/office/drawing/2014/main" id="{1BFACD78-DC7C-4970-89C0-844ACBC3A3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6981" y="47905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Straight Arrow Connector 512">
                      <a:extLst>
                        <a:ext uri="{FF2B5EF4-FFF2-40B4-BE49-F238E27FC236}">
                          <a16:creationId xmlns:a16="http://schemas.microsoft.com/office/drawing/2014/main" id="{1B82CD6D-510E-4F25-B929-92B69E2467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215620" y="4789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Arrow Connector 513">
                      <a:extLst>
                        <a:ext uri="{FF2B5EF4-FFF2-40B4-BE49-F238E27FC236}">
                          <a16:creationId xmlns:a16="http://schemas.microsoft.com/office/drawing/2014/main" id="{59163517-4A9C-446A-89A8-92C328EF1C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428910" y="47922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Arrow Connector 514">
                      <a:extLst>
                        <a:ext uri="{FF2B5EF4-FFF2-40B4-BE49-F238E27FC236}">
                          <a16:creationId xmlns:a16="http://schemas.microsoft.com/office/drawing/2014/main" id="{60BEE340-9C21-4CDE-A04A-37CA26A13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537653" y="47992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Arrow Connector 515">
                      <a:extLst>
                        <a:ext uri="{FF2B5EF4-FFF2-40B4-BE49-F238E27FC236}">
                          <a16:creationId xmlns:a16="http://schemas.microsoft.com/office/drawing/2014/main" id="{1568F44F-6428-467A-960F-EA4624A8EF8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324211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Straight Arrow Connector 516">
                      <a:extLst>
                        <a:ext uri="{FF2B5EF4-FFF2-40B4-BE49-F238E27FC236}">
                          <a16:creationId xmlns:a16="http://schemas.microsoft.com/office/drawing/2014/main" id="{CCE828D9-1608-4D43-80FA-542A8BA8AF5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442518" y="4900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Arrow Connector 517">
                      <a:extLst>
                        <a:ext uri="{FF2B5EF4-FFF2-40B4-BE49-F238E27FC236}">
                          <a16:creationId xmlns:a16="http://schemas.microsoft.com/office/drawing/2014/main" id="{E171DD55-394B-44AB-AB68-90AF4BA1A2D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209412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Straight Arrow Connector 518">
                      <a:extLst>
                        <a:ext uri="{FF2B5EF4-FFF2-40B4-BE49-F238E27FC236}">
                          <a16:creationId xmlns:a16="http://schemas.microsoft.com/office/drawing/2014/main" id="{A250D82A-2735-478C-8BA5-E7806E40428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764265" y="49033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Arrow Connector 519">
                      <a:extLst>
                        <a:ext uri="{FF2B5EF4-FFF2-40B4-BE49-F238E27FC236}">
                          <a16:creationId xmlns:a16="http://schemas.microsoft.com/office/drawing/2014/main" id="{4181D9B5-AB71-4294-923E-0B9EE59613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0">
                      <a:off x="3864607" y="4901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Straight Arrow Connector 520">
                      <a:extLst>
                        <a:ext uri="{FF2B5EF4-FFF2-40B4-BE49-F238E27FC236}">
                          <a16:creationId xmlns:a16="http://schemas.microsoft.com/office/drawing/2014/main" id="{B2D40B66-A4B7-4910-8806-D26DF2D4489A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650281" y="4901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Straight Arrow Connector 521">
                      <a:extLst>
                        <a:ext uri="{FF2B5EF4-FFF2-40B4-BE49-F238E27FC236}">
                          <a16:creationId xmlns:a16="http://schemas.microsoft.com/office/drawing/2014/main" id="{9F6E7C21-AF16-4F91-AA6F-CCC52A5C2B2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197013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Straight Arrow Connector 522">
                      <a:extLst>
                        <a:ext uri="{FF2B5EF4-FFF2-40B4-BE49-F238E27FC236}">
                          <a16:creationId xmlns:a16="http://schemas.microsoft.com/office/drawing/2014/main" id="{5BB56FD2-AE7B-4224-AA02-092A70899F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500000">
                      <a:off x="3978953" y="4900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Straight Arrow Connector 523">
                      <a:extLst>
                        <a:ext uri="{FF2B5EF4-FFF2-40B4-BE49-F238E27FC236}">
                          <a16:creationId xmlns:a16="http://schemas.microsoft.com/office/drawing/2014/main" id="{0FB4B20E-05E9-484D-BAE6-B7D19F17653C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403367" y="489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Straight Arrow Connector 524">
                      <a:extLst>
                        <a:ext uri="{FF2B5EF4-FFF2-40B4-BE49-F238E27FC236}">
                          <a16:creationId xmlns:a16="http://schemas.microsoft.com/office/drawing/2014/main" id="{41F2AB8E-2430-43B5-B8F6-2C1ADD6B136C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521204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Straight Arrow Connector 525">
                      <a:extLst>
                        <a:ext uri="{FF2B5EF4-FFF2-40B4-BE49-F238E27FC236}">
                          <a16:creationId xmlns:a16="http://schemas.microsoft.com/office/drawing/2014/main" id="{3099D12D-745E-4970-89D8-2292634960B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304952" y="48966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Straight Arrow Connector 526">
                      <a:extLst>
                        <a:ext uri="{FF2B5EF4-FFF2-40B4-BE49-F238E27FC236}">
                          <a16:creationId xmlns:a16="http://schemas.microsoft.com/office/drawing/2014/main" id="{A7B94E3E-B56B-4BF3-BB78-EBA7AA493301}"/>
                        </a:ext>
                      </a:extLst>
                    </p:cNvPr>
                    <p:cNvCxnSpPr/>
                    <p:nvPr/>
                  </p:nvCxnSpPr>
                  <p:spPr>
                    <a:xfrm rot="20520000">
                      <a:off x="4728543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Arrow Connector 527">
                      <a:extLst>
                        <a:ext uri="{FF2B5EF4-FFF2-40B4-BE49-F238E27FC236}">
                          <a16:creationId xmlns:a16="http://schemas.microsoft.com/office/drawing/2014/main" id="{B2AC6229-67E7-48E3-BB32-961179DA8C8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833919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9" name="Straight Arrow Connector 528">
                      <a:extLst>
                        <a:ext uri="{FF2B5EF4-FFF2-40B4-BE49-F238E27FC236}">
                          <a16:creationId xmlns:a16="http://schemas.microsoft.com/office/drawing/2014/main" id="{BA41B1B2-5B90-4CFC-8980-5AF07AF2D297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626603" y="49063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0" name="Straight Arrow Connector 529">
                      <a:extLst>
                        <a:ext uri="{FF2B5EF4-FFF2-40B4-BE49-F238E27FC236}">
                          <a16:creationId xmlns:a16="http://schemas.microsoft.com/office/drawing/2014/main" id="{507265CB-ECED-4582-9E09-AAA2EE5DC68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178291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Straight Arrow Connector 530">
                      <a:extLst>
                        <a:ext uri="{FF2B5EF4-FFF2-40B4-BE49-F238E27FC236}">
                          <a16:creationId xmlns:a16="http://schemas.microsoft.com/office/drawing/2014/main" id="{4A63E66F-9C41-4D2D-9BA4-5915C63C28C2}"/>
                        </a:ext>
                      </a:extLst>
                    </p:cNvPr>
                    <p:cNvCxnSpPr/>
                    <p:nvPr/>
                  </p:nvCxnSpPr>
                  <p:spPr>
                    <a:xfrm rot="20340000">
                      <a:off x="5288961" y="48888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Straight Arrow Connector 531">
                      <a:extLst>
                        <a:ext uri="{FF2B5EF4-FFF2-40B4-BE49-F238E27FC236}">
                          <a16:creationId xmlns:a16="http://schemas.microsoft.com/office/drawing/2014/main" id="{725A96ED-71FB-4F9C-B4A8-D57D990FC8CE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053726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Straight Arrow Connector 532">
                      <a:extLst>
                        <a:ext uri="{FF2B5EF4-FFF2-40B4-BE49-F238E27FC236}">
                          <a16:creationId xmlns:a16="http://schemas.microsoft.com/office/drawing/2014/main" id="{771C6EF4-22F1-48F3-BD3D-8DCDECC093D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601637" y="4890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4" name="Straight Arrow Connector 533">
                      <a:extLst>
                        <a:ext uri="{FF2B5EF4-FFF2-40B4-BE49-F238E27FC236}">
                          <a16:creationId xmlns:a16="http://schemas.microsoft.com/office/drawing/2014/main" id="{B45078C0-9A3B-499B-8178-07EC9E6961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140000">
                      <a:off x="5756884" y="48874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5" name="Straight Arrow Connector 534">
                      <a:extLst>
                        <a:ext uri="{FF2B5EF4-FFF2-40B4-BE49-F238E27FC236}">
                          <a16:creationId xmlns:a16="http://schemas.microsoft.com/office/drawing/2014/main" id="{6ACFF6E4-3D69-4D22-A479-5C4578E82AE5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495212" y="49012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6" name="Straight Arrow Connector 535">
                      <a:extLst>
                        <a:ext uri="{FF2B5EF4-FFF2-40B4-BE49-F238E27FC236}">
                          <a16:creationId xmlns:a16="http://schemas.microsoft.com/office/drawing/2014/main" id="{33E7506C-34B3-4E8E-BF67-98C2257463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647591" y="47989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7" name="Straight Arrow Connector 536">
                      <a:extLst>
                        <a:ext uri="{FF2B5EF4-FFF2-40B4-BE49-F238E27FC236}">
                          <a16:creationId xmlns:a16="http://schemas.microsoft.com/office/drawing/2014/main" id="{E4FA607E-1606-40D4-B6EE-9C4904C930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0">
                      <a:off x="3750441" y="4797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8" name="Straight Arrow Connector 537">
                      <a:extLst>
                        <a:ext uri="{FF2B5EF4-FFF2-40B4-BE49-F238E27FC236}">
                          <a16:creationId xmlns:a16="http://schemas.microsoft.com/office/drawing/2014/main" id="{147AE4A4-0340-480A-9D8F-5C735183F3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857591" y="47944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Straight Arrow Connector 538">
                      <a:extLst>
                        <a:ext uri="{FF2B5EF4-FFF2-40B4-BE49-F238E27FC236}">
                          <a16:creationId xmlns:a16="http://schemas.microsoft.com/office/drawing/2014/main" id="{FCA42055-5912-48B2-AA4D-49CB0787D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220000">
                      <a:off x="3976565" y="4793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Arrow Connector 539">
                      <a:extLst>
                        <a:ext uri="{FF2B5EF4-FFF2-40B4-BE49-F238E27FC236}">
                          <a16:creationId xmlns:a16="http://schemas.microsoft.com/office/drawing/2014/main" id="{A4941CC8-6D5C-4BD5-838F-555DA394F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410326" y="47916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1" name="Straight Arrow Connector 540">
                      <a:extLst>
                        <a:ext uri="{FF2B5EF4-FFF2-40B4-BE49-F238E27FC236}">
                          <a16:creationId xmlns:a16="http://schemas.microsoft.com/office/drawing/2014/main" id="{B45AC0CC-68FC-43C2-B0E5-599649D1E4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510476" y="48027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2" name="Straight Arrow Connector 541">
                      <a:extLst>
                        <a:ext uri="{FF2B5EF4-FFF2-40B4-BE49-F238E27FC236}">
                          <a16:creationId xmlns:a16="http://schemas.microsoft.com/office/drawing/2014/main" id="{963D7249-9343-49D5-B3E3-2D0CD50C33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629123" y="47977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3" name="Straight Arrow Connector 542">
                      <a:extLst>
                        <a:ext uri="{FF2B5EF4-FFF2-40B4-BE49-F238E27FC236}">
                          <a16:creationId xmlns:a16="http://schemas.microsoft.com/office/drawing/2014/main" id="{40144977-B6E5-4D7F-92D2-8080C86F47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740717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Arrow Connector 543">
                      <a:extLst>
                        <a:ext uri="{FF2B5EF4-FFF2-40B4-BE49-F238E27FC236}">
                          <a16:creationId xmlns:a16="http://schemas.microsoft.com/office/drawing/2014/main" id="{2B7CD060-CF2B-4BA7-B73C-8FCC4C8F01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858002" y="4794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Straight Arrow Connector 544">
                      <a:extLst>
                        <a:ext uri="{FF2B5EF4-FFF2-40B4-BE49-F238E27FC236}">
                          <a16:creationId xmlns:a16="http://schemas.microsoft.com/office/drawing/2014/main" id="{61BC29A9-4548-41D0-A148-1DF6CACA21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053699" y="47875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6" name="Straight Arrow Connector 545">
                      <a:extLst>
                        <a:ext uri="{FF2B5EF4-FFF2-40B4-BE49-F238E27FC236}">
                          <a16:creationId xmlns:a16="http://schemas.microsoft.com/office/drawing/2014/main" id="{A47907BE-27FD-4F73-B7FA-A7C0578C04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176241" y="47940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7" name="Straight Arrow Connector 546">
                      <a:extLst>
                        <a:ext uri="{FF2B5EF4-FFF2-40B4-BE49-F238E27FC236}">
                          <a16:creationId xmlns:a16="http://schemas.microsoft.com/office/drawing/2014/main" id="{2A69D065-ADF3-49DB-BB3F-0AAC589607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291488" y="4790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8" name="Straight Arrow Connector 547">
                      <a:extLst>
                        <a:ext uri="{FF2B5EF4-FFF2-40B4-BE49-F238E27FC236}">
                          <a16:creationId xmlns:a16="http://schemas.microsoft.com/office/drawing/2014/main" id="{05CBFBAC-2A0D-4A2C-9E79-0CBD2D698E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395498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9" name="Straight Arrow Connector 548">
                      <a:extLst>
                        <a:ext uri="{FF2B5EF4-FFF2-40B4-BE49-F238E27FC236}">
                          <a16:creationId xmlns:a16="http://schemas.microsoft.com/office/drawing/2014/main" id="{ED6C60F2-E019-4C54-ADFC-B6F9C19D4CB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5622285" y="4788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0" name="Straight Arrow Connector 549">
                      <a:extLst>
                        <a:ext uri="{FF2B5EF4-FFF2-40B4-BE49-F238E27FC236}">
                          <a16:creationId xmlns:a16="http://schemas.microsoft.com/office/drawing/2014/main" id="{D2241F24-0BC9-47D0-9FD3-B46C86B322D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0771" y="4248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1" name="Straight Arrow Connector 550">
                      <a:extLst>
                        <a:ext uri="{FF2B5EF4-FFF2-40B4-BE49-F238E27FC236}">
                          <a16:creationId xmlns:a16="http://schemas.microsoft.com/office/drawing/2014/main" id="{210069DC-3387-481E-AD6C-1802374775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2484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2" name="Straight Arrow Connector 551">
                      <a:extLst>
                        <a:ext uri="{FF2B5EF4-FFF2-40B4-BE49-F238E27FC236}">
                          <a16:creationId xmlns:a16="http://schemas.microsoft.com/office/drawing/2014/main" id="{0D8E4B42-AF09-47A8-AC1C-224CF90008A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36543" y="4245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3" name="Straight Arrow Connector 552">
                      <a:extLst>
                        <a:ext uri="{FF2B5EF4-FFF2-40B4-BE49-F238E27FC236}">
                          <a16:creationId xmlns:a16="http://schemas.microsoft.com/office/drawing/2014/main" id="{706FFE06-F470-4F60-B900-AD59855383A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2099" y="4365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4" name="Straight Arrow Connector 553">
                      <a:extLst>
                        <a:ext uri="{FF2B5EF4-FFF2-40B4-BE49-F238E27FC236}">
                          <a16:creationId xmlns:a16="http://schemas.microsoft.com/office/drawing/2014/main" id="{580C3284-9F87-4ABE-89D8-1C5FCBDBF5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07281" y="43592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5" name="Straight Arrow Connector 554">
                      <a:extLst>
                        <a:ext uri="{FF2B5EF4-FFF2-40B4-BE49-F238E27FC236}">
                          <a16:creationId xmlns:a16="http://schemas.microsoft.com/office/drawing/2014/main" id="{DAEC24B0-CFA3-4CB9-9D9C-37DF0DDA845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2779" y="4358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Straight Arrow Connector 555">
                      <a:extLst>
                        <a:ext uri="{FF2B5EF4-FFF2-40B4-BE49-F238E27FC236}">
                          <a16:creationId xmlns:a16="http://schemas.microsoft.com/office/drawing/2014/main" id="{D33D3605-0DCF-44CC-ADCD-676DAF236E9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066" y="44785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Straight Arrow Connector 556">
                      <a:extLst>
                        <a:ext uri="{FF2B5EF4-FFF2-40B4-BE49-F238E27FC236}">
                          <a16:creationId xmlns:a16="http://schemas.microsoft.com/office/drawing/2014/main" id="{0CC9A0C1-262A-46B6-B2C6-DAA442C914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4829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8" name="Straight Arrow Connector 557">
                      <a:extLst>
                        <a:ext uri="{FF2B5EF4-FFF2-40B4-BE49-F238E27FC236}">
                          <a16:creationId xmlns:a16="http://schemas.microsoft.com/office/drawing/2014/main" id="{A5BD4635-7FFC-4051-B15F-FD931810E69F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3324574" y="448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9" name="Straight Arrow Connector 558">
                      <a:extLst>
                        <a:ext uri="{FF2B5EF4-FFF2-40B4-BE49-F238E27FC236}">
                          <a16:creationId xmlns:a16="http://schemas.microsoft.com/office/drawing/2014/main" id="{0D591F71-759C-4B29-AEEE-65A758DE6B2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6985" y="4577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0" name="Straight Arrow Connector 559">
                      <a:extLst>
                        <a:ext uri="{FF2B5EF4-FFF2-40B4-BE49-F238E27FC236}">
                          <a16:creationId xmlns:a16="http://schemas.microsoft.com/office/drawing/2014/main" id="{D5B8FDDB-D2CF-49CC-A065-CBEA07B1B4D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1685" y="46849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Arrow Connector 560">
                      <a:extLst>
                        <a:ext uri="{FF2B5EF4-FFF2-40B4-BE49-F238E27FC236}">
                          <a16:creationId xmlns:a16="http://schemas.microsoft.com/office/drawing/2014/main" id="{32D1E80B-0CBF-4B1A-A948-FB4C9B2ED7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4355" y="46835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Straight Arrow Connector 561">
                      <a:extLst>
                        <a:ext uri="{FF2B5EF4-FFF2-40B4-BE49-F238E27FC236}">
                          <a16:creationId xmlns:a16="http://schemas.microsoft.com/office/drawing/2014/main" id="{FD9105B4-145F-4BCA-8E0A-611D2ACA708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08355" y="4698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Arrow Connector 562">
                      <a:extLst>
                        <a:ext uri="{FF2B5EF4-FFF2-40B4-BE49-F238E27FC236}">
                          <a16:creationId xmlns:a16="http://schemas.microsoft.com/office/drawing/2014/main" id="{D013525F-DFB5-45D9-BAA2-E9BF20129F46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436316" y="19652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4" name="Straight Arrow Connector 563">
                      <a:extLst>
                        <a:ext uri="{FF2B5EF4-FFF2-40B4-BE49-F238E27FC236}">
                          <a16:creationId xmlns:a16="http://schemas.microsoft.com/office/drawing/2014/main" id="{B73DB026-1280-49B7-A67D-39CA90D4A16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825" y="2073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5" name="Straight Arrow Connector 564">
                      <a:extLst>
                        <a:ext uri="{FF2B5EF4-FFF2-40B4-BE49-F238E27FC236}">
                          <a16:creationId xmlns:a16="http://schemas.microsoft.com/office/drawing/2014/main" id="{B79357E7-9709-407F-A4DC-789B51F190F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676" y="2191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6" name="Straight Arrow Connector 565">
                      <a:extLst>
                        <a:ext uri="{FF2B5EF4-FFF2-40B4-BE49-F238E27FC236}">
                          <a16:creationId xmlns:a16="http://schemas.microsoft.com/office/drawing/2014/main" id="{C5D378EE-94DD-4460-960A-A9FB172A46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40000">
                      <a:off x="3440344" y="22971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7" name="Straight Arrow Connector 566">
                      <a:extLst>
                        <a:ext uri="{FF2B5EF4-FFF2-40B4-BE49-F238E27FC236}">
                          <a16:creationId xmlns:a16="http://schemas.microsoft.com/office/drawing/2014/main" id="{F01BCC72-4AC4-4A00-B41A-120AC4F49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3432373" y="24019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8" name="Straight Arrow Connector 567">
                      <a:extLst>
                        <a:ext uri="{FF2B5EF4-FFF2-40B4-BE49-F238E27FC236}">
                          <a16:creationId xmlns:a16="http://schemas.microsoft.com/office/drawing/2014/main" id="{547A1227-A2EB-4C74-87A5-307DA9D52B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0">
                      <a:off x="3429070" y="25027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9" name="Straight Arrow Connector 568">
                      <a:extLst>
                        <a:ext uri="{FF2B5EF4-FFF2-40B4-BE49-F238E27FC236}">
                          <a16:creationId xmlns:a16="http://schemas.microsoft.com/office/drawing/2014/main" id="{003363AB-0EEB-43BE-9511-EC18DFEDCF5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1134" y="28531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0" name="Straight Arrow Connector 569">
                      <a:extLst>
                        <a:ext uri="{FF2B5EF4-FFF2-40B4-BE49-F238E27FC236}">
                          <a16:creationId xmlns:a16="http://schemas.microsoft.com/office/drawing/2014/main" id="{193B274D-B0C3-4E3C-9375-45B3E1C57DD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6671" y="2851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1" name="Straight Arrow Connector 570">
                      <a:extLst>
                        <a:ext uri="{FF2B5EF4-FFF2-40B4-BE49-F238E27FC236}">
                          <a16:creationId xmlns:a16="http://schemas.microsoft.com/office/drawing/2014/main" id="{5A9FFFBF-D124-40F0-9132-70145DC31BD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3731" y="29560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2" name="Straight Arrow Connector 571">
                      <a:extLst>
                        <a:ext uri="{FF2B5EF4-FFF2-40B4-BE49-F238E27FC236}">
                          <a16:creationId xmlns:a16="http://schemas.microsoft.com/office/drawing/2014/main" id="{AD0D8399-66B9-4505-9BEC-9573BD32BBB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25207" y="2954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Arrow Connector 572">
                      <a:extLst>
                        <a:ext uri="{FF2B5EF4-FFF2-40B4-BE49-F238E27FC236}">
                          <a16:creationId xmlns:a16="http://schemas.microsoft.com/office/drawing/2014/main" id="{D96AED83-1475-4F79-82DF-BE11BA03601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1718" y="30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4" name="Straight Arrow Connector 573">
                      <a:extLst>
                        <a:ext uri="{FF2B5EF4-FFF2-40B4-BE49-F238E27FC236}">
                          <a16:creationId xmlns:a16="http://schemas.microsoft.com/office/drawing/2014/main" id="{0C9612B2-0FFB-4DE8-AA1A-63EBDCE522D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523714" y="30604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Arrow Connector 574">
                      <a:extLst>
                        <a:ext uri="{FF2B5EF4-FFF2-40B4-BE49-F238E27FC236}">
                          <a16:creationId xmlns:a16="http://schemas.microsoft.com/office/drawing/2014/main" id="{1AFE55E3-E68A-43FB-9604-0E5CC60EEE0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4266" y="3283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6" name="Straight Arrow Connector 575">
                      <a:extLst>
                        <a:ext uri="{FF2B5EF4-FFF2-40B4-BE49-F238E27FC236}">
                          <a16:creationId xmlns:a16="http://schemas.microsoft.com/office/drawing/2014/main" id="{66EB6E9B-3EAC-4A73-B6D0-D6587C4313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1459" y="3291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Arrow Connector 576">
                      <a:extLst>
                        <a:ext uri="{FF2B5EF4-FFF2-40B4-BE49-F238E27FC236}">
                          <a16:creationId xmlns:a16="http://schemas.microsoft.com/office/drawing/2014/main" id="{FA335046-B753-4C1C-A63B-D1EDE28EB87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31344" y="3180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8" name="Straight Arrow Connector 577">
                      <a:extLst>
                        <a:ext uri="{FF2B5EF4-FFF2-40B4-BE49-F238E27FC236}">
                          <a16:creationId xmlns:a16="http://schemas.microsoft.com/office/drawing/2014/main" id="{252F4261-D19C-42FD-AECF-4DB4CE4154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39463" y="33973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Arrow Connector 578">
                      <a:extLst>
                        <a:ext uri="{FF2B5EF4-FFF2-40B4-BE49-F238E27FC236}">
                          <a16:creationId xmlns:a16="http://schemas.microsoft.com/office/drawing/2014/main" id="{A628E52C-D99E-4A9C-BB48-F7D7C6228D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31145" y="3396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0" name="Straight Arrow Connector 579">
                      <a:extLst>
                        <a:ext uri="{FF2B5EF4-FFF2-40B4-BE49-F238E27FC236}">
                          <a16:creationId xmlns:a16="http://schemas.microsoft.com/office/drawing/2014/main" id="{D4A184C6-C0B8-47A9-AC9D-43A974CC7A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7965" y="46883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1" name="Straight Arrow Connector 580">
                      <a:extLst>
                        <a:ext uri="{FF2B5EF4-FFF2-40B4-BE49-F238E27FC236}">
                          <a16:creationId xmlns:a16="http://schemas.microsoft.com/office/drawing/2014/main" id="{57B1E9DD-E23D-4634-A88C-7D982C34D55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9922" y="4687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2" name="Straight Arrow Connector 581">
                      <a:extLst>
                        <a:ext uri="{FF2B5EF4-FFF2-40B4-BE49-F238E27FC236}">
                          <a16:creationId xmlns:a16="http://schemas.microsoft.com/office/drawing/2014/main" id="{31797156-E8C4-452A-9639-DA9F047082B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6699" y="4687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3" name="Straight Arrow Connector 582">
                      <a:extLst>
                        <a:ext uri="{FF2B5EF4-FFF2-40B4-BE49-F238E27FC236}">
                          <a16:creationId xmlns:a16="http://schemas.microsoft.com/office/drawing/2014/main" id="{8AA106B9-0056-4384-B488-04ECA42212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0">
                      <a:off x="4076100" y="48198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4" name="Straight Arrow Connector 583">
                      <a:extLst>
                        <a:ext uri="{FF2B5EF4-FFF2-40B4-BE49-F238E27FC236}">
                          <a16:creationId xmlns:a16="http://schemas.microsoft.com/office/drawing/2014/main" id="{F6DC92AC-FCA7-4761-B0EF-F77AA7966DE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821" y="47001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5" name="Straight Arrow Connector 584">
                      <a:extLst>
                        <a:ext uri="{FF2B5EF4-FFF2-40B4-BE49-F238E27FC236}">
                          <a16:creationId xmlns:a16="http://schemas.microsoft.com/office/drawing/2014/main" id="{0ECE0F7B-080C-4A7C-8320-F28C3804171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9463" y="46888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6" name="Straight Arrow Connector 585">
                      <a:extLst>
                        <a:ext uri="{FF2B5EF4-FFF2-40B4-BE49-F238E27FC236}">
                          <a16:creationId xmlns:a16="http://schemas.microsoft.com/office/drawing/2014/main" id="{CAC6DE8E-7EED-4372-B9E1-99204689608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625780" y="46888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7" name="Straight Arrow Connector 586">
                      <a:extLst>
                        <a:ext uri="{FF2B5EF4-FFF2-40B4-BE49-F238E27FC236}">
                          <a16:creationId xmlns:a16="http://schemas.microsoft.com/office/drawing/2014/main" id="{F5856052-36F9-4D95-9E9F-A7B8ABC165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38568" y="4687048"/>
                      <a:ext cx="73499" cy="4019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8" name="Straight Arrow Connector 587">
                      <a:extLst>
                        <a:ext uri="{FF2B5EF4-FFF2-40B4-BE49-F238E27FC236}">
                          <a16:creationId xmlns:a16="http://schemas.microsoft.com/office/drawing/2014/main" id="{4F1CBC95-D15C-47BD-9C0E-73C91606296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40904" y="468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9" name="Straight Arrow Connector 588">
                      <a:extLst>
                        <a:ext uri="{FF2B5EF4-FFF2-40B4-BE49-F238E27FC236}">
                          <a16:creationId xmlns:a16="http://schemas.microsoft.com/office/drawing/2014/main" id="{27A33FD3-4D65-44BC-9F8D-4598FD34104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3859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0" name="Straight Arrow Connector 589">
                      <a:extLst>
                        <a:ext uri="{FF2B5EF4-FFF2-40B4-BE49-F238E27FC236}">
                          <a16:creationId xmlns:a16="http://schemas.microsoft.com/office/drawing/2014/main" id="{0C11878C-5802-4827-B8A1-7F5DAF427AF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98760" y="46849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1" name="Straight Arrow Connector 590">
                      <a:extLst>
                        <a:ext uri="{FF2B5EF4-FFF2-40B4-BE49-F238E27FC236}">
                          <a16:creationId xmlns:a16="http://schemas.microsoft.com/office/drawing/2014/main" id="{8ADFACC7-E843-4E91-9897-ACB7E95B373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359" y="4685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2" name="Straight Arrow Connector 591">
                      <a:extLst>
                        <a:ext uri="{FF2B5EF4-FFF2-40B4-BE49-F238E27FC236}">
                          <a16:creationId xmlns:a16="http://schemas.microsoft.com/office/drawing/2014/main" id="{CB1FCC42-30C3-4EF0-9D58-167BF619F50C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1719" y="19715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3" name="Straight Arrow Connector 592">
                      <a:extLst>
                        <a:ext uri="{FF2B5EF4-FFF2-40B4-BE49-F238E27FC236}">
                          <a16:creationId xmlns:a16="http://schemas.microsoft.com/office/drawing/2014/main" id="{9E0D5F32-7BDD-42AA-9297-6A1CE739CA6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8891" y="20742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4" name="Straight Arrow Connector 593">
                      <a:extLst>
                        <a:ext uri="{FF2B5EF4-FFF2-40B4-BE49-F238E27FC236}">
                          <a16:creationId xmlns:a16="http://schemas.microsoft.com/office/drawing/2014/main" id="{ACD003BA-CF5F-480E-B0E6-899EBAD74DBD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849" y="2186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5" name="Straight Arrow Connector 594">
                      <a:extLst>
                        <a:ext uri="{FF2B5EF4-FFF2-40B4-BE49-F238E27FC236}">
                          <a16:creationId xmlns:a16="http://schemas.microsoft.com/office/drawing/2014/main" id="{A5A70BF9-DB5F-472B-9662-8E258029BE1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333" y="22914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6" name="Straight Arrow Connector 595">
                      <a:extLst>
                        <a:ext uri="{FF2B5EF4-FFF2-40B4-BE49-F238E27FC236}">
                          <a16:creationId xmlns:a16="http://schemas.microsoft.com/office/drawing/2014/main" id="{4C9CEDA5-D985-4D6F-ADA9-5F53DE7891EB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778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7" name="Straight Arrow Connector 596">
                      <a:extLst>
                        <a:ext uri="{FF2B5EF4-FFF2-40B4-BE49-F238E27FC236}">
                          <a16:creationId xmlns:a16="http://schemas.microsoft.com/office/drawing/2014/main" id="{99137995-F448-4BE0-B39E-0BD7C5623EA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565" y="2730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8" name="Straight Arrow Connector 597">
                      <a:extLst>
                        <a:ext uri="{FF2B5EF4-FFF2-40B4-BE49-F238E27FC236}">
                          <a16:creationId xmlns:a16="http://schemas.microsoft.com/office/drawing/2014/main" id="{5205537E-3CF7-40A8-9F68-4B1A80414B04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557" y="28343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9" name="Straight Arrow Connector 598">
                      <a:extLst>
                        <a:ext uri="{FF2B5EF4-FFF2-40B4-BE49-F238E27FC236}">
                          <a16:creationId xmlns:a16="http://schemas.microsoft.com/office/drawing/2014/main" id="{9AB87135-84E1-404C-B863-900DF905DAD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603" y="2930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0" name="Straight Arrow Connector 599">
                      <a:extLst>
                        <a:ext uri="{FF2B5EF4-FFF2-40B4-BE49-F238E27FC236}">
                          <a16:creationId xmlns:a16="http://schemas.microsoft.com/office/drawing/2014/main" id="{41818AC6-05D3-4AA6-84CB-535FD793B28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398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1" name="Straight Arrow Connector 600">
                      <a:extLst>
                        <a:ext uri="{FF2B5EF4-FFF2-40B4-BE49-F238E27FC236}">
                          <a16:creationId xmlns:a16="http://schemas.microsoft.com/office/drawing/2014/main" id="{0AF36A4F-01E2-4A44-9E0C-2E79815A72E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4999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2" name="Straight Arrow Connector 601">
                      <a:extLst>
                        <a:ext uri="{FF2B5EF4-FFF2-40B4-BE49-F238E27FC236}">
                          <a16:creationId xmlns:a16="http://schemas.microsoft.com/office/drawing/2014/main" id="{2040E1DD-3DE0-4527-A59B-C04A96D6CBEC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36197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3" name="Straight Arrow Connector 602">
                      <a:extLst>
                        <a:ext uri="{FF2B5EF4-FFF2-40B4-BE49-F238E27FC236}">
                          <a16:creationId xmlns:a16="http://schemas.microsoft.com/office/drawing/2014/main" id="{961E1615-D352-4FB6-9439-758503459CB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283" y="37257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4" name="Straight Arrow Connector 603">
                      <a:extLst>
                        <a:ext uri="{FF2B5EF4-FFF2-40B4-BE49-F238E27FC236}">
                          <a16:creationId xmlns:a16="http://schemas.microsoft.com/office/drawing/2014/main" id="{24374E12-D892-42AE-BC77-1B300FEBC07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652" y="38422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5" name="Straight Arrow Connector 604">
                      <a:extLst>
                        <a:ext uri="{FF2B5EF4-FFF2-40B4-BE49-F238E27FC236}">
                          <a16:creationId xmlns:a16="http://schemas.microsoft.com/office/drawing/2014/main" id="{764AA5ED-C5D8-4BCA-BA73-D3E7F770BC1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983" y="39498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6" name="Straight Arrow Connector 605">
                      <a:extLst>
                        <a:ext uri="{FF2B5EF4-FFF2-40B4-BE49-F238E27FC236}">
                          <a16:creationId xmlns:a16="http://schemas.microsoft.com/office/drawing/2014/main" id="{C5F71E04-BE53-4E9B-ABA0-45F0DAA07B17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428" y="4035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7" name="Straight Arrow Connector 606">
                      <a:extLst>
                        <a:ext uri="{FF2B5EF4-FFF2-40B4-BE49-F238E27FC236}">
                          <a16:creationId xmlns:a16="http://schemas.microsoft.com/office/drawing/2014/main" id="{9A886FE7-27EA-4CBC-A0C2-23DAB6F29953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028" y="4470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8" name="Straight Arrow Connector 607">
                      <a:extLst>
                        <a:ext uri="{FF2B5EF4-FFF2-40B4-BE49-F238E27FC236}">
                          <a16:creationId xmlns:a16="http://schemas.microsoft.com/office/drawing/2014/main" id="{372E60CF-B867-480F-9871-3ED242BF7C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260000">
                      <a:off x="5858021" y="45802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9" name="Straight Arrow Connector 608">
                      <a:extLst>
                        <a:ext uri="{FF2B5EF4-FFF2-40B4-BE49-F238E27FC236}">
                          <a16:creationId xmlns:a16="http://schemas.microsoft.com/office/drawing/2014/main" id="{EF214405-9E72-408C-822B-7B6FD4B3122B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43551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0" name="Straight Arrow Connector 609">
                      <a:extLst>
                        <a:ext uri="{FF2B5EF4-FFF2-40B4-BE49-F238E27FC236}">
                          <a16:creationId xmlns:a16="http://schemas.microsoft.com/office/drawing/2014/main" id="{048A32F7-3272-4E1D-99BF-2C29D65431A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43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1" name="Straight Arrow Connector 610">
                      <a:extLst>
                        <a:ext uri="{FF2B5EF4-FFF2-40B4-BE49-F238E27FC236}">
                          <a16:creationId xmlns:a16="http://schemas.microsoft.com/office/drawing/2014/main" id="{C107DF80-33A7-47A9-A192-5BB50B99F85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41361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2" name="Straight Arrow Connector 611">
                      <a:extLst>
                        <a:ext uri="{FF2B5EF4-FFF2-40B4-BE49-F238E27FC236}">
                          <a16:creationId xmlns:a16="http://schemas.microsoft.com/office/drawing/2014/main" id="{42F8B4ED-56AD-4D90-8071-8AC50E81ED94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268" y="240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3" name="Straight Arrow Connector 612">
                      <a:extLst>
                        <a:ext uri="{FF2B5EF4-FFF2-40B4-BE49-F238E27FC236}">
                          <a16:creationId xmlns:a16="http://schemas.microsoft.com/office/drawing/2014/main" id="{0FF36928-9FE8-42D0-BDE5-D0B6F89C2042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2843" y="2508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4" name="Straight Arrow Connector 613">
                      <a:extLst>
                        <a:ext uri="{FF2B5EF4-FFF2-40B4-BE49-F238E27FC236}">
                          <a16:creationId xmlns:a16="http://schemas.microsoft.com/office/drawing/2014/main" id="{A30D98CD-E884-4279-95EB-CC583F852F5E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188" y="3055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5" name="Straight Arrow Connector 614">
                      <a:extLst>
                        <a:ext uri="{FF2B5EF4-FFF2-40B4-BE49-F238E27FC236}">
                          <a16:creationId xmlns:a16="http://schemas.microsoft.com/office/drawing/2014/main" id="{15EC0675-2132-42EC-84D0-E567DB6B0DD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5705" y="31591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6" name="Straight Arrow Connector 615">
                      <a:extLst>
                        <a:ext uri="{FF2B5EF4-FFF2-40B4-BE49-F238E27FC236}">
                          <a16:creationId xmlns:a16="http://schemas.microsoft.com/office/drawing/2014/main" id="{9AB4E1E4-A794-4AC5-8610-802E6B8F770E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1713" y="3292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" name="Straight Arrow Connector 616">
                      <a:extLst>
                        <a:ext uri="{FF2B5EF4-FFF2-40B4-BE49-F238E27FC236}">
                          <a16:creationId xmlns:a16="http://schemas.microsoft.com/office/drawing/2014/main" id="{64C0CF44-A66E-4C79-862C-957EEF21EB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940000">
                      <a:off x="5860849" y="4675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8" name="Straight Arrow Connector 617">
                      <a:extLst>
                        <a:ext uri="{FF2B5EF4-FFF2-40B4-BE49-F238E27FC236}">
                          <a16:creationId xmlns:a16="http://schemas.microsoft.com/office/drawing/2014/main" id="{C86D5038-6F31-4D0B-8245-8B1BD42135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540000">
                      <a:off x="5857339" y="476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9" name="Straight Arrow Connector 618">
                      <a:extLst>
                        <a:ext uri="{FF2B5EF4-FFF2-40B4-BE49-F238E27FC236}">
                          <a16:creationId xmlns:a16="http://schemas.microsoft.com/office/drawing/2014/main" id="{BD5C12C1-A8CE-4C8A-B603-6F055596BAA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7806" y="1977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0" name="Straight Arrow Connector 619">
                      <a:extLst>
                        <a:ext uri="{FF2B5EF4-FFF2-40B4-BE49-F238E27FC236}">
                          <a16:creationId xmlns:a16="http://schemas.microsoft.com/office/drawing/2014/main" id="{7178A27A-E7A7-4FCA-82E1-41C97C345AEA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4978" y="2079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1" name="Straight Arrow Connector 620">
                      <a:extLst>
                        <a:ext uri="{FF2B5EF4-FFF2-40B4-BE49-F238E27FC236}">
                          <a16:creationId xmlns:a16="http://schemas.microsoft.com/office/drawing/2014/main" id="{E4557F2B-EEBC-4EFE-993D-458A67A295D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6936" y="21923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2" name="Straight Arrow Connector 621">
                      <a:extLst>
                        <a:ext uri="{FF2B5EF4-FFF2-40B4-BE49-F238E27FC236}">
                          <a16:creationId xmlns:a16="http://schemas.microsoft.com/office/drawing/2014/main" id="{9DAA33B8-0112-4A37-BCF0-D9368967D8D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2297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3" name="Straight Arrow Connector 622">
                      <a:extLst>
                        <a:ext uri="{FF2B5EF4-FFF2-40B4-BE49-F238E27FC236}">
                          <a16:creationId xmlns:a16="http://schemas.microsoft.com/office/drawing/2014/main" id="{E811316B-1273-4046-85AE-44F829EC44E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4376" y="26031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4" name="Straight Arrow Connector 623">
                      <a:extLst>
                        <a:ext uri="{FF2B5EF4-FFF2-40B4-BE49-F238E27FC236}">
                          <a16:creationId xmlns:a16="http://schemas.microsoft.com/office/drawing/2014/main" id="{8E10D8C7-B698-4FDC-B1BF-EB1AECFC87C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724" y="273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5" name="Straight Arrow Connector 624">
                      <a:extLst>
                        <a:ext uri="{FF2B5EF4-FFF2-40B4-BE49-F238E27FC236}">
                          <a16:creationId xmlns:a16="http://schemas.microsoft.com/office/drawing/2014/main" id="{3D5A6421-9D54-470A-B870-3CA0E1CB159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286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6" name="Straight Arrow Connector 625">
                      <a:extLst>
                        <a:ext uri="{FF2B5EF4-FFF2-40B4-BE49-F238E27FC236}">
                          <a16:creationId xmlns:a16="http://schemas.microsoft.com/office/drawing/2014/main" id="{D1984393-941A-4C75-8693-98EC80AE3CE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984" y="29706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7" name="Straight Arrow Connector 626">
                      <a:extLst>
                        <a:ext uri="{FF2B5EF4-FFF2-40B4-BE49-F238E27FC236}">
                          <a16:creationId xmlns:a16="http://schemas.microsoft.com/office/drawing/2014/main" id="{825E4B30-AED4-49CC-AF02-959624C726D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01" y="32723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8" name="Straight Arrow Connector 627">
                      <a:extLst>
                        <a:ext uri="{FF2B5EF4-FFF2-40B4-BE49-F238E27FC236}">
                          <a16:creationId xmlns:a16="http://schemas.microsoft.com/office/drawing/2014/main" id="{93ED2866-CD87-456C-813F-6D17D1B4506A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386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9" name="Straight Arrow Connector 628">
                      <a:extLst>
                        <a:ext uri="{FF2B5EF4-FFF2-40B4-BE49-F238E27FC236}">
                          <a16:creationId xmlns:a16="http://schemas.microsoft.com/office/drawing/2014/main" id="{7BD2E8B9-FEC8-41B5-8A82-5659A91460C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35095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0" name="Straight Arrow Connector 629">
                      <a:extLst>
                        <a:ext uri="{FF2B5EF4-FFF2-40B4-BE49-F238E27FC236}">
                          <a16:creationId xmlns:a16="http://schemas.microsoft.com/office/drawing/2014/main" id="{CA1CB958-5755-41BF-9954-4C86FFD6436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576" y="36081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1" name="Straight Arrow Connector 630">
                      <a:extLst>
                        <a:ext uri="{FF2B5EF4-FFF2-40B4-BE49-F238E27FC236}">
                          <a16:creationId xmlns:a16="http://schemas.microsoft.com/office/drawing/2014/main" id="{B209E295-FDB1-47C8-9DE6-7CC5FB42C37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3775" y="37260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2" name="Straight Arrow Connector 631">
                      <a:extLst>
                        <a:ext uri="{FF2B5EF4-FFF2-40B4-BE49-F238E27FC236}">
                          <a16:creationId xmlns:a16="http://schemas.microsoft.com/office/drawing/2014/main" id="{48188D1D-D36F-4C2A-A134-38CFF79C136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8138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3" name="Straight Arrow Connector 632">
                      <a:extLst>
                        <a:ext uri="{FF2B5EF4-FFF2-40B4-BE49-F238E27FC236}">
                          <a16:creationId xmlns:a16="http://schemas.microsoft.com/office/drawing/2014/main" id="{D07E577D-5E19-4379-A895-8611006FA85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278" y="39384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4" name="Straight Arrow Connector 633">
                      <a:extLst>
                        <a:ext uri="{FF2B5EF4-FFF2-40B4-BE49-F238E27FC236}">
                          <a16:creationId xmlns:a16="http://schemas.microsoft.com/office/drawing/2014/main" id="{FA71757E-142B-4301-8B3C-31411A152CD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5515" y="4347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5" name="Straight Arrow Connector 634">
                      <a:extLst>
                        <a:ext uri="{FF2B5EF4-FFF2-40B4-BE49-F238E27FC236}">
                          <a16:creationId xmlns:a16="http://schemas.microsoft.com/office/drawing/2014/main" id="{F96FAA8B-6B02-4C94-A992-6F5BB7FD696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4473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6" name="Straight Arrow Connector 635">
                      <a:extLst>
                        <a:ext uri="{FF2B5EF4-FFF2-40B4-BE49-F238E27FC236}">
                          <a16:creationId xmlns:a16="http://schemas.microsoft.com/office/drawing/2014/main" id="{23F99B3F-67FF-4B64-840D-C9A7EEA8492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6550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Arrow Connector 636">
                      <a:extLst>
                        <a:ext uri="{FF2B5EF4-FFF2-40B4-BE49-F238E27FC236}">
                          <a16:creationId xmlns:a16="http://schemas.microsoft.com/office/drawing/2014/main" id="{8E0DFC3F-F29F-4168-9B77-A9C2DAAA4CE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294" y="425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8" name="Straight Arrow Connector 637">
                      <a:extLst>
                        <a:ext uri="{FF2B5EF4-FFF2-40B4-BE49-F238E27FC236}">
                          <a16:creationId xmlns:a16="http://schemas.microsoft.com/office/drawing/2014/main" id="{275FE878-3F54-4DCF-8A85-C01AF42649A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4154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9" name="Straight Arrow Connector 638">
                      <a:extLst>
                        <a:ext uri="{FF2B5EF4-FFF2-40B4-BE49-F238E27FC236}">
                          <a16:creationId xmlns:a16="http://schemas.microsoft.com/office/drawing/2014/main" id="{D7A07872-AD99-4E6A-A231-6C3792E9BF2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864" y="404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0" name="Straight Arrow Connector 639">
                      <a:extLst>
                        <a:ext uri="{FF2B5EF4-FFF2-40B4-BE49-F238E27FC236}">
                          <a16:creationId xmlns:a16="http://schemas.microsoft.com/office/drawing/2014/main" id="{4E674EB4-5A75-45C2-8385-B8227B0E7FB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435" y="24083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1" name="Straight Arrow Connector 640">
                      <a:extLst>
                        <a:ext uri="{FF2B5EF4-FFF2-40B4-BE49-F238E27FC236}">
                          <a16:creationId xmlns:a16="http://schemas.microsoft.com/office/drawing/2014/main" id="{40BE966C-BBFB-4970-A2B8-ED7CF7CB84C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404" y="25076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2" name="Straight Arrow Connector 641">
                      <a:extLst>
                        <a:ext uri="{FF2B5EF4-FFF2-40B4-BE49-F238E27FC236}">
                          <a16:creationId xmlns:a16="http://schemas.microsoft.com/office/drawing/2014/main" id="{4C570055-D64E-43E7-BE67-91426B20B35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408" y="30642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3" name="Straight Arrow Connector 642">
                      <a:extLst>
                        <a:ext uri="{FF2B5EF4-FFF2-40B4-BE49-F238E27FC236}">
                          <a16:creationId xmlns:a16="http://schemas.microsoft.com/office/drawing/2014/main" id="{DA447FDA-2961-41AC-BA68-AA48F4FCB0E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31648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4" name="Straight Arrow Connector 643">
                      <a:extLst>
                        <a:ext uri="{FF2B5EF4-FFF2-40B4-BE49-F238E27FC236}">
                          <a16:creationId xmlns:a16="http://schemas.microsoft.com/office/drawing/2014/main" id="{8992FB29-BE3D-40ED-98C3-BCC20064A20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94899" y="19746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5" name="Straight Arrow Connector 644">
                      <a:extLst>
                        <a:ext uri="{FF2B5EF4-FFF2-40B4-BE49-F238E27FC236}">
                          <a16:creationId xmlns:a16="http://schemas.microsoft.com/office/drawing/2014/main" id="{E4AD1B31-2D5A-4BAE-B5F6-41B0BCDE3BC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02019" y="20864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6" name="Straight Arrow Connector 645">
                      <a:extLst>
                        <a:ext uri="{FF2B5EF4-FFF2-40B4-BE49-F238E27FC236}">
                          <a16:creationId xmlns:a16="http://schemas.microsoft.com/office/drawing/2014/main" id="{EBFB100A-A118-46B1-BEFA-E4E170F4B2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817" y="24282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7" name="Straight Arrow Connector 646">
                      <a:extLst>
                        <a:ext uri="{FF2B5EF4-FFF2-40B4-BE49-F238E27FC236}">
                          <a16:creationId xmlns:a16="http://schemas.microsoft.com/office/drawing/2014/main" id="{D011F594-B629-4432-B7ED-2D1339117B3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2180" y="26174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8" name="Straight Arrow Connector 647">
                      <a:extLst>
                        <a:ext uri="{FF2B5EF4-FFF2-40B4-BE49-F238E27FC236}">
                          <a16:creationId xmlns:a16="http://schemas.microsoft.com/office/drawing/2014/main" id="{1CF082A9-AB55-40A3-96AC-E7D68A63BC6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739" y="27282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9" name="Straight Arrow Connector 648">
                      <a:extLst>
                        <a:ext uri="{FF2B5EF4-FFF2-40B4-BE49-F238E27FC236}">
                          <a16:creationId xmlns:a16="http://schemas.microsoft.com/office/drawing/2014/main" id="{BA5966ED-A13F-4165-AA31-6E9BC95C118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134" y="28440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0" name="Straight Arrow Connector 649">
                      <a:extLst>
                        <a:ext uri="{FF2B5EF4-FFF2-40B4-BE49-F238E27FC236}">
                          <a16:creationId xmlns:a16="http://schemas.microsoft.com/office/drawing/2014/main" id="{7AD2F1A4-5610-4FAF-9868-3AFB1EF8F45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023" y="29435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1" name="Straight Arrow Connector 650">
                      <a:extLst>
                        <a:ext uri="{FF2B5EF4-FFF2-40B4-BE49-F238E27FC236}">
                          <a16:creationId xmlns:a16="http://schemas.microsoft.com/office/drawing/2014/main" id="{F9FC24BD-9049-4ACB-ADC8-D8E4AF8A143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624" y="3061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2" name="Straight Arrow Connector 651">
                      <a:extLst>
                        <a:ext uri="{FF2B5EF4-FFF2-40B4-BE49-F238E27FC236}">
                          <a16:creationId xmlns:a16="http://schemas.microsoft.com/office/drawing/2014/main" id="{B0939CD6-3B79-4DEC-9988-71A66D08E29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302" y="3187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3" name="Straight Arrow Connector 652">
                      <a:extLst>
                        <a:ext uri="{FF2B5EF4-FFF2-40B4-BE49-F238E27FC236}">
                          <a16:creationId xmlns:a16="http://schemas.microsoft.com/office/drawing/2014/main" id="{FB7D1D61-26AF-4D91-8B89-EB7BC3D77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720000">
                      <a:off x="5608942" y="3291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4" name="Straight Arrow Connector 653">
                      <a:extLst>
                        <a:ext uri="{FF2B5EF4-FFF2-40B4-BE49-F238E27FC236}">
                          <a16:creationId xmlns:a16="http://schemas.microsoft.com/office/drawing/2014/main" id="{3B116544-C933-4987-8B36-C9019666344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748" y="3391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5" name="Straight Arrow Connector 654">
                      <a:extLst>
                        <a:ext uri="{FF2B5EF4-FFF2-40B4-BE49-F238E27FC236}">
                          <a16:creationId xmlns:a16="http://schemas.microsoft.com/office/drawing/2014/main" id="{C72B6AE0-97AC-4EC7-A917-F400DB010D5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922" y="35077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6" name="Straight Arrow Connector 655">
                      <a:extLst>
                        <a:ext uri="{FF2B5EF4-FFF2-40B4-BE49-F238E27FC236}">
                          <a16:creationId xmlns:a16="http://schemas.microsoft.com/office/drawing/2014/main" id="{E0536C06-A131-4507-9293-68C56B05506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3585" y="3608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7" name="Straight Arrow Connector 656">
                      <a:extLst>
                        <a:ext uri="{FF2B5EF4-FFF2-40B4-BE49-F238E27FC236}">
                          <a16:creationId xmlns:a16="http://schemas.microsoft.com/office/drawing/2014/main" id="{4BC922DA-2A2A-4271-B04B-FD5BF0D6BEB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9027" y="37037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8" name="Straight Arrow Connector 657">
                      <a:extLst>
                        <a:ext uri="{FF2B5EF4-FFF2-40B4-BE49-F238E27FC236}">
                          <a16:creationId xmlns:a16="http://schemas.microsoft.com/office/drawing/2014/main" id="{997CCC10-D916-480A-A5C3-6C65D12588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2465" y="38297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9" name="Straight Arrow Connector 658">
                      <a:extLst>
                        <a:ext uri="{FF2B5EF4-FFF2-40B4-BE49-F238E27FC236}">
                          <a16:creationId xmlns:a16="http://schemas.microsoft.com/office/drawing/2014/main" id="{E815DB15-2E08-4A4B-AEA2-0F104A9463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066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0" name="Straight Arrow Connector 659">
                      <a:extLst>
                        <a:ext uri="{FF2B5EF4-FFF2-40B4-BE49-F238E27FC236}">
                          <a16:creationId xmlns:a16="http://schemas.microsoft.com/office/drawing/2014/main" id="{053A5475-4F85-4D23-BE6F-2F89741379E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816" y="40372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1" name="Straight Arrow Connector 660">
                      <a:extLst>
                        <a:ext uri="{FF2B5EF4-FFF2-40B4-BE49-F238E27FC236}">
                          <a16:creationId xmlns:a16="http://schemas.microsoft.com/office/drawing/2014/main" id="{FADF2F23-97F7-4AB8-9E19-B5E9C6EEBAB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485" y="415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2" name="Straight Arrow Connector 661">
                      <a:extLst>
                        <a:ext uri="{FF2B5EF4-FFF2-40B4-BE49-F238E27FC236}">
                          <a16:creationId xmlns:a16="http://schemas.microsoft.com/office/drawing/2014/main" id="{06CC683E-647F-41F4-90B7-2E3BC6B8239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6528" y="42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3" name="Straight Arrow Connector 662">
                      <a:extLst>
                        <a:ext uri="{FF2B5EF4-FFF2-40B4-BE49-F238E27FC236}">
                          <a16:creationId xmlns:a16="http://schemas.microsoft.com/office/drawing/2014/main" id="{B997F785-3E22-415D-BBCB-0CC23E82FEE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7050" y="43503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4" name="Straight Arrow Connector 663">
                      <a:extLst>
                        <a:ext uri="{FF2B5EF4-FFF2-40B4-BE49-F238E27FC236}">
                          <a16:creationId xmlns:a16="http://schemas.microsoft.com/office/drawing/2014/main" id="{7F7BA11B-0189-4DAB-BCB8-B515AF2A6C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5611127" y="4456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5" name="Straight Arrow Connector 664">
                      <a:extLst>
                        <a:ext uri="{FF2B5EF4-FFF2-40B4-BE49-F238E27FC236}">
                          <a16:creationId xmlns:a16="http://schemas.microsoft.com/office/drawing/2014/main" id="{711AB868-0D57-4F95-8822-57DD0E29DD1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44077" y="46092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6" name="Straight Arrow Connector 665">
                      <a:extLst>
                        <a:ext uri="{FF2B5EF4-FFF2-40B4-BE49-F238E27FC236}">
                          <a16:creationId xmlns:a16="http://schemas.microsoft.com/office/drawing/2014/main" id="{521BC2CC-5415-4C6D-8D72-5F94F55F3D1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27047" y="1972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7" name="Straight Arrow Connector 666">
                      <a:extLst>
                        <a:ext uri="{FF2B5EF4-FFF2-40B4-BE49-F238E27FC236}">
                          <a16:creationId xmlns:a16="http://schemas.microsoft.com/office/drawing/2014/main" id="{F386D35E-A64B-488B-B579-DEC51D4D800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8076" y="1967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8" name="Straight Arrow Connector 667">
                      <a:extLst>
                        <a:ext uri="{FF2B5EF4-FFF2-40B4-BE49-F238E27FC236}">
                          <a16:creationId xmlns:a16="http://schemas.microsoft.com/office/drawing/2014/main" id="{3F91AF79-12B2-40C8-A042-D17871843BC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82455" y="19704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9" name="Straight Arrow Connector 668">
                      <a:extLst>
                        <a:ext uri="{FF2B5EF4-FFF2-40B4-BE49-F238E27FC236}">
                          <a16:creationId xmlns:a16="http://schemas.microsoft.com/office/drawing/2014/main" id="{5AFDCCB9-D8F7-4C50-A844-3C3FDA2D881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3967" y="19695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0" name="Straight Arrow Connector 669">
                      <a:extLst>
                        <a:ext uri="{FF2B5EF4-FFF2-40B4-BE49-F238E27FC236}">
                          <a16:creationId xmlns:a16="http://schemas.microsoft.com/office/drawing/2014/main" id="{A0B257F0-BE73-4936-90E5-0C902E51CED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07786" y="19674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1" name="Straight Arrow Connector 670">
                      <a:extLst>
                        <a:ext uri="{FF2B5EF4-FFF2-40B4-BE49-F238E27FC236}">
                          <a16:creationId xmlns:a16="http://schemas.microsoft.com/office/drawing/2014/main" id="{235C8768-3639-4369-A7D4-592E851261F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25727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Straight Arrow Connector 671">
                      <a:extLst>
                        <a:ext uri="{FF2B5EF4-FFF2-40B4-BE49-F238E27FC236}">
                          <a16:creationId xmlns:a16="http://schemas.microsoft.com/office/drawing/2014/main" id="{99A33C96-678B-4499-AE75-2C8AEDE30F9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3750" y="1969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Straight Arrow Connector 672">
                      <a:extLst>
                        <a:ext uri="{FF2B5EF4-FFF2-40B4-BE49-F238E27FC236}">
                          <a16:creationId xmlns:a16="http://schemas.microsoft.com/office/drawing/2014/main" id="{8639062A-E3CB-45FC-932D-8E5C00D4E4B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962097" y="19665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Straight Arrow Connector 673">
                      <a:extLst>
                        <a:ext uri="{FF2B5EF4-FFF2-40B4-BE49-F238E27FC236}">
                          <a16:creationId xmlns:a16="http://schemas.microsoft.com/office/drawing/2014/main" id="{07034944-E458-42DC-8DB5-73FC71D6CDE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084358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Straight Arrow Connector 674">
                      <a:extLst>
                        <a:ext uri="{FF2B5EF4-FFF2-40B4-BE49-F238E27FC236}">
                          <a16:creationId xmlns:a16="http://schemas.microsoft.com/office/drawing/2014/main" id="{DA043AAA-9431-42B0-8893-51D58F2DFB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60000">
                      <a:off x="4845238" y="19649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Straight Arrow Connector 675">
                      <a:extLst>
                        <a:ext uri="{FF2B5EF4-FFF2-40B4-BE49-F238E27FC236}">
                          <a16:creationId xmlns:a16="http://schemas.microsoft.com/office/drawing/2014/main" id="{8883320C-904E-4DE1-AE00-9BA561E3AF4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5343" y="1974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Straight Arrow Connector 676">
                      <a:extLst>
                        <a:ext uri="{FF2B5EF4-FFF2-40B4-BE49-F238E27FC236}">
                          <a16:creationId xmlns:a16="http://schemas.microsoft.com/office/drawing/2014/main" id="{09E3CE68-7EAE-4A00-9722-FE4829178E5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488015" y="197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Straight Arrow Connector 677">
                      <a:extLst>
                        <a:ext uri="{FF2B5EF4-FFF2-40B4-BE49-F238E27FC236}">
                          <a16:creationId xmlns:a16="http://schemas.microsoft.com/office/drawing/2014/main" id="{79B55DB0-FC32-4D62-80D5-4251D9FFFC6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87506" y="19684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Straight Arrow Connector 678">
                      <a:extLst>
                        <a:ext uri="{FF2B5EF4-FFF2-40B4-BE49-F238E27FC236}">
                          <a16:creationId xmlns:a16="http://schemas.microsoft.com/office/drawing/2014/main" id="{19649C15-3F1B-447B-AB87-E46148679E0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4815" y="19591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0" name="Straight Arrow Connector 679">
                      <a:extLst>
                        <a:ext uri="{FF2B5EF4-FFF2-40B4-BE49-F238E27FC236}">
                          <a16:creationId xmlns:a16="http://schemas.microsoft.com/office/drawing/2014/main" id="{22AEF048-33AD-4E72-826A-DDB735FDCE12}"/>
                        </a:ext>
                      </a:extLst>
                    </p:cNvPr>
                    <p:cNvCxnSpPr/>
                    <p:nvPr/>
                  </p:nvCxnSpPr>
                  <p:spPr>
                    <a:xfrm rot="8400000">
                      <a:off x="3769655" y="19824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90EF3D50-B800-4663-A64F-9020372A2B7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32792" y="20776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Straight Arrow Connector 681">
                      <a:extLst>
                        <a:ext uri="{FF2B5EF4-FFF2-40B4-BE49-F238E27FC236}">
                          <a16:creationId xmlns:a16="http://schemas.microsoft.com/office/drawing/2014/main" id="{B4965B73-6EC2-4C95-AE42-10687EF5D8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50318" y="21879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Straight Arrow Connector 682">
                      <a:extLst>
                        <a:ext uri="{FF2B5EF4-FFF2-40B4-BE49-F238E27FC236}">
                          <a16:creationId xmlns:a16="http://schemas.microsoft.com/office/drawing/2014/main" id="{610A5EA2-4B14-459B-A17A-5EF73E7DB19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37238" y="2187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Straight Arrow Connector 683">
                      <a:extLst>
                        <a:ext uri="{FF2B5EF4-FFF2-40B4-BE49-F238E27FC236}">
                          <a16:creationId xmlns:a16="http://schemas.microsoft.com/office/drawing/2014/main" id="{19934AE8-7CEE-4286-90B1-870D9DFEDAF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7281" y="2296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Straight Arrow Connector 684">
                      <a:extLst>
                        <a:ext uri="{FF2B5EF4-FFF2-40B4-BE49-F238E27FC236}">
                          <a16:creationId xmlns:a16="http://schemas.microsoft.com/office/drawing/2014/main" id="{B397A3A7-9A4D-4727-AC59-6BF28ADDC26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40662" y="2299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Straight Arrow Connector 685">
                      <a:extLst>
                        <a:ext uri="{FF2B5EF4-FFF2-40B4-BE49-F238E27FC236}">
                          <a16:creationId xmlns:a16="http://schemas.microsoft.com/office/drawing/2014/main" id="{1025D23A-220B-4C80-839A-B8A93818F38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8074" y="2192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Straight Arrow Connector 686">
                      <a:extLst>
                        <a:ext uri="{FF2B5EF4-FFF2-40B4-BE49-F238E27FC236}">
                          <a16:creationId xmlns:a16="http://schemas.microsoft.com/office/drawing/2014/main" id="{E741C1E8-A2E6-4A8C-96C5-43FBBC234C9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854160" y="2193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Straight Arrow Connector 687">
                      <a:extLst>
                        <a:ext uri="{FF2B5EF4-FFF2-40B4-BE49-F238E27FC236}">
                          <a16:creationId xmlns:a16="http://schemas.microsoft.com/office/drawing/2014/main" id="{C554C556-F3A5-42C7-A7BC-75A46F581ED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0424" y="22961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9" name="Straight Arrow Connector 688">
                      <a:extLst>
                        <a:ext uri="{FF2B5EF4-FFF2-40B4-BE49-F238E27FC236}">
                          <a16:creationId xmlns:a16="http://schemas.microsoft.com/office/drawing/2014/main" id="{C1CE3359-63EB-4F00-A351-FD4B3182247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862226" y="22938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Straight Arrow Connector 689">
                      <a:extLst>
                        <a:ext uri="{FF2B5EF4-FFF2-40B4-BE49-F238E27FC236}">
                          <a16:creationId xmlns:a16="http://schemas.microsoft.com/office/drawing/2014/main" id="{9EF7EFF0-EA03-4D4E-B913-0A2417050F9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4698" y="24117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Straight Arrow Connector 690">
                      <a:extLst>
                        <a:ext uri="{FF2B5EF4-FFF2-40B4-BE49-F238E27FC236}">
                          <a16:creationId xmlns:a16="http://schemas.microsoft.com/office/drawing/2014/main" id="{8039DF8B-46D6-4810-ADD4-44FAF90D8D7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8537" y="24147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Straight Arrow Connector 691">
                      <a:extLst>
                        <a:ext uri="{FF2B5EF4-FFF2-40B4-BE49-F238E27FC236}">
                          <a16:creationId xmlns:a16="http://schemas.microsoft.com/office/drawing/2014/main" id="{A7D74593-FB30-4430-AC88-AB8EE91641C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553" y="24149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Straight Arrow Connector 692">
                      <a:extLst>
                        <a:ext uri="{FF2B5EF4-FFF2-40B4-BE49-F238E27FC236}">
                          <a16:creationId xmlns:a16="http://schemas.microsoft.com/office/drawing/2014/main" id="{6F1FA8BB-C36E-443C-A54F-301F63A022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2283" y="46827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Straight Arrow Connector 693">
                      <a:extLst>
                        <a:ext uri="{FF2B5EF4-FFF2-40B4-BE49-F238E27FC236}">
                          <a16:creationId xmlns:a16="http://schemas.microsoft.com/office/drawing/2014/main" id="{C59CA04A-6FFD-4775-8007-D206EFDBA91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9617" y="4578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Arrow Connector 694">
                      <a:extLst>
                        <a:ext uri="{FF2B5EF4-FFF2-40B4-BE49-F238E27FC236}">
                          <a16:creationId xmlns:a16="http://schemas.microsoft.com/office/drawing/2014/main" id="{40974F2B-3A94-4E45-B705-2782B2F5321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53716" y="45803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Straight Arrow Connector 695">
                      <a:extLst>
                        <a:ext uri="{FF2B5EF4-FFF2-40B4-BE49-F238E27FC236}">
                          <a16:creationId xmlns:a16="http://schemas.microsoft.com/office/drawing/2014/main" id="{2169B58F-3669-4997-B134-B518C973E6D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043" y="45840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Straight Arrow Connector 696">
                      <a:extLst>
                        <a:ext uri="{FF2B5EF4-FFF2-40B4-BE49-F238E27FC236}">
                          <a16:creationId xmlns:a16="http://schemas.microsoft.com/office/drawing/2014/main" id="{C24A207C-088D-48C0-9901-16CD8EA7347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0789" y="45840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8" name="Straight Arrow Connector 697">
                      <a:extLst>
                        <a:ext uri="{FF2B5EF4-FFF2-40B4-BE49-F238E27FC236}">
                          <a16:creationId xmlns:a16="http://schemas.microsoft.com/office/drawing/2014/main" id="{8729CF26-1C57-4A22-8728-31C640D122C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88264" y="457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Straight Arrow Connector 698">
                      <a:extLst>
                        <a:ext uri="{FF2B5EF4-FFF2-40B4-BE49-F238E27FC236}">
                          <a16:creationId xmlns:a16="http://schemas.microsoft.com/office/drawing/2014/main" id="{67F29F57-CAA2-4D2C-AE55-8AC2DD19C9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6" y="45806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Straight Arrow Connector 699">
                      <a:extLst>
                        <a:ext uri="{FF2B5EF4-FFF2-40B4-BE49-F238E27FC236}">
                          <a16:creationId xmlns:a16="http://schemas.microsoft.com/office/drawing/2014/main" id="{B3850F42-C820-415E-91E6-DD33D3FF32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5406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Straight Arrow Connector 700">
                      <a:extLst>
                        <a:ext uri="{FF2B5EF4-FFF2-40B4-BE49-F238E27FC236}">
                          <a16:creationId xmlns:a16="http://schemas.microsoft.com/office/drawing/2014/main" id="{F7F11AB6-94C4-466C-9B17-E4A8DAFFACA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8065" y="457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Straight Arrow Connector 701">
                      <a:extLst>
                        <a:ext uri="{FF2B5EF4-FFF2-40B4-BE49-F238E27FC236}">
                          <a16:creationId xmlns:a16="http://schemas.microsoft.com/office/drawing/2014/main" id="{C559D822-2FBC-4DE9-9618-0787ADF0227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60007" y="4575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Straight Arrow Connector 702">
                      <a:extLst>
                        <a:ext uri="{FF2B5EF4-FFF2-40B4-BE49-F238E27FC236}">
                          <a16:creationId xmlns:a16="http://schemas.microsoft.com/office/drawing/2014/main" id="{F66426F6-EB6E-43B8-B639-85E20FA5CFD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938" y="4572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Straight Arrow Connector 703">
                      <a:extLst>
                        <a:ext uri="{FF2B5EF4-FFF2-40B4-BE49-F238E27FC236}">
                          <a16:creationId xmlns:a16="http://schemas.microsoft.com/office/drawing/2014/main" id="{4F437001-3871-4A5C-8D33-5618564B925D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095432" y="45715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Straight Arrow Connector 704">
                      <a:extLst>
                        <a:ext uri="{FF2B5EF4-FFF2-40B4-BE49-F238E27FC236}">
                          <a16:creationId xmlns:a16="http://schemas.microsoft.com/office/drawing/2014/main" id="{66B07A82-E909-4742-B6B0-515D276BC7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5221" y="44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Straight Arrow Connector 705">
                      <a:extLst>
                        <a:ext uri="{FF2B5EF4-FFF2-40B4-BE49-F238E27FC236}">
                          <a16:creationId xmlns:a16="http://schemas.microsoft.com/office/drawing/2014/main" id="{BE22DF38-03DD-414B-9429-1A5DB401DD7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62900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7" name="Straight Arrow Connector 706">
                      <a:extLst>
                        <a:ext uri="{FF2B5EF4-FFF2-40B4-BE49-F238E27FC236}">
                          <a16:creationId xmlns:a16="http://schemas.microsoft.com/office/drawing/2014/main" id="{72B2983C-B961-4972-8D68-021C72E621B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051" y="4483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Straight Arrow Connector 707">
                      <a:extLst>
                        <a:ext uri="{FF2B5EF4-FFF2-40B4-BE49-F238E27FC236}">
                          <a16:creationId xmlns:a16="http://schemas.microsoft.com/office/drawing/2014/main" id="{4E4F4A19-1016-40AC-8378-D298A883E39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387" y="44801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Straight Arrow Connector 708">
                      <a:extLst>
                        <a:ext uri="{FF2B5EF4-FFF2-40B4-BE49-F238E27FC236}">
                          <a16:creationId xmlns:a16="http://schemas.microsoft.com/office/drawing/2014/main" id="{4CB77882-E758-46BC-A41E-72EE77C5F43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90" y="44769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Straight Arrow Connector 709">
                      <a:extLst>
                        <a:ext uri="{FF2B5EF4-FFF2-40B4-BE49-F238E27FC236}">
                          <a16:creationId xmlns:a16="http://schemas.microsoft.com/office/drawing/2014/main" id="{C9EAD4C6-B417-4E06-B217-7C55B182D26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529" y="44702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Straight Arrow Connector 710">
                      <a:extLst>
                        <a:ext uri="{FF2B5EF4-FFF2-40B4-BE49-F238E27FC236}">
                          <a16:creationId xmlns:a16="http://schemas.microsoft.com/office/drawing/2014/main" id="{DCFD3731-7CBD-4D9A-990A-E219454E9DB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9094" y="44761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Straight Arrow Connector 711">
                      <a:extLst>
                        <a:ext uri="{FF2B5EF4-FFF2-40B4-BE49-F238E27FC236}">
                          <a16:creationId xmlns:a16="http://schemas.microsoft.com/office/drawing/2014/main" id="{4D608954-8829-4C3C-BD2B-10D81B0909E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130" y="44834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Straight Arrow Connector 712">
                      <a:extLst>
                        <a:ext uri="{FF2B5EF4-FFF2-40B4-BE49-F238E27FC236}">
                          <a16:creationId xmlns:a16="http://schemas.microsoft.com/office/drawing/2014/main" id="{6F8F8D90-0253-48D1-875D-3975CA3381B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7" y="44780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Straight Arrow Connector 713">
                      <a:extLst>
                        <a:ext uri="{FF2B5EF4-FFF2-40B4-BE49-F238E27FC236}">
                          <a16:creationId xmlns:a16="http://schemas.microsoft.com/office/drawing/2014/main" id="{2B82292A-D3F8-4EF0-81F5-427073BB20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84836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Straight Arrow Connector 714">
                      <a:extLst>
                        <a:ext uri="{FF2B5EF4-FFF2-40B4-BE49-F238E27FC236}">
                          <a16:creationId xmlns:a16="http://schemas.microsoft.com/office/drawing/2014/main" id="{200D11CE-F391-4C85-9A46-CD9DE04FAC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903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6" name="Straight Arrow Connector 715">
                      <a:extLst>
                        <a:ext uri="{FF2B5EF4-FFF2-40B4-BE49-F238E27FC236}">
                          <a16:creationId xmlns:a16="http://schemas.microsoft.com/office/drawing/2014/main" id="{C083A1F3-F948-469F-8350-94F202514671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9148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Straight Arrow Connector 716">
                      <a:extLst>
                        <a:ext uri="{FF2B5EF4-FFF2-40B4-BE49-F238E27FC236}">
                          <a16:creationId xmlns:a16="http://schemas.microsoft.com/office/drawing/2014/main" id="{EA876496-3DF9-42CC-8FF5-B43E5D4C8F0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740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Straight Arrow Connector 717">
                      <a:extLst>
                        <a:ext uri="{FF2B5EF4-FFF2-40B4-BE49-F238E27FC236}">
                          <a16:creationId xmlns:a16="http://schemas.microsoft.com/office/drawing/2014/main" id="{154A715C-B5F9-4917-8970-6BCDFD802F1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18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Straight Arrow Connector 718">
                      <a:extLst>
                        <a:ext uri="{FF2B5EF4-FFF2-40B4-BE49-F238E27FC236}">
                          <a16:creationId xmlns:a16="http://schemas.microsoft.com/office/drawing/2014/main" id="{098F6C1F-E50F-44B4-8479-B45A6AB0FF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90947" y="4470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Straight Arrow Connector 719">
                      <a:extLst>
                        <a:ext uri="{FF2B5EF4-FFF2-40B4-BE49-F238E27FC236}">
                          <a16:creationId xmlns:a16="http://schemas.microsoft.com/office/drawing/2014/main" id="{AF6230C7-8924-456D-B3EE-06B0A2D942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1533" y="4571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Straight Arrow Connector 720">
                      <a:extLst>
                        <a:ext uri="{FF2B5EF4-FFF2-40B4-BE49-F238E27FC236}">
                          <a16:creationId xmlns:a16="http://schemas.microsoft.com/office/drawing/2014/main" id="{A39B2C89-F7FA-4891-815E-9CA8DF24DE7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1971" y="44670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Straight Arrow Connector 721">
                      <a:extLst>
                        <a:ext uri="{FF2B5EF4-FFF2-40B4-BE49-F238E27FC236}">
                          <a16:creationId xmlns:a16="http://schemas.microsoft.com/office/drawing/2014/main" id="{965212E2-33B8-451A-BCF3-96FE5BA53A3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433990" y="43580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Straight Arrow Connector 722">
                      <a:extLst>
                        <a:ext uri="{FF2B5EF4-FFF2-40B4-BE49-F238E27FC236}">
                          <a16:creationId xmlns:a16="http://schemas.microsoft.com/office/drawing/2014/main" id="{7D9992AF-FDAE-46DD-8772-591D900803F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49755" y="4361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Straight Arrow Connector 723">
                      <a:extLst>
                        <a:ext uri="{FF2B5EF4-FFF2-40B4-BE49-F238E27FC236}">
                          <a16:creationId xmlns:a16="http://schemas.microsoft.com/office/drawing/2014/main" id="{364FD95F-11D5-420A-A676-498DE4EEF77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1246" y="4374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5" name="Straight Arrow Connector 724">
                      <a:extLst>
                        <a:ext uri="{FF2B5EF4-FFF2-40B4-BE49-F238E27FC236}">
                          <a16:creationId xmlns:a16="http://schemas.microsoft.com/office/drawing/2014/main" id="{57BD36B5-1B5C-4211-B88B-3E61225524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9330" y="43649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6" name="Straight Arrow Connector 725">
                      <a:extLst>
                        <a:ext uri="{FF2B5EF4-FFF2-40B4-BE49-F238E27FC236}">
                          <a16:creationId xmlns:a16="http://schemas.microsoft.com/office/drawing/2014/main" id="{6B915721-A4D3-4603-9C71-6F264FB54E9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69768" y="43592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7" name="Straight Arrow Connector 726">
                      <a:extLst>
                        <a:ext uri="{FF2B5EF4-FFF2-40B4-BE49-F238E27FC236}">
                          <a16:creationId xmlns:a16="http://schemas.microsoft.com/office/drawing/2014/main" id="{A152C6F3-0276-43EC-B607-6D7D9EDF795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7988" y="43682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8" name="Straight Arrow Connector 727">
                      <a:extLst>
                        <a:ext uri="{FF2B5EF4-FFF2-40B4-BE49-F238E27FC236}">
                          <a16:creationId xmlns:a16="http://schemas.microsoft.com/office/drawing/2014/main" id="{8368371D-20E0-4CEE-BB89-0319DD8A4E0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6857" y="4371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9" name="Straight Arrow Connector 728">
                      <a:extLst>
                        <a:ext uri="{FF2B5EF4-FFF2-40B4-BE49-F238E27FC236}">
                          <a16:creationId xmlns:a16="http://schemas.microsoft.com/office/drawing/2014/main" id="{C021872F-5AD4-41F9-A261-1EC6A0C781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3984" y="437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0" name="Straight Arrow Connector 729">
                      <a:extLst>
                        <a:ext uri="{FF2B5EF4-FFF2-40B4-BE49-F238E27FC236}">
                          <a16:creationId xmlns:a16="http://schemas.microsoft.com/office/drawing/2014/main" id="{C61DD048-5C7B-4D22-B306-1F13EB35B5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07736" y="4375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Straight Arrow Connector 730">
                      <a:extLst>
                        <a:ext uri="{FF2B5EF4-FFF2-40B4-BE49-F238E27FC236}">
                          <a16:creationId xmlns:a16="http://schemas.microsoft.com/office/drawing/2014/main" id="{F209C51B-9A6B-4B30-9D3F-A7CE70383F0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897" y="43535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Straight Arrow Connector 731">
                      <a:extLst>
                        <a:ext uri="{FF2B5EF4-FFF2-40B4-BE49-F238E27FC236}">
                          <a16:creationId xmlns:a16="http://schemas.microsoft.com/office/drawing/2014/main" id="{A8009213-E56A-40FA-9B36-6CFA150F8F3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82667" y="43717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Straight Arrow Connector 732">
                      <a:extLst>
                        <a:ext uri="{FF2B5EF4-FFF2-40B4-BE49-F238E27FC236}">
                          <a16:creationId xmlns:a16="http://schemas.microsoft.com/office/drawing/2014/main" id="{96469B83-24CD-4358-B5A6-D9C8C11B16D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2380" y="43632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Straight Arrow Connector 733">
                      <a:extLst>
                        <a:ext uri="{FF2B5EF4-FFF2-40B4-BE49-F238E27FC236}">
                          <a16:creationId xmlns:a16="http://schemas.microsoft.com/office/drawing/2014/main" id="{D0688CE9-733B-4EE0-A827-440658A72E0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88198" y="43712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Straight Arrow Connector 734">
                      <a:extLst>
                        <a:ext uri="{FF2B5EF4-FFF2-40B4-BE49-F238E27FC236}">
                          <a16:creationId xmlns:a16="http://schemas.microsoft.com/office/drawing/2014/main" id="{2405AC18-62B3-4F99-B1DB-D0EBA4A2F07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1632" y="4368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Straight Arrow Connector 735">
                      <a:extLst>
                        <a:ext uri="{FF2B5EF4-FFF2-40B4-BE49-F238E27FC236}">
                          <a16:creationId xmlns:a16="http://schemas.microsoft.com/office/drawing/2014/main" id="{38E3FBF4-7F2C-4497-B061-6FBD1303A8B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89360" y="41518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7" name="Straight Arrow Connector 736">
                      <a:extLst>
                        <a:ext uri="{FF2B5EF4-FFF2-40B4-BE49-F238E27FC236}">
                          <a16:creationId xmlns:a16="http://schemas.microsoft.com/office/drawing/2014/main" id="{A0AC7621-882F-4791-B4A1-96CC1D3DC46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5" y="42437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8" name="Straight Arrow Connector 737">
                      <a:extLst>
                        <a:ext uri="{FF2B5EF4-FFF2-40B4-BE49-F238E27FC236}">
                          <a16:creationId xmlns:a16="http://schemas.microsoft.com/office/drawing/2014/main" id="{DF552293-D9CB-44A0-A0BF-3EABE48DC86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4081" y="4258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9" name="Straight Arrow Connector 738">
                      <a:extLst>
                        <a:ext uri="{FF2B5EF4-FFF2-40B4-BE49-F238E27FC236}">
                          <a16:creationId xmlns:a16="http://schemas.microsoft.com/office/drawing/2014/main" id="{BF0DCF62-68D4-469F-A565-74905064923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7122" y="4250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0" name="Straight Arrow Connector 739">
                      <a:extLst>
                        <a:ext uri="{FF2B5EF4-FFF2-40B4-BE49-F238E27FC236}">
                          <a16:creationId xmlns:a16="http://schemas.microsoft.com/office/drawing/2014/main" id="{C4742EED-86F6-4D3A-9D4D-5BEA782F892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538" y="425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1" name="Straight Arrow Connector 740">
                      <a:extLst>
                        <a:ext uri="{FF2B5EF4-FFF2-40B4-BE49-F238E27FC236}">
                          <a16:creationId xmlns:a16="http://schemas.microsoft.com/office/drawing/2014/main" id="{40CBABB7-C0B1-463C-97F5-E5CE47AEE7C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7940" y="42592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2" name="Straight Arrow Connector 741">
                      <a:extLst>
                        <a:ext uri="{FF2B5EF4-FFF2-40B4-BE49-F238E27FC236}">
                          <a16:creationId xmlns:a16="http://schemas.microsoft.com/office/drawing/2014/main" id="{647BB38D-4B99-408E-9AB3-F2AB39A734C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278" y="42632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3" name="Straight Arrow Connector 742">
                      <a:extLst>
                        <a:ext uri="{FF2B5EF4-FFF2-40B4-BE49-F238E27FC236}">
                          <a16:creationId xmlns:a16="http://schemas.microsoft.com/office/drawing/2014/main" id="{05210EC4-0D01-4AE2-BD86-92E42270D8D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2589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4" name="Straight Arrow Connector 743">
                      <a:extLst>
                        <a:ext uri="{FF2B5EF4-FFF2-40B4-BE49-F238E27FC236}">
                          <a16:creationId xmlns:a16="http://schemas.microsoft.com/office/drawing/2014/main" id="{7584FD1E-5956-4101-A037-546CE6A24D4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207238" y="4259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5" name="Straight Arrow Connector 744">
                      <a:extLst>
                        <a:ext uri="{FF2B5EF4-FFF2-40B4-BE49-F238E27FC236}">
                          <a16:creationId xmlns:a16="http://schemas.microsoft.com/office/drawing/2014/main" id="{E097CF12-B817-4016-BAD5-A2F67F16005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85929" y="42646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6" name="Straight Arrow Connector 745">
                      <a:extLst>
                        <a:ext uri="{FF2B5EF4-FFF2-40B4-BE49-F238E27FC236}">
                          <a16:creationId xmlns:a16="http://schemas.microsoft.com/office/drawing/2014/main" id="{A564E7FF-BA39-4F9B-AFC9-EF4B571B51E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0124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7" name="Straight Arrow Connector 746">
                      <a:extLst>
                        <a:ext uri="{FF2B5EF4-FFF2-40B4-BE49-F238E27FC236}">
                          <a16:creationId xmlns:a16="http://schemas.microsoft.com/office/drawing/2014/main" id="{DCBA5274-810E-41B1-9000-FA35586D54B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2043" y="42595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Straight Arrow Connector 747">
                      <a:extLst>
                        <a:ext uri="{FF2B5EF4-FFF2-40B4-BE49-F238E27FC236}">
                          <a16:creationId xmlns:a16="http://schemas.microsoft.com/office/drawing/2014/main" id="{7FE9AC7A-C0F4-4752-951C-41B8039FF20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41249" y="4252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Straight Arrow Connector 748">
                      <a:extLst>
                        <a:ext uri="{FF2B5EF4-FFF2-40B4-BE49-F238E27FC236}">
                          <a16:creationId xmlns:a16="http://schemas.microsoft.com/office/drawing/2014/main" id="{33205D0B-6D41-432A-8703-1D912366893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8325" y="39352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Straight Arrow Connector 749">
                      <a:extLst>
                        <a:ext uri="{FF2B5EF4-FFF2-40B4-BE49-F238E27FC236}">
                          <a16:creationId xmlns:a16="http://schemas.microsoft.com/office/drawing/2014/main" id="{F592B403-0C85-43AA-B589-1959D8EAF4B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429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Straight Arrow Connector 750">
                      <a:extLst>
                        <a:ext uri="{FF2B5EF4-FFF2-40B4-BE49-F238E27FC236}">
                          <a16:creationId xmlns:a16="http://schemas.microsoft.com/office/drawing/2014/main" id="{BABC013B-6E9D-4B08-9D90-D0EF3C694DE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3176" y="41591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Straight Arrow Connector 751">
                      <a:extLst>
                        <a:ext uri="{FF2B5EF4-FFF2-40B4-BE49-F238E27FC236}">
                          <a16:creationId xmlns:a16="http://schemas.microsoft.com/office/drawing/2014/main" id="{271C1ACE-52AE-4492-B6EC-6BA5F3DC474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0453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Straight Arrow Connector 752">
                      <a:extLst>
                        <a:ext uri="{FF2B5EF4-FFF2-40B4-BE49-F238E27FC236}">
                          <a16:creationId xmlns:a16="http://schemas.microsoft.com/office/drawing/2014/main" id="{0CC8DB34-69C2-43AF-BAE0-00D3819969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2079" y="20732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Straight Arrow Connector 753">
                      <a:extLst>
                        <a:ext uri="{FF2B5EF4-FFF2-40B4-BE49-F238E27FC236}">
                          <a16:creationId xmlns:a16="http://schemas.microsoft.com/office/drawing/2014/main" id="{73D3E941-9A23-4662-A2D0-D316E8B132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97889" y="20763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Straight Arrow Connector 754">
                      <a:extLst>
                        <a:ext uri="{FF2B5EF4-FFF2-40B4-BE49-F238E27FC236}">
                          <a16:creationId xmlns:a16="http://schemas.microsoft.com/office/drawing/2014/main" id="{62ECB9AE-9658-43DC-9BD3-D62A8CB7DEF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7494" y="2075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Straight Arrow Connector 755">
                      <a:extLst>
                        <a:ext uri="{FF2B5EF4-FFF2-40B4-BE49-F238E27FC236}">
                          <a16:creationId xmlns:a16="http://schemas.microsoft.com/office/drawing/2014/main" id="{A11CF2C9-68F1-466D-8013-C0BD7DA11D3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1313" y="20733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Straight Arrow Connector 756">
                      <a:extLst>
                        <a:ext uri="{FF2B5EF4-FFF2-40B4-BE49-F238E27FC236}">
                          <a16:creationId xmlns:a16="http://schemas.microsoft.com/office/drawing/2014/main" id="{0CA93154-2553-4DA6-857F-4C6CEBA77D8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29254" y="20764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Straight Arrow Connector 757">
                      <a:extLst>
                        <a:ext uri="{FF2B5EF4-FFF2-40B4-BE49-F238E27FC236}">
                          <a16:creationId xmlns:a16="http://schemas.microsoft.com/office/drawing/2014/main" id="{117F6F47-6E17-4766-8E5C-ED15D99DEEB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7277" y="2075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Straight Arrow Connector 758">
                      <a:extLst>
                        <a:ext uri="{FF2B5EF4-FFF2-40B4-BE49-F238E27FC236}">
                          <a16:creationId xmlns:a16="http://schemas.microsoft.com/office/drawing/2014/main" id="{11F8ECF6-0A90-4ABE-8537-47DEDAF2EE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65624" y="20771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Straight Arrow Connector 759">
                      <a:extLst>
                        <a:ext uri="{FF2B5EF4-FFF2-40B4-BE49-F238E27FC236}">
                          <a16:creationId xmlns:a16="http://schemas.microsoft.com/office/drawing/2014/main" id="{6E250F55-BFBF-4F61-A105-E7316E2C137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8870" y="2085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Straight Arrow Connector 760">
                      <a:extLst>
                        <a:ext uri="{FF2B5EF4-FFF2-40B4-BE49-F238E27FC236}">
                          <a16:creationId xmlns:a16="http://schemas.microsoft.com/office/drawing/2014/main" id="{A8CD9220-965C-4C53-B50C-B75F708BA06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5491184" y="20764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Straight Arrow Connector 761">
                      <a:extLst>
                        <a:ext uri="{FF2B5EF4-FFF2-40B4-BE49-F238E27FC236}">
                          <a16:creationId xmlns:a16="http://schemas.microsoft.com/office/drawing/2014/main" id="{3D1C9C47-6BB7-4815-AFEF-227B81D575F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91033" y="20791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Straight Arrow Connector 762">
                      <a:extLst>
                        <a:ext uri="{FF2B5EF4-FFF2-40B4-BE49-F238E27FC236}">
                          <a16:creationId xmlns:a16="http://schemas.microsoft.com/office/drawing/2014/main" id="{0B770464-5DE7-4AA2-B625-B9A1808ED8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8342" y="2076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Straight Arrow Connector 763">
                      <a:extLst>
                        <a:ext uri="{FF2B5EF4-FFF2-40B4-BE49-F238E27FC236}">
                          <a16:creationId xmlns:a16="http://schemas.microsoft.com/office/drawing/2014/main" id="{1EE105A9-2961-421D-A1CB-E599C7B37E9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8147" y="3509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5" name="Straight Arrow Connector 764">
                      <a:extLst>
                        <a:ext uri="{FF2B5EF4-FFF2-40B4-BE49-F238E27FC236}">
                          <a16:creationId xmlns:a16="http://schemas.microsoft.com/office/drawing/2014/main" id="{8F17827C-F9E1-443F-9BFF-40990CF30EE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2376" y="36208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Straight Arrow Connector 765">
                      <a:extLst>
                        <a:ext uri="{FF2B5EF4-FFF2-40B4-BE49-F238E27FC236}">
                          <a16:creationId xmlns:a16="http://schemas.microsoft.com/office/drawing/2014/main" id="{956D00A2-48A9-421E-BD36-8F029BB9B30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4730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Straight Arrow Connector 766">
                      <a:extLst>
                        <a:ext uri="{FF2B5EF4-FFF2-40B4-BE49-F238E27FC236}">
                          <a16:creationId xmlns:a16="http://schemas.microsoft.com/office/drawing/2014/main" id="{DAD51D2B-5953-4213-92BA-1F123DD249E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39654" y="3923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Straight Arrow Connector 767">
                      <a:extLst>
                        <a:ext uri="{FF2B5EF4-FFF2-40B4-BE49-F238E27FC236}">
                          <a16:creationId xmlns:a16="http://schemas.microsoft.com/office/drawing/2014/main" id="{D7867BD5-1290-456A-8212-A7DB47E14EC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0322" y="29550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Straight Arrow Connector 768">
                      <a:extLst>
                        <a:ext uri="{FF2B5EF4-FFF2-40B4-BE49-F238E27FC236}">
                          <a16:creationId xmlns:a16="http://schemas.microsoft.com/office/drawing/2014/main" id="{271B217B-836D-4C79-9322-486E3D9EA5C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7244" y="29552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Straight Arrow Connector 769">
                      <a:extLst>
                        <a:ext uri="{FF2B5EF4-FFF2-40B4-BE49-F238E27FC236}">
                          <a16:creationId xmlns:a16="http://schemas.microsoft.com/office/drawing/2014/main" id="{C2D4FFAE-73FF-4586-A9EB-66905B317DF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7435" y="29550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Straight Arrow Connector 770">
                      <a:extLst>
                        <a:ext uri="{FF2B5EF4-FFF2-40B4-BE49-F238E27FC236}">
                          <a16:creationId xmlns:a16="http://schemas.microsoft.com/office/drawing/2014/main" id="{71E07857-A6A5-4339-BABD-1BB0D9EEF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3964357" y="295520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Straight Arrow Connector 771">
                      <a:extLst>
                        <a:ext uri="{FF2B5EF4-FFF2-40B4-BE49-F238E27FC236}">
                          <a16:creationId xmlns:a16="http://schemas.microsoft.com/office/drawing/2014/main" id="{8614C70A-5126-4E68-BF5B-12B36D97AD6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0495" y="2507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Straight Arrow Connector 772">
                      <a:extLst>
                        <a:ext uri="{FF2B5EF4-FFF2-40B4-BE49-F238E27FC236}">
                          <a16:creationId xmlns:a16="http://schemas.microsoft.com/office/drawing/2014/main" id="{57D27F8E-45F2-4C17-BD47-4FDECFB827C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0216" y="2524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4" name="Straight Arrow Connector 773">
                      <a:extLst>
                        <a:ext uri="{FF2B5EF4-FFF2-40B4-BE49-F238E27FC236}">
                          <a16:creationId xmlns:a16="http://schemas.microsoft.com/office/drawing/2014/main" id="{14CFBBCC-C725-491F-9DD9-6536341313E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8185" y="2514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5" name="Straight Arrow Connector 774">
                      <a:extLst>
                        <a:ext uri="{FF2B5EF4-FFF2-40B4-BE49-F238E27FC236}">
                          <a16:creationId xmlns:a16="http://schemas.microsoft.com/office/drawing/2014/main" id="{CCCF89AB-D9C8-41FE-9E5C-1E5C052D4424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46160" y="2621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6" name="Straight Arrow Connector 775">
                      <a:extLst>
                        <a:ext uri="{FF2B5EF4-FFF2-40B4-BE49-F238E27FC236}">
                          <a16:creationId xmlns:a16="http://schemas.microsoft.com/office/drawing/2014/main" id="{1D03AC64-DDD1-4C21-82C8-DB6F713A41F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6202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7" name="Straight Arrow Connector 776">
                      <a:extLst>
                        <a:ext uri="{FF2B5EF4-FFF2-40B4-BE49-F238E27FC236}">
                          <a16:creationId xmlns:a16="http://schemas.microsoft.com/office/drawing/2014/main" id="{2A06090F-E1AA-45F5-BABF-14C6F45940C9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8013" y="26211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8" name="Straight Arrow Connector 777">
                      <a:extLst>
                        <a:ext uri="{FF2B5EF4-FFF2-40B4-BE49-F238E27FC236}">
                          <a16:creationId xmlns:a16="http://schemas.microsoft.com/office/drawing/2014/main" id="{B75F62E3-BFA4-4F92-BEC4-E328BA94D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82146" y="2618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9" name="Straight Arrow Connector 778">
                      <a:extLst>
                        <a:ext uri="{FF2B5EF4-FFF2-40B4-BE49-F238E27FC236}">
                          <a16:creationId xmlns:a16="http://schemas.microsoft.com/office/drawing/2014/main" id="{29F3B41E-7597-4DB5-B2FD-452CE175FAC6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57272" y="27394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0" name="Straight Arrow Connector 779">
                      <a:extLst>
                        <a:ext uri="{FF2B5EF4-FFF2-40B4-BE49-F238E27FC236}">
                          <a16:creationId xmlns:a16="http://schemas.microsoft.com/office/drawing/2014/main" id="{E89213B2-38ED-452E-8CBC-156578D580D8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7494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1" name="Straight Arrow Connector 780">
                      <a:extLst>
                        <a:ext uri="{FF2B5EF4-FFF2-40B4-BE49-F238E27FC236}">
                          <a16:creationId xmlns:a16="http://schemas.microsoft.com/office/drawing/2014/main" id="{519855BE-7D95-4782-BB74-FFEE6FF5C53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0225" y="27434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2" name="Straight Arrow Connector 781">
                      <a:extLst>
                        <a:ext uri="{FF2B5EF4-FFF2-40B4-BE49-F238E27FC236}">
                          <a16:creationId xmlns:a16="http://schemas.microsoft.com/office/drawing/2014/main" id="{3B78FB7D-BB83-41A4-813B-6ACA0F97C00A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63029" y="2846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3" name="Straight Arrow Connector 782">
                      <a:extLst>
                        <a:ext uri="{FF2B5EF4-FFF2-40B4-BE49-F238E27FC236}">
                          <a16:creationId xmlns:a16="http://schemas.microsoft.com/office/drawing/2014/main" id="{23D4A4F2-9E8C-4B62-B32E-7A0195590EB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63287" y="2848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4" name="Straight Arrow Connector 783">
                      <a:extLst>
                        <a:ext uri="{FF2B5EF4-FFF2-40B4-BE49-F238E27FC236}">
                          <a16:creationId xmlns:a16="http://schemas.microsoft.com/office/drawing/2014/main" id="{F443F315-E2C7-4AD3-9B01-1469E72202D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71257" y="285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5" name="Straight Arrow Connector 784">
                      <a:extLst>
                        <a:ext uri="{FF2B5EF4-FFF2-40B4-BE49-F238E27FC236}">
                          <a16:creationId xmlns:a16="http://schemas.microsoft.com/office/drawing/2014/main" id="{3781D33E-7A4F-4EB5-B36E-A25998B83D3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85847" y="21858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6" name="Straight Arrow Connector 785">
                      <a:extLst>
                        <a:ext uri="{FF2B5EF4-FFF2-40B4-BE49-F238E27FC236}">
                          <a16:creationId xmlns:a16="http://schemas.microsoft.com/office/drawing/2014/main" id="{A26DAC8E-FD45-4B63-A798-945E44187F8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1643" y="2190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7" name="Straight Arrow Connector 786">
                      <a:extLst>
                        <a:ext uri="{FF2B5EF4-FFF2-40B4-BE49-F238E27FC236}">
                          <a16:creationId xmlns:a16="http://schemas.microsoft.com/office/drawing/2014/main" id="{5D679424-CBB7-49B2-9C6B-B8DD3E6E4BA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17607" y="2186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8" name="Straight Arrow Connector 787">
                      <a:extLst>
                        <a:ext uri="{FF2B5EF4-FFF2-40B4-BE49-F238E27FC236}">
                          <a16:creationId xmlns:a16="http://schemas.microsoft.com/office/drawing/2014/main" id="{9F895623-854B-4D70-8805-A8F02CB8E1F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77223" y="2195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9" name="Straight Arrow Connector 788">
                      <a:extLst>
                        <a:ext uri="{FF2B5EF4-FFF2-40B4-BE49-F238E27FC236}">
                          <a16:creationId xmlns:a16="http://schemas.microsoft.com/office/drawing/2014/main" id="{7B655F8B-FB01-4FA5-AE8B-B628BE175195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98988" y="2194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0" name="Straight Arrow Connector 789">
                      <a:extLst>
                        <a:ext uri="{FF2B5EF4-FFF2-40B4-BE49-F238E27FC236}">
                          <a16:creationId xmlns:a16="http://schemas.microsoft.com/office/drawing/2014/main" id="{C5B41EAF-1209-496F-9560-265AF264DD9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9386" y="21894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1" name="Straight Arrow Connector 790">
                      <a:extLst>
                        <a:ext uri="{FF2B5EF4-FFF2-40B4-BE49-F238E27FC236}">
                          <a16:creationId xmlns:a16="http://schemas.microsoft.com/office/drawing/2014/main" id="{E2E61455-A6B7-4693-A0B3-653DC5B67A8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6695" y="21897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2" name="Straight Arrow Connector 791">
                      <a:extLst>
                        <a:ext uri="{FF2B5EF4-FFF2-40B4-BE49-F238E27FC236}">
                          <a16:creationId xmlns:a16="http://schemas.microsoft.com/office/drawing/2014/main" id="{DC2B879A-BCAD-4783-AE27-37FD4B9CE47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78971" y="2284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3" name="Straight Arrow Connector 792">
                      <a:extLst>
                        <a:ext uri="{FF2B5EF4-FFF2-40B4-BE49-F238E27FC236}">
                          <a16:creationId xmlns:a16="http://schemas.microsoft.com/office/drawing/2014/main" id="{9E1A6C50-F534-4CF2-9DC8-A936478555E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3358" y="23065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4" name="Straight Arrow Connector 793">
                      <a:extLst>
                        <a:ext uri="{FF2B5EF4-FFF2-40B4-BE49-F238E27FC236}">
                          <a16:creationId xmlns:a16="http://schemas.microsoft.com/office/drawing/2014/main" id="{40C0E3B7-87D6-4BD5-9DF6-A5F55D87AF4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37310" y="2305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5" name="Straight Arrow Connector 794">
                      <a:extLst>
                        <a:ext uri="{FF2B5EF4-FFF2-40B4-BE49-F238E27FC236}">
                          <a16:creationId xmlns:a16="http://schemas.microsoft.com/office/drawing/2014/main" id="{FDF8D971-1713-4215-8462-94707F3D6077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79841" y="2297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6" name="Straight Arrow Connector 795">
                      <a:extLst>
                        <a:ext uri="{FF2B5EF4-FFF2-40B4-BE49-F238E27FC236}">
                          <a16:creationId xmlns:a16="http://schemas.microsoft.com/office/drawing/2014/main" id="{A6ADA278-28DE-49B7-9E69-A3A4709C09F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2510" y="22811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7" name="Straight Arrow Connector 796">
                      <a:extLst>
                        <a:ext uri="{FF2B5EF4-FFF2-40B4-BE49-F238E27FC236}">
                          <a16:creationId xmlns:a16="http://schemas.microsoft.com/office/drawing/2014/main" id="{0FD70D23-C291-4BE3-94B6-832F8E1087F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7357" y="2295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8" name="Straight Arrow Connector 797">
                      <a:extLst>
                        <a:ext uri="{FF2B5EF4-FFF2-40B4-BE49-F238E27FC236}">
                          <a16:creationId xmlns:a16="http://schemas.microsoft.com/office/drawing/2014/main" id="{99DC3861-F6ED-4802-95FB-837F44A479C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2034" y="40428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9" name="Straight Arrow Connector 798">
                      <a:extLst>
                        <a:ext uri="{FF2B5EF4-FFF2-40B4-BE49-F238E27FC236}">
                          <a16:creationId xmlns:a16="http://schemas.microsoft.com/office/drawing/2014/main" id="{ACDE6975-EF92-4B56-8E98-0CB59A28C31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226" y="41544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0" name="Straight Arrow Connector 799">
                      <a:extLst>
                        <a:ext uri="{FF2B5EF4-FFF2-40B4-BE49-F238E27FC236}">
                          <a16:creationId xmlns:a16="http://schemas.microsoft.com/office/drawing/2014/main" id="{22FD0E0D-88DE-409D-9626-B1C3DFCAB1B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293499" y="2404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1" name="Straight Arrow Connector 800">
                      <a:extLst>
                        <a:ext uri="{FF2B5EF4-FFF2-40B4-BE49-F238E27FC236}">
                          <a16:creationId xmlns:a16="http://schemas.microsoft.com/office/drawing/2014/main" id="{092DF171-AF95-4574-A686-FDDE4D4CE58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7417" y="2402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2" name="Straight Arrow Connector 801">
                      <a:extLst>
                        <a:ext uri="{FF2B5EF4-FFF2-40B4-BE49-F238E27FC236}">
                          <a16:creationId xmlns:a16="http://schemas.microsoft.com/office/drawing/2014/main" id="{BB915123-5ACC-4526-98DC-58338E7F25B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12028" y="2401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3" name="Straight Arrow Connector 802">
                      <a:extLst>
                        <a:ext uri="{FF2B5EF4-FFF2-40B4-BE49-F238E27FC236}">
                          <a16:creationId xmlns:a16="http://schemas.microsoft.com/office/drawing/2014/main" id="{7B171656-F1B4-4CB0-974B-E55D3F1AC0C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837112" y="2404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4" name="Straight Arrow Connector 803">
                      <a:extLst>
                        <a:ext uri="{FF2B5EF4-FFF2-40B4-BE49-F238E27FC236}">
                          <a16:creationId xmlns:a16="http://schemas.microsoft.com/office/drawing/2014/main" id="{19F038DA-AE73-4E2D-8485-715C26B1722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3716" y="24215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5" name="Straight Arrow Connector 804">
                      <a:extLst>
                        <a:ext uri="{FF2B5EF4-FFF2-40B4-BE49-F238E27FC236}">
                          <a16:creationId xmlns:a16="http://schemas.microsoft.com/office/drawing/2014/main" id="{91EBFB7E-A1C6-4540-A89D-8E7D472C043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986035" y="2413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6" name="Straight Arrow Connector 805">
                      <a:extLst>
                        <a:ext uri="{FF2B5EF4-FFF2-40B4-BE49-F238E27FC236}">
                          <a16:creationId xmlns:a16="http://schemas.microsoft.com/office/drawing/2014/main" id="{54BF66DA-85DA-44C0-AE32-4DEC95DC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6159" y="2366136"/>
                      <a:ext cx="29921" cy="78444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7" name="Straight Arrow Connector 806">
                      <a:extLst>
                        <a:ext uri="{FF2B5EF4-FFF2-40B4-BE49-F238E27FC236}">
                          <a16:creationId xmlns:a16="http://schemas.microsoft.com/office/drawing/2014/main" id="{105F9EE2-36F8-4B03-A9DB-ADFCEAA23F1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7847" y="22942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8" name="Straight Arrow Connector 807">
                      <a:extLst>
                        <a:ext uri="{FF2B5EF4-FFF2-40B4-BE49-F238E27FC236}">
                          <a16:creationId xmlns:a16="http://schemas.microsoft.com/office/drawing/2014/main" id="{3EA60D72-5F56-4994-8808-1F83A6211D0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19162" y="24080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9" name="Straight Arrow Connector 808">
                      <a:extLst>
                        <a:ext uri="{FF2B5EF4-FFF2-40B4-BE49-F238E27FC236}">
                          <a16:creationId xmlns:a16="http://schemas.microsoft.com/office/drawing/2014/main" id="{577F2E09-CF54-4554-A5E8-E88252C6BE5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8501" y="24021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0" name="Straight Arrow Connector 809">
                      <a:extLst>
                        <a:ext uri="{FF2B5EF4-FFF2-40B4-BE49-F238E27FC236}">
                          <a16:creationId xmlns:a16="http://schemas.microsoft.com/office/drawing/2014/main" id="{97BCC37D-DE92-4060-80CF-E76A63CDB1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0666" y="25012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1" name="Straight Arrow Connector 810">
                      <a:extLst>
                        <a:ext uri="{FF2B5EF4-FFF2-40B4-BE49-F238E27FC236}">
                          <a16:creationId xmlns:a16="http://schemas.microsoft.com/office/drawing/2014/main" id="{6FF584FF-F5C9-4FA3-A605-0A2D46F7771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3750" y="2518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2" name="Straight Arrow Connector 811">
                      <a:extLst>
                        <a:ext uri="{FF2B5EF4-FFF2-40B4-BE49-F238E27FC236}">
                          <a16:creationId xmlns:a16="http://schemas.microsoft.com/office/drawing/2014/main" id="{EBA30843-0414-4605-A81A-AE38984ED95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07268" y="2517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3" name="Straight Arrow Connector 812">
                      <a:extLst>
                        <a:ext uri="{FF2B5EF4-FFF2-40B4-BE49-F238E27FC236}">
                          <a16:creationId xmlns:a16="http://schemas.microsoft.com/office/drawing/2014/main" id="{B23344F7-309A-4EA0-9FE1-71EC423AC54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5685" y="25183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4" name="Straight Arrow Connector 813">
                      <a:extLst>
                        <a:ext uri="{FF2B5EF4-FFF2-40B4-BE49-F238E27FC236}">
                          <a16:creationId xmlns:a16="http://schemas.microsoft.com/office/drawing/2014/main" id="{4356A16F-CD44-4E8D-ABFB-D7C93A0E9BA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90851" y="2517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5" name="Straight Arrow Connector 814">
                      <a:extLst>
                        <a:ext uri="{FF2B5EF4-FFF2-40B4-BE49-F238E27FC236}">
                          <a16:creationId xmlns:a16="http://schemas.microsoft.com/office/drawing/2014/main" id="{96AB6AEB-DA67-4A85-B788-11AA7CAD957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35196" y="25274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6" name="Straight Arrow Connector 815">
                      <a:extLst>
                        <a:ext uri="{FF2B5EF4-FFF2-40B4-BE49-F238E27FC236}">
                          <a16:creationId xmlns:a16="http://schemas.microsoft.com/office/drawing/2014/main" id="{155944C1-BCAA-408B-B163-359BD794DB9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837218" y="25173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7" name="Straight Arrow Connector 816">
                      <a:extLst>
                        <a:ext uri="{FF2B5EF4-FFF2-40B4-BE49-F238E27FC236}">
                          <a16:creationId xmlns:a16="http://schemas.microsoft.com/office/drawing/2014/main" id="{B3638D84-1D40-4A40-B8E2-8BB783DD5CF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302" y="25204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8" name="Straight Arrow Connector 817">
                      <a:extLst>
                        <a:ext uri="{FF2B5EF4-FFF2-40B4-BE49-F238E27FC236}">
                          <a16:creationId xmlns:a16="http://schemas.microsoft.com/office/drawing/2014/main" id="{3E8626D0-DE90-40E9-A30D-7BF4F2435AB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8300" y="2512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9" name="Straight Arrow Connector 818">
                      <a:extLst>
                        <a:ext uri="{FF2B5EF4-FFF2-40B4-BE49-F238E27FC236}">
                          <a16:creationId xmlns:a16="http://schemas.microsoft.com/office/drawing/2014/main" id="{209191BF-5AC7-4C91-BA86-4109B6E5DFC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1745" y="25162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0" name="Straight Arrow Connector 819">
                      <a:extLst>
                        <a:ext uri="{FF2B5EF4-FFF2-40B4-BE49-F238E27FC236}">
                          <a16:creationId xmlns:a16="http://schemas.microsoft.com/office/drawing/2014/main" id="{F36AE7FA-39A0-4251-BB12-FA3C15641C6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4887" y="2515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1" name="Straight Arrow Connector 820">
                      <a:extLst>
                        <a:ext uri="{FF2B5EF4-FFF2-40B4-BE49-F238E27FC236}">
                          <a16:creationId xmlns:a16="http://schemas.microsoft.com/office/drawing/2014/main" id="{B51A2C45-5C7C-4D21-9181-97606F1757E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1631" y="25105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2" name="Straight Arrow Connector 821">
                      <a:extLst>
                        <a:ext uri="{FF2B5EF4-FFF2-40B4-BE49-F238E27FC236}">
                          <a16:creationId xmlns:a16="http://schemas.microsoft.com/office/drawing/2014/main" id="{C3E1F0C8-F44D-465B-A8D3-F3AA01B3341D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3716" y="4254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3" name="Straight Arrow Connector 822">
                      <a:extLst>
                        <a:ext uri="{FF2B5EF4-FFF2-40B4-BE49-F238E27FC236}">
                          <a16:creationId xmlns:a16="http://schemas.microsoft.com/office/drawing/2014/main" id="{77088055-4CBF-4E25-ADB5-F990732954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9519" y="4255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4" name="Straight Arrow Connector 823">
                      <a:extLst>
                        <a:ext uri="{FF2B5EF4-FFF2-40B4-BE49-F238E27FC236}">
                          <a16:creationId xmlns:a16="http://schemas.microsoft.com/office/drawing/2014/main" id="{F1102B6C-034B-4A52-BED5-801103B9ECC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6" y="41637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5" name="Straight Arrow Connector 824">
                      <a:extLst>
                        <a:ext uri="{FF2B5EF4-FFF2-40B4-BE49-F238E27FC236}">
                          <a16:creationId xmlns:a16="http://schemas.microsoft.com/office/drawing/2014/main" id="{1CDAD072-DDFE-4146-A7B2-DB6A548E59F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96551" y="41557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6" name="Straight Arrow Connector 825">
                      <a:extLst>
                        <a:ext uri="{FF2B5EF4-FFF2-40B4-BE49-F238E27FC236}">
                          <a16:creationId xmlns:a16="http://schemas.microsoft.com/office/drawing/2014/main" id="{8A042310-165E-4183-863F-9C16854AB0B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9032" y="4160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7" name="Straight Arrow Connector 826">
                      <a:extLst>
                        <a:ext uri="{FF2B5EF4-FFF2-40B4-BE49-F238E27FC236}">
                          <a16:creationId xmlns:a16="http://schemas.microsoft.com/office/drawing/2014/main" id="{A5DBB7CD-1659-428A-85B4-B4D96907C47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448" y="41608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8" name="Straight Arrow Connector 827">
                      <a:extLst>
                        <a:ext uri="{FF2B5EF4-FFF2-40B4-BE49-F238E27FC236}">
                          <a16:creationId xmlns:a16="http://schemas.microsoft.com/office/drawing/2014/main" id="{62D7A6DE-33DC-4CAB-901D-640273D6B4F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5378" y="4156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9" name="Straight Arrow Connector 828">
                      <a:extLst>
                        <a:ext uri="{FF2B5EF4-FFF2-40B4-BE49-F238E27FC236}">
                          <a16:creationId xmlns:a16="http://schemas.microsoft.com/office/drawing/2014/main" id="{36397416-D367-4638-AD77-FFF7DD184E0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156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0" name="Straight Arrow Connector 829">
                      <a:extLst>
                        <a:ext uri="{FF2B5EF4-FFF2-40B4-BE49-F238E27FC236}">
                          <a16:creationId xmlns:a16="http://schemas.microsoft.com/office/drawing/2014/main" id="{002A4877-5EC0-42C3-AF93-A506E4EC65A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183403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1" name="Straight Arrow Connector 830">
                      <a:extLst>
                        <a:ext uri="{FF2B5EF4-FFF2-40B4-BE49-F238E27FC236}">
                          <a16:creationId xmlns:a16="http://schemas.microsoft.com/office/drawing/2014/main" id="{DB028981-652B-4EF9-BA1C-2823B7FA6A2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244" y="4160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2" name="Straight Arrow Connector 831">
                      <a:extLst>
                        <a:ext uri="{FF2B5EF4-FFF2-40B4-BE49-F238E27FC236}">
                          <a16:creationId xmlns:a16="http://schemas.microsoft.com/office/drawing/2014/main" id="{9675D956-A2D9-44E1-BD17-9CC8478AD0D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37450" y="4150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3" name="Straight Arrow Connector 832">
                      <a:extLst>
                        <a:ext uri="{FF2B5EF4-FFF2-40B4-BE49-F238E27FC236}">
                          <a16:creationId xmlns:a16="http://schemas.microsoft.com/office/drawing/2014/main" id="{C479F200-6B6B-4825-AF94-7035A64EC0DA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16993" y="2629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4" name="Straight Arrow Connector 833">
                      <a:extLst>
                        <a:ext uri="{FF2B5EF4-FFF2-40B4-BE49-F238E27FC236}">
                          <a16:creationId xmlns:a16="http://schemas.microsoft.com/office/drawing/2014/main" id="{F3A67CE5-2ED9-4C9C-9D60-20D5C5A0901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075" y="26230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5" name="Straight Arrow Connector 834">
                      <a:extLst>
                        <a:ext uri="{FF2B5EF4-FFF2-40B4-BE49-F238E27FC236}">
                          <a16:creationId xmlns:a16="http://schemas.microsoft.com/office/drawing/2014/main" id="{7B99DA8D-E0DD-4461-BAA3-6B265B197F5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30659" y="2632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6" name="Straight Arrow Connector 835">
                      <a:extLst>
                        <a:ext uri="{FF2B5EF4-FFF2-40B4-BE49-F238E27FC236}">
                          <a16:creationId xmlns:a16="http://schemas.microsoft.com/office/drawing/2014/main" id="{19BFA056-6F24-4453-951B-5C21BB915B11}"/>
                        </a:ext>
                      </a:extLst>
                    </p:cNvPr>
                    <p:cNvCxnSpPr/>
                    <p:nvPr/>
                  </p:nvCxnSpPr>
                  <p:spPr>
                    <a:xfrm rot="4500000">
                      <a:off x="4629683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7" name="Straight Arrow Connector 836">
                      <a:extLst>
                        <a:ext uri="{FF2B5EF4-FFF2-40B4-BE49-F238E27FC236}">
                          <a16:creationId xmlns:a16="http://schemas.microsoft.com/office/drawing/2014/main" id="{0E469923-D77A-47C5-9036-ECA3164F451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1263" y="27369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8" name="Straight Arrow Connector 837">
                      <a:extLst>
                        <a:ext uri="{FF2B5EF4-FFF2-40B4-BE49-F238E27FC236}">
                          <a16:creationId xmlns:a16="http://schemas.microsoft.com/office/drawing/2014/main" id="{8B73F466-94A0-449C-868F-DED861C9A082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5287" y="27312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9" name="Straight Arrow Connector 838">
                      <a:extLst>
                        <a:ext uri="{FF2B5EF4-FFF2-40B4-BE49-F238E27FC236}">
                          <a16:creationId xmlns:a16="http://schemas.microsoft.com/office/drawing/2014/main" id="{B7C0AA2D-8F03-43BE-B96C-86490B8EA1C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619676" y="2729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0" name="Straight Arrow Connector 839">
                      <a:extLst>
                        <a:ext uri="{FF2B5EF4-FFF2-40B4-BE49-F238E27FC236}">
                          <a16:creationId xmlns:a16="http://schemas.microsoft.com/office/drawing/2014/main" id="{B45A7F50-7CEB-48FF-962F-89131C90C5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305" y="26070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1" name="Straight Arrow Connector 840">
                      <a:extLst>
                        <a:ext uri="{FF2B5EF4-FFF2-40B4-BE49-F238E27FC236}">
                          <a16:creationId xmlns:a16="http://schemas.microsoft.com/office/drawing/2014/main" id="{0931EE7C-A967-458B-A051-5E0EA46FFA3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136" y="26260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2" name="Straight Arrow Connector 841">
                      <a:extLst>
                        <a:ext uri="{FF2B5EF4-FFF2-40B4-BE49-F238E27FC236}">
                          <a16:creationId xmlns:a16="http://schemas.microsoft.com/office/drawing/2014/main" id="{91EFC771-44D7-4C53-A8D7-D8FDC76CABF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6046" y="284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3" name="Straight Arrow Connector 842">
                      <a:extLst>
                        <a:ext uri="{FF2B5EF4-FFF2-40B4-BE49-F238E27FC236}">
                          <a16:creationId xmlns:a16="http://schemas.microsoft.com/office/drawing/2014/main" id="{174A8790-35B7-4DC4-9587-25A214B3692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2679" y="29338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4" name="Straight Arrow Connector 843">
                      <a:extLst>
                        <a:ext uri="{FF2B5EF4-FFF2-40B4-BE49-F238E27FC236}">
                          <a16:creationId xmlns:a16="http://schemas.microsoft.com/office/drawing/2014/main" id="{1C6D0132-A384-40AA-BAD0-EC6374A737D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1777" y="305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5" name="Straight Arrow Connector 844">
                      <a:extLst>
                        <a:ext uri="{FF2B5EF4-FFF2-40B4-BE49-F238E27FC236}">
                          <a16:creationId xmlns:a16="http://schemas.microsoft.com/office/drawing/2014/main" id="{8A723D95-74EF-44D3-A3A2-BEC912C2FB8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7236" y="31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6" name="Straight Arrow Connector 845">
                      <a:extLst>
                        <a:ext uri="{FF2B5EF4-FFF2-40B4-BE49-F238E27FC236}">
                          <a16:creationId xmlns:a16="http://schemas.microsoft.com/office/drawing/2014/main" id="{664DD755-AF2B-46E6-A35D-3D78D96A2FB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7319" y="34863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7" name="Straight Arrow Connector 846">
                      <a:extLst>
                        <a:ext uri="{FF2B5EF4-FFF2-40B4-BE49-F238E27FC236}">
                          <a16:creationId xmlns:a16="http://schemas.microsoft.com/office/drawing/2014/main" id="{FB616D6F-5920-42D8-BB6A-75D04EC5D2C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5357" y="36023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8" name="Straight Arrow Connector 847">
                      <a:extLst>
                        <a:ext uri="{FF2B5EF4-FFF2-40B4-BE49-F238E27FC236}">
                          <a16:creationId xmlns:a16="http://schemas.microsoft.com/office/drawing/2014/main" id="{ABBD1763-35E6-48DA-88AE-1A65CBE957D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4694" y="3709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9" name="Straight Arrow Connector 848">
                      <a:extLst>
                        <a:ext uri="{FF2B5EF4-FFF2-40B4-BE49-F238E27FC236}">
                          <a16:creationId xmlns:a16="http://schemas.microsoft.com/office/drawing/2014/main" id="{4FCCCA4F-A933-4168-AF68-97B4F4615C6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698" y="26225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0" name="Straight Arrow Connector 849">
                      <a:extLst>
                        <a:ext uri="{FF2B5EF4-FFF2-40B4-BE49-F238E27FC236}">
                          <a16:creationId xmlns:a16="http://schemas.microsoft.com/office/drawing/2014/main" id="{DCB0E6B6-AB9F-48A5-960A-13864B4BF94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0442" y="2734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1" name="Straight Arrow Connector 850">
                      <a:extLst>
                        <a:ext uri="{FF2B5EF4-FFF2-40B4-BE49-F238E27FC236}">
                          <a16:creationId xmlns:a16="http://schemas.microsoft.com/office/drawing/2014/main" id="{C56D5E0D-3136-4032-97DE-B31786D7A9D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058" y="28444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2" name="Straight Arrow Connector 851">
                      <a:extLst>
                        <a:ext uri="{FF2B5EF4-FFF2-40B4-BE49-F238E27FC236}">
                          <a16:creationId xmlns:a16="http://schemas.microsoft.com/office/drawing/2014/main" id="{787BE017-88B2-473D-940C-1F76AA9CAC9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2" y="2946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3" name="Straight Arrow Connector 852">
                      <a:extLst>
                        <a:ext uri="{FF2B5EF4-FFF2-40B4-BE49-F238E27FC236}">
                          <a16:creationId xmlns:a16="http://schemas.microsoft.com/office/drawing/2014/main" id="{B33A0F99-D06B-4879-80A0-B39A5C0639D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685" y="3057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4" name="Straight Arrow Connector 853">
                      <a:extLst>
                        <a:ext uri="{FF2B5EF4-FFF2-40B4-BE49-F238E27FC236}">
                          <a16:creationId xmlns:a16="http://schemas.microsoft.com/office/drawing/2014/main" id="{6E6E65A5-B8A8-4188-9595-041F5F7B88F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3295" y="35036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5" name="Straight Arrow Connector 854">
                      <a:extLst>
                        <a:ext uri="{FF2B5EF4-FFF2-40B4-BE49-F238E27FC236}">
                          <a16:creationId xmlns:a16="http://schemas.microsoft.com/office/drawing/2014/main" id="{CBFD04CD-ECEA-4EF1-BD3D-F7DC7BCF4F7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0058" y="36008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6" name="Straight Arrow Connector 855">
                      <a:extLst>
                        <a:ext uri="{FF2B5EF4-FFF2-40B4-BE49-F238E27FC236}">
                          <a16:creationId xmlns:a16="http://schemas.microsoft.com/office/drawing/2014/main" id="{3AAA31B1-DBC0-4800-9EB4-9775134EE3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916" y="37159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7" name="Straight Arrow Connector 856">
                      <a:extLst>
                        <a:ext uri="{FF2B5EF4-FFF2-40B4-BE49-F238E27FC236}">
                          <a16:creationId xmlns:a16="http://schemas.microsoft.com/office/drawing/2014/main" id="{59325FC6-3D60-44C6-82CD-509D52F572E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20990" y="3817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8" name="Straight Arrow Connector 857">
                      <a:extLst>
                        <a:ext uri="{FF2B5EF4-FFF2-40B4-BE49-F238E27FC236}">
                          <a16:creationId xmlns:a16="http://schemas.microsoft.com/office/drawing/2014/main" id="{2DE2AC9A-6E0F-4BC3-91C4-B1D98A2883E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0886" y="26145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9" name="Straight Arrow Connector 858">
                      <a:extLst>
                        <a:ext uri="{FF2B5EF4-FFF2-40B4-BE49-F238E27FC236}">
                          <a16:creationId xmlns:a16="http://schemas.microsoft.com/office/drawing/2014/main" id="{2962DF9C-40CA-4AD4-B9A8-3B00FF7A2AD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3337" y="2948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0" name="Straight Arrow Connector 859">
                      <a:extLst>
                        <a:ext uri="{FF2B5EF4-FFF2-40B4-BE49-F238E27FC236}">
                          <a16:creationId xmlns:a16="http://schemas.microsoft.com/office/drawing/2014/main" id="{A75C37BA-A3E5-4E99-B61E-0C5B24B622E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5682" y="26223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1" name="Straight Arrow Connector 860">
                      <a:extLst>
                        <a:ext uri="{FF2B5EF4-FFF2-40B4-BE49-F238E27FC236}">
                          <a16:creationId xmlns:a16="http://schemas.microsoft.com/office/drawing/2014/main" id="{8D81101D-CE08-48CF-BAD1-D88D69763B2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00892" y="27412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2" name="Straight Arrow Connector 861">
                      <a:extLst>
                        <a:ext uri="{FF2B5EF4-FFF2-40B4-BE49-F238E27FC236}">
                          <a16:creationId xmlns:a16="http://schemas.microsoft.com/office/drawing/2014/main" id="{055CFA84-FC63-4B48-8A52-D70E6AD3FF0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4248" y="30676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3" name="Straight Arrow Connector 862">
                      <a:extLst>
                        <a:ext uri="{FF2B5EF4-FFF2-40B4-BE49-F238E27FC236}">
                          <a16:creationId xmlns:a16="http://schemas.microsoft.com/office/drawing/2014/main" id="{A7F7CE5D-A09C-49F6-8B4C-C34E0D374D9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82264" y="3068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4" name="Straight Arrow Connector 863">
                      <a:extLst>
                        <a:ext uri="{FF2B5EF4-FFF2-40B4-BE49-F238E27FC236}">
                          <a16:creationId xmlns:a16="http://schemas.microsoft.com/office/drawing/2014/main" id="{31ECE210-C485-41F9-9113-B235BC27A4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7594" y="34968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Straight Arrow Connector 864">
                      <a:extLst>
                        <a:ext uri="{FF2B5EF4-FFF2-40B4-BE49-F238E27FC236}">
                          <a16:creationId xmlns:a16="http://schemas.microsoft.com/office/drawing/2014/main" id="{8F9D3CEC-B04E-446D-832D-FB662941E5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9473" y="35904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6" name="Straight Arrow Connector 865">
                      <a:extLst>
                        <a:ext uri="{FF2B5EF4-FFF2-40B4-BE49-F238E27FC236}">
                          <a16:creationId xmlns:a16="http://schemas.microsoft.com/office/drawing/2014/main" id="{22B784FF-03ED-4CD2-8582-41B9775C54A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93" y="31767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Straight Arrow Connector 866">
                      <a:extLst>
                        <a:ext uri="{FF2B5EF4-FFF2-40B4-BE49-F238E27FC236}">
                          <a16:creationId xmlns:a16="http://schemas.microsoft.com/office/drawing/2014/main" id="{EB9F4B02-9DD0-4CFF-9E5B-B8A8BD4EAB5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4" y="32790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8" name="Straight Arrow Connector 867">
                      <a:extLst>
                        <a:ext uri="{FF2B5EF4-FFF2-40B4-BE49-F238E27FC236}">
                          <a16:creationId xmlns:a16="http://schemas.microsoft.com/office/drawing/2014/main" id="{30F40F33-0415-4C38-A80C-4ED0B4B9A49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5" y="33959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Straight Arrow Connector 868">
                      <a:extLst>
                        <a:ext uri="{FF2B5EF4-FFF2-40B4-BE49-F238E27FC236}">
                          <a16:creationId xmlns:a16="http://schemas.microsoft.com/office/drawing/2014/main" id="{D4A16892-2461-4EE5-876D-2D0DB16220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92930" y="3616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0" name="Straight Arrow Connector 869">
                      <a:extLst>
                        <a:ext uri="{FF2B5EF4-FFF2-40B4-BE49-F238E27FC236}">
                          <a16:creationId xmlns:a16="http://schemas.microsoft.com/office/drawing/2014/main" id="{6FAD89BB-C519-4A61-A973-5C62C8595B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79220" y="34963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Straight Arrow Connector 870">
                      <a:extLst>
                        <a:ext uri="{FF2B5EF4-FFF2-40B4-BE49-F238E27FC236}">
                          <a16:creationId xmlns:a16="http://schemas.microsoft.com/office/drawing/2014/main" id="{F30E8524-F100-4B51-AB41-DD817D05F0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637940" y="32830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2" name="Straight Arrow Connector 871">
                      <a:extLst>
                        <a:ext uri="{FF2B5EF4-FFF2-40B4-BE49-F238E27FC236}">
                          <a16:creationId xmlns:a16="http://schemas.microsoft.com/office/drawing/2014/main" id="{4513D0A6-017D-4669-A047-44912BA97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747044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Straight Arrow Connector 872">
                      <a:extLst>
                        <a:ext uri="{FF2B5EF4-FFF2-40B4-BE49-F238E27FC236}">
                          <a16:creationId xmlns:a16="http://schemas.microsoft.com/office/drawing/2014/main" id="{67BB7DD2-5456-4979-9D2B-EF3495E883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60845" y="3288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Straight Arrow Connector 873">
                      <a:extLst>
                        <a:ext uri="{FF2B5EF4-FFF2-40B4-BE49-F238E27FC236}">
                          <a16:creationId xmlns:a16="http://schemas.microsoft.com/office/drawing/2014/main" id="{C95EBDFB-AB40-43D8-8642-B003078E15C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3435" y="33823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Straight Arrow Connector 874">
                      <a:extLst>
                        <a:ext uri="{FF2B5EF4-FFF2-40B4-BE49-F238E27FC236}">
                          <a16:creationId xmlns:a16="http://schemas.microsoft.com/office/drawing/2014/main" id="{D1E5525E-E220-4A08-A4F8-5B85FA97D6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7107" y="3407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Straight Arrow Connector 875">
                      <a:extLst>
                        <a:ext uri="{FF2B5EF4-FFF2-40B4-BE49-F238E27FC236}">
                          <a16:creationId xmlns:a16="http://schemas.microsoft.com/office/drawing/2014/main" id="{9B6CA8EF-83F4-4ABE-81AD-64A7E123EE3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78029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Straight Arrow Connector 876">
                      <a:extLst>
                        <a:ext uri="{FF2B5EF4-FFF2-40B4-BE49-F238E27FC236}">
                          <a16:creationId xmlns:a16="http://schemas.microsoft.com/office/drawing/2014/main" id="{3824F2E2-F87C-46CA-9E1D-8EDD6FC465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519619" y="4035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Straight Arrow Connector 877">
                      <a:extLst>
                        <a:ext uri="{FF2B5EF4-FFF2-40B4-BE49-F238E27FC236}">
                          <a16:creationId xmlns:a16="http://schemas.microsoft.com/office/drawing/2014/main" id="{7B88C3C2-14F5-4932-9D6B-389562BA265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3442" y="41603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Straight Arrow Connector 878">
                      <a:extLst>
                        <a:ext uri="{FF2B5EF4-FFF2-40B4-BE49-F238E27FC236}">
                          <a16:creationId xmlns:a16="http://schemas.microsoft.com/office/drawing/2014/main" id="{FD1E2806-7565-41E7-B0FC-E9D702EE4E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2596" y="4151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0" name="Straight Arrow Connector 879">
                      <a:extLst>
                        <a:ext uri="{FF2B5EF4-FFF2-40B4-BE49-F238E27FC236}">
                          <a16:creationId xmlns:a16="http://schemas.microsoft.com/office/drawing/2014/main" id="{678F5441-B453-4A52-BC14-6DF3780DA2F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7276" y="40353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Straight Arrow Connector 880">
                      <a:extLst>
                        <a:ext uri="{FF2B5EF4-FFF2-40B4-BE49-F238E27FC236}">
                          <a16:creationId xmlns:a16="http://schemas.microsoft.com/office/drawing/2014/main" id="{438C9672-963C-4FE8-A3EC-EA5EA0B2962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1096" y="40472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2" name="Straight Arrow Connector 881">
                      <a:extLst>
                        <a:ext uri="{FF2B5EF4-FFF2-40B4-BE49-F238E27FC236}">
                          <a16:creationId xmlns:a16="http://schemas.microsoft.com/office/drawing/2014/main" id="{5D284972-6276-4094-AC85-20B395329CD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1847" y="39301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Straight Arrow Connector 882">
                      <a:extLst>
                        <a:ext uri="{FF2B5EF4-FFF2-40B4-BE49-F238E27FC236}">
                          <a16:creationId xmlns:a16="http://schemas.microsoft.com/office/drawing/2014/main" id="{41940CBF-8000-4200-8C47-E6D15394359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9937" y="3936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4" name="Straight Arrow Connector 883">
                      <a:extLst>
                        <a:ext uri="{FF2B5EF4-FFF2-40B4-BE49-F238E27FC236}">
                          <a16:creationId xmlns:a16="http://schemas.microsoft.com/office/drawing/2014/main" id="{230563FF-6608-476E-8282-9478A561ED1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564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5" name="Straight Arrow Connector 884">
                      <a:extLst>
                        <a:ext uri="{FF2B5EF4-FFF2-40B4-BE49-F238E27FC236}">
                          <a16:creationId xmlns:a16="http://schemas.microsoft.com/office/drawing/2014/main" id="{7E069C7D-6CDC-4AD8-80AD-70CE22FAD99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978" y="38219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6" name="Straight Arrow Connector 885">
                      <a:extLst>
                        <a:ext uri="{FF2B5EF4-FFF2-40B4-BE49-F238E27FC236}">
                          <a16:creationId xmlns:a16="http://schemas.microsoft.com/office/drawing/2014/main" id="{A7A1288B-82F4-4920-853D-1A38D7120F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950042" y="3721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7" name="Straight Arrow Connector 886">
                      <a:extLst>
                        <a:ext uri="{FF2B5EF4-FFF2-40B4-BE49-F238E27FC236}">
                          <a16:creationId xmlns:a16="http://schemas.microsoft.com/office/drawing/2014/main" id="{D30E2501-630D-4E0E-BF67-D1C4D1C8EB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304296" y="3713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8" name="Straight Arrow Connector 887">
                      <a:extLst>
                        <a:ext uri="{FF2B5EF4-FFF2-40B4-BE49-F238E27FC236}">
                          <a16:creationId xmlns:a16="http://schemas.microsoft.com/office/drawing/2014/main" id="{2FA7A5DC-DF20-4E67-B74B-9EDFD0E8BF2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91878" y="404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9" name="Straight Arrow Connector 888">
                      <a:extLst>
                        <a:ext uri="{FF2B5EF4-FFF2-40B4-BE49-F238E27FC236}">
                          <a16:creationId xmlns:a16="http://schemas.microsoft.com/office/drawing/2014/main" id="{A734F568-AAF1-41EF-9B77-4E31B17A298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91710" y="40446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0" name="Straight Arrow Connector 889">
                      <a:extLst>
                        <a:ext uri="{FF2B5EF4-FFF2-40B4-BE49-F238E27FC236}">
                          <a16:creationId xmlns:a16="http://schemas.microsoft.com/office/drawing/2014/main" id="{B365CDB8-E950-4966-A16E-DCE5834D25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5156" y="40477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1" name="Straight Arrow Connector 890">
                      <a:extLst>
                        <a:ext uri="{FF2B5EF4-FFF2-40B4-BE49-F238E27FC236}">
                          <a16:creationId xmlns:a16="http://schemas.microsoft.com/office/drawing/2014/main" id="{BF3C50D8-D407-47D7-8C45-87E380E895C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88026" y="39208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2" name="Straight Arrow Connector 891">
                      <a:extLst>
                        <a:ext uri="{FF2B5EF4-FFF2-40B4-BE49-F238E27FC236}">
                          <a16:creationId xmlns:a16="http://schemas.microsoft.com/office/drawing/2014/main" id="{2200BE24-930B-44F2-9CB3-90F3877FA66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8189" y="39203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3" name="Straight Arrow Connector 892">
                      <a:extLst>
                        <a:ext uri="{FF2B5EF4-FFF2-40B4-BE49-F238E27FC236}">
                          <a16:creationId xmlns:a16="http://schemas.microsoft.com/office/drawing/2014/main" id="{7DD0DC84-AFB0-4FE5-BE41-1332C5A6AB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951" y="39149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4" name="Straight Arrow Connector 893">
                      <a:extLst>
                        <a:ext uri="{FF2B5EF4-FFF2-40B4-BE49-F238E27FC236}">
                          <a16:creationId xmlns:a16="http://schemas.microsoft.com/office/drawing/2014/main" id="{B54FA30E-0935-4489-8BDD-9B032DAAF9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8171" y="39300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5" name="Straight Arrow Connector 894">
                      <a:extLst>
                        <a:ext uri="{FF2B5EF4-FFF2-40B4-BE49-F238E27FC236}">
                          <a16:creationId xmlns:a16="http://schemas.microsoft.com/office/drawing/2014/main" id="{5F6D4315-1C50-4B1D-AC4F-26DF560F10A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0080" y="3817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6" name="Straight Arrow Connector 895">
                      <a:extLst>
                        <a:ext uri="{FF2B5EF4-FFF2-40B4-BE49-F238E27FC236}">
                          <a16:creationId xmlns:a16="http://schemas.microsoft.com/office/drawing/2014/main" id="{801369C0-17D1-4BBF-A79A-0A226D96C44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0048" y="381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7" name="Straight Arrow Connector 896">
                      <a:extLst>
                        <a:ext uri="{FF2B5EF4-FFF2-40B4-BE49-F238E27FC236}">
                          <a16:creationId xmlns:a16="http://schemas.microsoft.com/office/drawing/2014/main" id="{BA468508-3CC2-485A-9169-41AC42962D2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5451" y="38115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8" name="Straight Arrow Connector 897">
                      <a:extLst>
                        <a:ext uri="{FF2B5EF4-FFF2-40B4-BE49-F238E27FC236}">
                          <a16:creationId xmlns:a16="http://schemas.microsoft.com/office/drawing/2014/main" id="{683FAA61-A880-456E-B268-9E6C1C7A321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308484" y="3824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9" name="Straight Arrow Connector 898">
                      <a:extLst>
                        <a:ext uri="{FF2B5EF4-FFF2-40B4-BE49-F238E27FC236}">
                          <a16:creationId xmlns:a16="http://schemas.microsoft.com/office/drawing/2014/main" id="{21746B8D-E27D-4D71-B324-D50481665CC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6927" y="37096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Straight Arrow Connector 899">
                      <a:extLst>
                        <a:ext uri="{FF2B5EF4-FFF2-40B4-BE49-F238E27FC236}">
                          <a16:creationId xmlns:a16="http://schemas.microsoft.com/office/drawing/2014/main" id="{7B7C1F7E-D7FB-4CFA-8C96-807223DEC9C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6692" y="3724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1" name="Straight Arrow Connector 900">
                      <a:extLst>
                        <a:ext uri="{FF2B5EF4-FFF2-40B4-BE49-F238E27FC236}">
                          <a16:creationId xmlns:a16="http://schemas.microsoft.com/office/drawing/2014/main" id="{B61E057D-8125-4B6C-B3F3-4BE3CE246F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65248" y="37146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2" name="Straight Arrow Connector 901">
                      <a:extLst>
                        <a:ext uri="{FF2B5EF4-FFF2-40B4-BE49-F238E27FC236}">
                          <a16:creationId xmlns:a16="http://schemas.microsoft.com/office/drawing/2014/main" id="{9A2A4F13-9738-4881-B588-707413E635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840000">
                      <a:off x="3975805" y="3712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3" name="Straight Arrow Connector 902">
                      <a:extLst>
                        <a:ext uri="{FF2B5EF4-FFF2-40B4-BE49-F238E27FC236}">
                          <a16:creationId xmlns:a16="http://schemas.microsoft.com/office/drawing/2014/main" id="{7F86AD30-B9A9-4A4B-B6AF-0727ED521E9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4268" y="36072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4" name="Straight Arrow Connector 903">
                      <a:extLst>
                        <a:ext uri="{FF2B5EF4-FFF2-40B4-BE49-F238E27FC236}">
                          <a16:creationId xmlns:a16="http://schemas.microsoft.com/office/drawing/2014/main" id="{9CE76C7C-FAFC-412E-AC98-4E31B14573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50293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5" name="Straight Arrow Connector 904">
                      <a:extLst>
                        <a:ext uri="{FF2B5EF4-FFF2-40B4-BE49-F238E27FC236}">
                          <a16:creationId xmlns:a16="http://schemas.microsoft.com/office/drawing/2014/main" id="{7A643468-290E-4057-95D9-68680D9F20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40000">
                      <a:off x="3977372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6" name="Straight Arrow Connector 905">
                      <a:extLst>
                        <a:ext uri="{FF2B5EF4-FFF2-40B4-BE49-F238E27FC236}">
                          <a16:creationId xmlns:a16="http://schemas.microsoft.com/office/drawing/2014/main" id="{9A126424-BDEF-4BA7-A42E-F45AE44CAE0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41564" y="350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7" name="Straight Arrow Connector 906">
                      <a:extLst>
                        <a:ext uri="{FF2B5EF4-FFF2-40B4-BE49-F238E27FC236}">
                          <a16:creationId xmlns:a16="http://schemas.microsoft.com/office/drawing/2014/main" id="{078AFCFC-D7AC-4A25-A4CB-7689A70DB59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0445" y="35027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Straight Arrow Connector 907">
                      <a:extLst>
                        <a:ext uri="{FF2B5EF4-FFF2-40B4-BE49-F238E27FC236}">
                          <a16:creationId xmlns:a16="http://schemas.microsoft.com/office/drawing/2014/main" id="{3457EC13-BC7B-4E6C-871D-02E342E5A7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855848" y="3506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9" name="Straight Arrow Connector 908">
                      <a:extLst>
                        <a:ext uri="{FF2B5EF4-FFF2-40B4-BE49-F238E27FC236}">
                          <a16:creationId xmlns:a16="http://schemas.microsoft.com/office/drawing/2014/main" id="{04141975-DAAC-49C3-BEAC-448069F4B22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3573" y="33951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0" name="Straight Arrow Connector 909">
                      <a:extLst>
                        <a:ext uri="{FF2B5EF4-FFF2-40B4-BE49-F238E27FC236}">
                          <a16:creationId xmlns:a16="http://schemas.microsoft.com/office/drawing/2014/main" id="{978973EF-5385-446E-B5D2-4E0CF770FA6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3541" y="33927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1" name="Straight Arrow Connector 910">
                      <a:extLst>
                        <a:ext uri="{FF2B5EF4-FFF2-40B4-BE49-F238E27FC236}">
                          <a16:creationId xmlns:a16="http://schemas.microsoft.com/office/drawing/2014/main" id="{569C7922-B778-464D-A93C-969E237EE0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58944" y="33961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2" name="Straight Arrow Connector 911">
                      <a:extLst>
                        <a:ext uri="{FF2B5EF4-FFF2-40B4-BE49-F238E27FC236}">
                          <a16:creationId xmlns:a16="http://schemas.microsoft.com/office/drawing/2014/main" id="{80BDBE86-FC9E-4E3F-8F79-EAB20E31709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81" y="26276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3" name="Straight Arrow Connector 912">
                      <a:extLst>
                        <a:ext uri="{FF2B5EF4-FFF2-40B4-BE49-F238E27FC236}">
                          <a16:creationId xmlns:a16="http://schemas.microsoft.com/office/drawing/2014/main" id="{57E8C55D-7DE0-40E5-91C1-39217F01100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2382" y="28541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Straight Arrow Connector 913">
                      <a:extLst>
                        <a:ext uri="{FF2B5EF4-FFF2-40B4-BE49-F238E27FC236}">
                          <a16:creationId xmlns:a16="http://schemas.microsoft.com/office/drawing/2014/main" id="{7302B4FC-D583-4457-9630-8A37BAEDB29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80683" y="29594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5" name="Straight Arrow Connector 914">
                      <a:extLst>
                        <a:ext uri="{FF2B5EF4-FFF2-40B4-BE49-F238E27FC236}">
                          <a16:creationId xmlns:a16="http://schemas.microsoft.com/office/drawing/2014/main" id="{21435729-8010-4835-BDA7-83F306ACF95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3585" y="3047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6" name="Straight Arrow Connector 915">
                      <a:extLst>
                        <a:ext uri="{FF2B5EF4-FFF2-40B4-BE49-F238E27FC236}">
                          <a16:creationId xmlns:a16="http://schemas.microsoft.com/office/drawing/2014/main" id="{BC1375B1-B8E6-4AA9-83F7-A4FFD415649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26" y="31677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7" name="Straight Arrow Connector 916">
                      <a:extLst>
                        <a:ext uri="{FF2B5EF4-FFF2-40B4-BE49-F238E27FC236}">
                          <a16:creationId xmlns:a16="http://schemas.microsoft.com/office/drawing/2014/main" id="{F6425387-7316-4C8E-A9E3-E57C6904DAC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94954" y="3075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8" name="Straight Arrow Connector 917">
                      <a:extLst>
                        <a:ext uri="{FF2B5EF4-FFF2-40B4-BE49-F238E27FC236}">
                          <a16:creationId xmlns:a16="http://schemas.microsoft.com/office/drawing/2014/main" id="{BB1A893C-6B35-4021-A318-A6A3A4026FE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0654" y="31761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9" name="Straight Arrow Connector 918">
                      <a:extLst>
                        <a:ext uri="{FF2B5EF4-FFF2-40B4-BE49-F238E27FC236}">
                          <a16:creationId xmlns:a16="http://schemas.microsoft.com/office/drawing/2014/main" id="{525E1F87-4850-47E3-BBCF-1AB5198905E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3654" y="329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0" name="Straight Arrow Connector 919">
                      <a:extLst>
                        <a:ext uri="{FF2B5EF4-FFF2-40B4-BE49-F238E27FC236}">
                          <a16:creationId xmlns:a16="http://schemas.microsoft.com/office/drawing/2014/main" id="{760C0B87-8EB8-468A-BB85-B31CF7F436D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982" y="33905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Straight Arrow Connector 920">
                      <a:extLst>
                        <a:ext uri="{FF2B5EF4-FFF2-40B4-BE49-F238E27FC236}">
                          <a16:creationId xmlns:a16="http://schemas.microsoft.com/office/drawing/2014/main" id="{D5595E0F-06BF-49FE-B5C2-D86A0945336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5246" y="33935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2" name="Straight Arrow Connector 921">
                      <a:extLst>
                        <a:ext uri="{FF2B5EF4-FFF2-40B4-BE49-F238E27FC236}">
                          <a16:creationId xmlns:a16="http://schemas.microsoft.com/office/drawing/2014/main" id="{ED38F208-6EDA-4A48-87DA-666CC191410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1531" y="30536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Straight Arrow Connector 922">
                      <a:extLst>
                        <a:ext uri="{FF2B5EF4-FFF2-40B4-BE49-F238E27FC236}">
                          <a16:creationId xmlns:a16="http://schemas.microsoft.com/office/drawing/2014/main" id="{4601B3A0-D5BF-4084-8E30-0143321CBD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091722" y="3053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4" name="Straight Arrow Connector 923">
                      <a:extLst>
                        <a:ext uri="{FF2B5EF4-FFF2-40B4-BE49-F238E27FC236}">
                          <a16:creationId xmlns:a16="http://schemas.microsoft.com/office/drawing/2014/main" id="{CC3D9F9E-DE80-480B-BD7B-FD6930B0C1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640000">
                      <a:off x="4194092" y="30536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Straight Arrow Connector 924">
                      <a:extLst>
                        <a:ext uri="{FF2B5EF4-FFF2-40B4-BE49-F238E27FC236}">
                          <a16:creationId xmlns:a16="http://schemas.microsoft.com/office/drawing/2014/main" id="{714BEC00-A90C-4BFC-861E-33018F9901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05572" y="2913461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6" name="Straight Arrow Connector 925">
                      <a:extLst>
                        <a:ext uri="{FF2B5EF4-FFF2-40B4-BE49-F238E27FC236}">
                          <a16:creationId xmlns:a16="http://schemas.microsoft.com/office/drawing/2014/main" id="{6345C6CE-94CB-4672-B36F-F72DD828454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2418" y="303557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7" name="Straight Arrow Connector 926">
                      <a:extLst>
                        <a:ext uri="{FF2B5EF4-FFF2-40B4-BE49-F238E27FC236}">
                          <a16:creationId xmlns:a16="http://schemas.microsoft.com/office/drawing/2014/main" id="{A1B42E50-C6B7-4F42-8B3B-B7342DEF74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6013" y="313804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8" name="Straight Arrow Connector 927">
                      <a:extLst>
                        <a:ext uri="{FF2B5EF4-FFF2-40B4-BE49-F238E27FC236}">
                          <a16:creationId xmlns:a16="http://schemas.microsoft.com/office/drawing/2014/main" id="{C162A400-09AF-4478-8863-8DEB4798C2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9750" y="324685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Arrow Connector 928">
                      <a:extLst>
                        <a:ext uri="{FF2B5EF4-FFF2-40B4-BE49-F238E27FC236}">
                          <a16:creationId xmlns:a16="http://schemas.microsoft.com/office/drawing/2014/main" id="{E80882F9-BF0E-4008-8B99-E52B8F0CCE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45390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0" name="Straight Arrow Connector 929">
                      <a:extLst>
                        <a:ext uri="{FF2B5EF4-FFF2-40B4-BE49-F238E27FC236}">
                          <a16:creationId xmlns:a16="http://schemas.microsoft.com/office/drawing/2014/main" id="{B4F80A36-E044-4061-BA2F-BA2E471144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2342" y="291268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1" name="Straight Arrow Connector 930">
                      <a:extLst>
                        <a:ext uri="{FF2B5EF4-FFF2-40B4-BE49-F238E27FC236}">
                          <a16:creationId xmlns:a16="http://schemas.microsoft.com/office/drawing/2014/main" id="{19BC4104-06B1-4A67-A023-7431DD49E7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01323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2" name="Straight Arrow Connector 931">
                      <a:extLst>
                        <a:ext uri="{FF2B5EF4-FFF2-40B4-BE49-F238E27FC236}">
                          <a16:creationId xmlns:a16="http://schemas.microsoft.com/office/drawing/2014/main" id="{9828A00B-0832-4E1B-A869-96440E79EE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3159" y="3153704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Arrow Connector 932">
                      <a:extLst>
                        <a:ext uri="{FF2B5EF4-FFF2-40B4-BE49-F238E27FC236}">
                          <a16:creationId xmlns:a16="http://schemas.microsoft.com/office/drawing/2014/main" id="{0AEBFE0B-23EE-47EB-9A34-67A05A9BFE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5922" y="323375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4" name="Straight Arrow Connector 933">
                      <a:extLst>
                        <a:ext uri="{FF2B5EF4-FFF2-40B4-BE49-F238E27FC236}">
                          <a16:creationId xmlns:a16="http://schemas.microsoft.com/office/drawing/2014/main" id="{D7396643-6B7E-4B90-A9D9-80CC89F8A5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66654" y="3342483"/>
                      <a:ext cx="18719" cy="77951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5" name="Straight Arrow Connector 934">
                      <a:extLst>
                        <a:ext uri="{FF2B5EF4-FFF2-40B4-BE49-F238E27FC236}">
                          <a16:creationId xmlns:a16="http://schemas.microsoft.com/office/drawing/2014/main" id="{A77B178B-3048-42F8-8A15-9864F5D4BD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3002" y="2910568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6" name="Straight Arrow Connector 935">
                      <a:extLst>
                        <a:ext uri="{FF2B5EF4-FFF2-40B4-BE49-F238E27FC236}">
                          <a16:creationId xmlns:a16="http://schemas.microsoft.com/office/drawing/2014/main" id="{3BC52CFA-06F4-4061-A051-EF5412222C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7991" y="3019455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7" name="Straight Arrow Connector 936">
                      <a:extLst>
                        <a:ext uri="{FF2B5EF4-FFF2-40B4-BE49-F238E27FC236}">
                          <a16:creationId xmlns:a16="http://schemas.microsoft.com/office/drawing/2014/main" id="{96925A4D-1535-475D-9B11-1477A35BB3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6319" y="313867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8" name="Straight Arrow Connector 937">
                      <a:extLst>
                        <a:ext uri="{FF2B5EF4-FFF2-40B4-BE49-F238E27FC236}">
                          <a16:creationId xmlns:a16="http://schemas.microsoft.com/office/drawing/2014/main" id="{41A83570-8A9E-4D00-B044-4757731A91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75557" y="290508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9" name="Straight Arrow Connector 938">
                      <a:extLst>
                        <a:ext uri="{FF2B5EF4-FFF2-40B4-BE49-F238E27FC236}">
                          <a16:creationId xmlns:a16="http://schemas.microsoft.com/office/drawing/2014/main" id="{52E0D730-6B75-406D-8B4B-9AE64C84A5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68459" y="301786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0" name="Straight Arrow Connector 939">
                      <a:extLst>
                        <a:ext uri="{FF2B5EF4-FFF2-40B4-BE49-F238E27FC236}">
                          <a16:creationId xmlns:a16="http://schemas.microsoft.com/office/drawing/2014/main" id="{8F166ACE-7D3F-436A-BF91-BE23CC25C12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9304" y="3157676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1" name="Straight Arrow Connector 940">
                      <a:extLst>
                        <a:ext uri="{FF2B5EF4-FFF2-40B4-BE49-F238E27FC236}">
                          <a16:creationId xmlns:a16="http://schemas.microsoft.com/office/drawing/2014/main" id="{93B7FBC4-011E-4F6E-922E-7A43E0B66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629068" y="40327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2" name="Straight Arrow Connector 941">
                      <a:extLst>
                        <a:ext uri="{FF2B5EF4-FFF2-40B4-BE49-F238E27FC236}">
                          <a16:creationId xmlns:a16="http://schemas.microsoft.com/office/drawing/2014/main" id="{9F26EDF1-D3E7-46A5-9DAD-6EC045D849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73925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3" name="Straight Arrow Connector 942">
                      <a:extLst>
                        <a:ext uri="{FF2B5EF4-FFF2-40B4-BE49-F238E27FC236}">
                          <a16:creationId xmlns:a16="http://schemas.microsoft.com/office/drawing/2014/main" id="{3A18908A-2CA1-46F4-8F1F-B26DE53AB17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11220" y="39281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4" name="Straight Arrow Connector 943">
                      <a:extLst>
                        <a:ext uri="{FF2B5EF4-FFF2-40B4-BE49-F238E27FC236}">
                          <a16:creationId xmlns:a16="http://schemas.microsoft.com/office/drawing/2014/main" id="{0E5FC72E-8880-4B7B-8EF2-28A7CB4E53E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6240" y="3927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5" name="Straight Arrow Connector 944">
                      <a:extLst>
                        <a:ext uri="{FF2B5EF4-FFF2-40B4-BE49-F238E27FC236}">
                          <a16:creationId xmlns:a16="http://schemas.microsoft.com/office/drawing/2014/main" id="{56B3158F-51C3-457A-9FC4-28BB5BB27F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625228" y="3921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6" name="Straight Arrow Connector 945">
                      <a:extLst>
                        <a:ext uri="{FF2B5EF4-FFF2-40B4-BE49-F238E27FC236}">
                          <a16:creationId xmlns:a16="http://schemas.microsoft.com/office/drawing/2014/main" id="{81DBE491-DF8E-44D1-858E-5D8BF0120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73103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7" name="Straight Arrow Connector 946">
                      <a:extLst>
                        <a:ext uri="{FF2B5EF4-FFF2-40B4-BE49-F238E27FC236}">
                          <a16:creationId xmlns:a16="http://schemas.microsoft.com/office/drawing/2014/main" id="{CE141076-171B-470F-AF3F-EC1E4395A89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48134" y="39256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8" name="Straight Arrow Connector 947">
                      <a:extLst>
                        <a:ext uri="{FF2B5EF4-FFF2-40B4-BE49-F238E27FC236}">
                          <a16:creationId xmlns:a16="http://schemas.microsoft.com/office/drawing/2014/main" id="{3E766611-CD19-4D45-9340-2607D2FD0FD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52614" y="392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9" name="Straight Arrow Connector 948">
                      <a:extLst>
                        <a:ext uri="{FF2B5EF4-FFF2-40B4-BE49-F238E27FC236}">
                          <a16:creationId xmlns:a16="http://schemas.microsoft.com/office/drawing/2014/main" id="{572B8A5B-48F2-4A4F-A143-11EB5DBD3AF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37879" y="4038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0" name="Straight Arrow Connector 949">
                      <a:extLst>
                        <a:ext uri="{FF2B5EF4-FFF2-40B4-BE49-F238E27FC236}">
                          <a16:creationId xmlns:a16="http://schemas.microsoft.com/office/drawing/2014/main" id="{86FFAAC8-6173-4D8A-9241-CCC8AE78435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89" y="3815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1" name="Straight Arrow Connector 950">
                      <a:extLst>
                        <a:ext uri="{FF2B5EF4-FFF2-40B4-BE49-F238E27FC236}">
                          <a16:creationId xmlns:a16="http://schemas.microsoft.com/office/drawing/2014/main" id="{7ED75E92-7EB7-478D-B782-67185A89D5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01325" y="38191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2" name="Straight Arrow Connector 951">
                      <a:extLst>
                        <a:ext uri="{FF2B5EF4-FFF2-40B4-BE49-F238E27FC236}">
                          <a16:creationId xmlns:a16="http://schemas.microsoft.com/office/drawing/2014/main" id="{97E2C37E-25E7-4B6D-B78D-85DE180F14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61499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3" name="Straight Arrow Connector 952">
                      <a:extLst>
                        <a:ext uri="{FF2B5EF4-FFF2-40B4-BE49-F238E27FC236}">
                          <a16:creationId xmlns:a16="http://schemas.microsoft.com/office/drawing/2014/main" id="{BBEF7D01-CBDE-48A5-B7AC-96DC59ADE5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719330" y="38288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4" name="Straight Arrow Connector 953">
                      <a:extLst>
                        <a:ext uri="{FF2B5EF4-FFF2-40B4-BE49-F238E27FC236}">
                          <a16:creationId xmlns:a16="http://schemas.microsoft.com/office/drawing/2014/main" id="{51874356-0C0A-4CE4-80A3-7A9B13B85F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842219" y="3828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5" name="Straight Arrow Connector 954">
                      <a:extLst>
                        <a:ext uri="{FF2B5EF4-FFF2-40B4-BE49-F238E27FC236}">
                          <a16:creationId xmlns:a16="http://schemas.microsoft.com/office/drawing/2014/main" id="{F1A2EB37-6055-4979-86F8-70935F7E16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946701" y="383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6" name="Straight Arrow Connector 955">
                      <a:extLst>
                        <a:ext uri="{FF2B5EF4-FFF2-40B4-BE49-F238E27FC236}">
                          <a16:creationId xmlns:a16="http://schemas.microsoft.com/office/drawing/2014/main" id="{8B70D6FA-1784-4EFA-94B3-E7EEB502BB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616247" y="37138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7" name="Straight Arrow Connector 956">
                      <a:extLst>
                        <a:ext uri="{FF2B5EF4-FFF2-40B4-BE49-F238E27FC236}">
                          <a16:creationId xmlns:a16="http://schemas.microsoft.com/office/drawing/2014/main" id="{40BD1A8D-CCDD-462E-BD26-19DD11F781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739136" y="3714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8" name="Straight Arrow Connector 957">
                      <a:extLst>
                        <a:ext uri="{FF2B5EF4-FFF2-40B4-BE49-F238E27FC236}">
                          <a16:creationId xmlns:a16="http://schemas.microsoft.com/office/drawing/2014/main" id="{71353E52-5829-435A-976F-4F0F3CECCB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833304" y="37177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9" name="Straight Arrow Connector 958">
                      <a:extLst>
                        <a:ext uri="{FF2B5EF4-FFF2-40B4-BE49-F238E27FC236}">
                          <a16:creationId xmlns:a16="http://schemas.microsoft.com/office/drawing/2014/main" id="{E640A46D-D75C-4A31-AB94-27610A28B29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5397" y="31697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0" name="Straight Arrow Connector 959">
                      <a:extLst>
                        <a:ext uri="{FF2B5EF4-FFF2-40B4-BE49-F238E27FC236}">
                          <a16:creationId xmlns:a16="http://schemas.microsoft.com/office/drawing/2014/main" id="{0EC5ABC3-2E0F-4296-8D13-A571271383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085969" y="316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1" name="Straight Arrow Connector 960">
                      <a:extLst>
                        <a:ext uri="{FF2B5EF4-FFF2-40B4-BE49-F238E27FC236}">
                          <a16:creationId xmlns:a16="http://schemas.microsoft.com/office/drawing/2014/main" id="{F89D92C6-0DE4-4F4B-B425-E02932B6F8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199596" y="31697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2" name="Straight Arrow Connector 961">
                      <a:extLst>
                        <a:ext uri="{FF2B5EF4-FFF2-40B4-BE49-F238E27FC236}">
                          <a16:creationId xmlns:a16="http://schemas.microsoft.com/office/drawing/2014/main" id="{8939C2F6-8701-42DF-9B52-673FA9ECF1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340000">
                      <a:off x="4297107" y="31675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3" name="Straight Arrow Connector 962">
                      <a:extLst>
                        <a:ext uri="{FF2B5EF4-FFF2-40B4-BE49-F238E27FC236}">
                          <a16:creationId xmlns:a16="http://schemas.microsoft.com/office/drawing/2014/main" id="{CE276529-1D43-4D06-9F21-8542476F2C4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8684" y="32835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4" name="Straight Arrow Connector 963">
                      <a:extLst>
                        <a:ext uri="{FF2B5EF4-FFF2-40B4-BE49-F238E27FC236}">
                          <a16:creationId xmlns:a16="http://schemas.microsoft.com/office/drawing/2014/main" id="{CEA98196-1D95-493F-AFE6-16FADCE3D47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7930" y="32837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5" name="Straight Arrow Connector 964">
                      <a:extLst>
                        <a:ext uri="{FF2B5EF4-FFF2-40B4-BE49-F238E27FC236}">
                          <a16:creationId xmlns:a16="http://schemas.microsoft.com/office/drawing/2014/main" id="{8EF355B5-C9BE-4991-A0E7-37A26A3779A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91243" y="32835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6" name="Straight Arrow Connector 965">
                      <a:extLst>
                        <a:ext uri="{FF2B5EF4-FFF2-40B4-BE49-F238E27FC236}">
                          <a16:creationId xmlns:a16="http://schemas.microsoft.com/office/drawing/2014/main" id="{F57BCF12-2B6B-4464-842F-C5A2F97DD1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60000">
                      <a:off x="4306184" y="329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7" name="Straight Arrow Connector 966">
                      <a:extLst>
                        <a:ext uri="{FF2B5EF4-FFF2-40B4-BE49-F238E27FC236}">
                          <a16:creationId xmlns:a16="http://schemas.microsoft.com/office/drawing/2014/main" id="{06A99E1A-FCD3-461D-9350-83CAF994730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69654" y="37081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8" name="Straight Arrow Connector 967">
                      <a:extLst>
                        <a:ext uri="{FF2B5EF4-FFF2-40B4-BE49-F238E27FC236}">
                          <a16:creationId xmlns:a16="http://schemas.microsoft.com/office/drawing/2014/main" id="{BA8D1F04-4533-41AB-A806-A0950B705AE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0446" y="34975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9" name="Straight Arrow Connector 968">
                      <a:extLst>
                        <a:ext uri="{FF2B5EF4-FFF2-40B4-BE49-F238E27FC236}">
                          <a16:creationId xmlns:a16="http://schemas.microsoft.com/office/drawing/2014/main" id="{9EA21D7E-75A2-49F2-AF9E-1AC4C2D71C1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5362" y="3607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0" name="Straight Arrow Connector 969">
                      <a:extLst>
                        <a:ext uri="{FF2B5EF4-FFF2-40B4-BE49-F238E27FC236}">
                          <a16:creationId xmlns:a16="http://schemas.microsoft.com/office/drawing/2014/main" id="{26F63A7D-AD60-44B3-8B4B-EBAEE0C5F9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3872" y="3710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1" name="Straight Arrow Connector 970">
                      <a:extLst>
                        <a:ext uri="{FF2B5EF4-FFF2-40B4-BE49-F238E27FC236}">
                          <a16:creationId xmlns:a16="http://schemas.microsoft.com/office/drawing/2014/main" id="{50BCEB1C-50F6-43BC-BBF5-EAAF927897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9963" y="37120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2" name="Straight Arrow Connector 971">
                      <a:extLst>
                        <a:ext uri="{FF2B5EF4-FFF2-40B4-BE49-F238E27FC236}">
                          <a16:creationId xmlns:a16="http://schemas.microsoft.com/office/drawing/2014/main" id="{E920F42F-D88B-4CD9-995D-A47E30B80B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9640" y="361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3" name="Straight Arrow Connector 972">
                      <a:extLst>
                        <a:ext uri="{FF2B5EF4-FFF2-40B4-BE49-F238E27FC236}">
                          <a16:creationId xmlns:a16="http://schemas.microsoft.com/office/drawing/2014/main" id="{49053E4E-BB8B-4335-B13C-DA9325645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3565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4" name="Straight Arrow Connector 973">
                      <a:extLst>
                        <a:ext uri="{FF2B5EF4-FFF2-40B4-BE49-F238E27FC236}">
                          <a16:creationId xmlns:a16="http://schemas.microsoft.com/office/drawing/2014/main" id="{329947FF-FF5F-40AA-8FB6-AC9E0E1C7F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40644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5" name="Straight Arrow Connector 974">
                      <a:extLst>
                        <a:ext uri="{FF2B5EF4-FFF2-40B4-BE49-F238E27FC236}">
                          <a16:creationId xmlns:a16="http://schemas.microsoft.com/office/drawing/2014/main" id="{7C5AFDE8-E84E-4FF5-BFAF-A9927F1519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26901" y="37138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6" name="Straight Arrow Connector 975">
                      <a:extLst>
                        <a:ext uri="{FF2B5EF4-FFF2-40B4-BE49-F238E27FC236}">
                          <a16:creationId xmlns:a16="http://schemas.microsoft.com/office/drawing/2014/main" id="{7BCB8D9B-3C65-41F5-96C0-1052F05B5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14703" y="34911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7" name="Straight Arrow Connector 976">
                      <a:extLst>
                        <a:ext uri="{FF2B5EF4-FFF2-40B4-BE49-F238E27FC236}">
                          <a16:creationId xmlns:a16="http://schemas.microsoft.com/office/drawing/2014/main" id="{6796D9B6-EEF8-429C-987C-817A7B8BC4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16791" y="34919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8" name="Straight Arrow Connector 977">
                      <a:extLst>
                        <a:ext uri="{FF2B5EF4-FFF2-40B4-BE49-F238E27FC236}">
                          <a16:creationId xmlns:a16="http://schemas.microsoft.com/office/drawing/2014/main" id="{248D360C-226A-4425-A923-52AF8F4E9E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4934" y="3497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9" name="Straight Arrow Connector 978">
                      <a:extLst>
                        <a:ext uri="{FF2B5EF4-FFF2-40B4-BE49-F238E27FC236}">
                          <a16:creationId xmlns:a16="http://schemas.microsoft.com/office/drawing/2014/main" id="{43FA9033-6A21-42D5-8A14-687EB6E22C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03367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0" name="Straight Arrow Connector 979">
                      <a:extLst>
                        <a:ext uri="{FF2B5EF4-FFF2-40B4-BE49-F238E27FC236}">
                          <a16:creationId xmlns:a16="http://schemas.microsoft.com/office/drawing/2014/main" id="{6F239B25-AD25-4BC5-900B-3CB795733D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30446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1" name="Straight Arrow Connector 980">
                      <a:extLst>
                        <a:ext uri="{FF2B5EF4-FFF2-40B4-BE49-F238E27FC236}">
                          <a16:creationId xmlns:a16="http://schemas.microsoft.com/office/drawing/2014/main" id="{E19C95D6-1D02-44A4-87C3-E686EEBFE75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17116" y="28485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2" name="Straight Arrow Connector 981">
                      <a:extLst>
                        <a:ext uri="{FF2B5EF4-FFF2-40B4-BE49-F238E27FC236}">
                          <a16:creationId xmlns:a16="http://schemas.microsoft.com/office/drawing/2014/main" id="{44C128EB-7ECB-4F25-A691-447FE8CC8E3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7848" y="2850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3" name="Straight Arrow Connector 982">
                      <a:extLst>
                        <a:ext uri="{FF2B5EF4-FFF2-40B4-BE49-F238E27FC236}">
                          <a16:creationId xmlns:a16="http://schemas.microsoft.com/office/drawing/2014/main" id="{5DBD9BBB-5A28-4A5C-9164-07259B7D6B26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615818" y="28520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4" name="Straight Arrow Connector 983">
                      <a:extLst>
                        <a:ext uri="{FF2B5EF4-FFF2-40B4-BE49-F238E27FC236}">
                          <a16:creationId xmlns:a16="http://schemas.microsoft.com/office/drawing/2014/main" id="{E9F894FC-D917-49DA-BAFA-32A4AA02B45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371" y="29540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5" name="Straight Arrow Connector 984">
                      <a:extLst>
                        <a:ext uri="{FF2B5EF4-FFF2-40B4-BE49-F238E27FC236}">
                          <a16:creationId xmlns:a16="http://schemas.microsoft.com/office/drawing/2014/main" id="{1F67032C-6F5F-4AB5-A243-B00AA88C4D2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13577" y="29627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6" name="Straight Arrow Connector 985">
                      <a:extLst>
                        <a:ext uri="{FF2B5EF4-FFF2-40B4-BE49-F238E27FC236}">
                          <a16:creationId xmlns:a16="http://schemas.microsoft.com/office/drawing/2014/main" id="{65DD07F5-674B-4890-859B-DC14C53AD98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2137" y="19708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7" name="Straight Arrow Connector 986">
                      <a:extLst>
                        <a:ext uri="{FF2B5EF4-FFF2-40B4-BE49-F238E27FC236}">
                          <a16:creationId xmlns:a16="http://schemas.microsoft.com/office/drawing/2014/main" id="{60E23BBD-9A0B-47A9-80A7-F272ABEAFC1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5664" y="2081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8" name="Straight Arrow Connector 987">
                      <a:extLst>
                        <a:ext uri="{FF2B5EF4-FFF2-40B4-BE49-F238E27FC236}">
                          <a16:creationId xmlns:a16="http://schemas.microsoft.com/office/drawing/2014/main" id="{AAE25F03-5EC7-4A7A-A18C-1F44E262EB6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4017" y="21918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9" name="Straight Arrow Connector 988">
                      <a:extLst>
                        <a:ext uri="{FF2B5EF4-FFF2-40B4-BE49-F238E27FC236}">
                          <a16:creationId xmlns:a16="http://schemas.microsoft.com/office/drawing/2014/main" id="{3FA14940-6AF3-40EC-93AE-19AC915A57A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4993" y="22920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0" name="Straight Arrow Connector 989">
                      <a:extLst>
                        <a:ext uri="{FF2B5EF4-FFF2-40B4-BE49-F238E27FC236}">
                          <a16:creationId xmlns:a16="http://schemas.microsoft.com/office/drawing/2014/main" id="{D0BCF065-F5D4-4C32-80BB-40B3F346DEF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0671" y="2400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1" name="Straight Arrow Connector 990">
                      <a:extLst>
                        <a:ext uri="{FF2B5EF4-FFF2-40B4-BE49-F238E27FC236}">
                          <a16:creationId xmlns:a16="http://schemas.microsoft.com/office/drawing/2014/main" id="{3A752A0F-1DBE-4009-8481-745F63730EB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39" y="2512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2" name="Straight Arrow Connector 991">
                      <a:extLst>
                        <a:ext uri="{FF2B5EF4-FFF2-40B4-BE49-F238E27FC236}">
                          <a16:creationId xmlns:a16="http://schemas.microsoft.com/office/drawing/2014/main" id="{F605AFFF-013E-4594-BA93-46BF68CD27D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7680" y="26109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3" name="Straight Arrow Connector 992">
                      <a:extLst>
                        <a:ext uri="{FF2B5EF4-FFF2-40B4-BE49-F238E27FC236}">
                          <a16:creationId xmlns:a16="http://schemas.microsoft.com/office/drawing/2014/main" id="{5BFB6DF7-A938-4C35-A291-DD1098F58A7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0816" y="240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4" name="Straight Arrow Connector 993">
                      <a:extLst>
                        <a:ext uri="{FF2B5EF4-FFF2-40B4-BE49-F238E27FC236}">
                          <a16:creationId xmlns:a16="http://schemas.microsoft.com/office/drawing/2014/main" id="{04312302-38CE-4C76-8D72-D254F03BF14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3" y="4262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5" name="Straight Arrow Connector 994">
                      <a:extLst>
                        <a:ext uri="{FF2B5EF4-FFF2-40B4-BE49-F238E27FC236}">
                          <a16:creationId xmlns:a16="http://schemas.microsoft.com/office/drawing/2014/main" id="{6FAA9A37-648E-49DA-9AC8-BF49DF3AB1D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442" y="4484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6" name="Straight Arrow Connector 995">
                      <a:extLst>
                        <a:ext uri="{FF2B5EF4-FFF2-40B4-BE49-F238E27FC236}">
                          <a16:creationId xmlns:a16="http://schemas.microsoft.com/office/drawing/2014/main" id="{4E5E2420-338F-47FF-A111-CE9A41EA3FC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3" y="415245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7" name="Straight Arrow Connector 996">
                      <a:extLst>
                        <a:ext uri="{FF2B5EF4-FFF2-40B4-BE49-F238E27FC236}">
                          <a16:creationId xmlns:a16="http://schemas.microsoft.com/office/drawing/2014/main" id="{EE70F881-2B12-4207-87EF-60F630CD1CA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84599" y="38229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8" name="Straight Arrow Connector 997">
                      <a:extLst>
                        <a:ext uri="{FF2B5EF4-FFF2-40B4-BE49-F238E27FC236}">
                          <a16:creationId xmlns:a16="http://schemas.microsoft.com/office/drawing/2014/main" id="{BB0A88DB-A5B1-451D-BBD0-353DAA4C6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8926" y="39344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9" name="Straight Arrow Connector 998">
                      <a:extLst>
                        <a:ext uri="{FF2B5EF4-FFF2-40B4-BE49-F238E27FC236}">
                          <a16:creationId xmlns:a16="http://schemas.microsoft.com/office/drawing/2014/main" id="{E801E68F-96CF-49E3-982C-9F86BF5B808C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305294" y="40292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0" name="Straight Arrow Connector 999">
                      <a:extLst>
                        <a:ext uri="{FF2B5EF4-FFF2-40B4-BE49-F238E27FC236}">
                          <a16:creationId xmlns:a16="http://schemas.microsoft.com/office/drawing/2014/main" id="{59E1CA2C-602E-471E-A2D6-6F68B6EA021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2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1" name="Straight Arrow Connector 1000">
                      <a:extLst>
                        <a:ext uri="{FF2B5EF4-FFF2-40B4-BE49-F238E27FC236}">
                          <a16:creationId xmlns:a16="http://schemas.microsoft.com/office/drawing/2014/main" id="{48BDF119-5461-4C26-9F39-61EB5610D0E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7114" y="3611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2" name="Straight Arrow Connector 1001">
                      <a:extLst>
                        <a:ext uri="{FF2B5EF4-FFF2-40B4-BE49-F238E27FC236}">
                          <a16:creationId xmlns:a16="http://schemas.microsoft.com/office/drawing/2014/main" id="{4BCEAD8D-ECEA-440E-93B3-9BA0030987B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199254" y="28499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3" name="Straight Arrow Connector 1002">
                      <a:extLst>
                        <a:ext uri="{FF2B5EF4-FFF2-40B4-BE49-F238E27FC236}">
                          <a16:creationId xmlns:a16="http://schemas.microsoft.com/office/drawing/2014/main" id="{D3F5FF01-5FB0-4AEB-8C38-045AA15785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19737" y="291824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4" name="Straight Arrow Connector 1003">
                      <a:extLst>
                        <a:ext uri="{FF2B5EF4-FFF2-40B4-BE49-F238E27FC236}">
                          <a16:creationId xmlns:a16="http://schemas.microsoft.com/office/drawing/2014/main" id="{9813D917-5F52-450A-A9C9-76957B00641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3540" y="43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5" name="Straight Arrow Connector 1004">
                      <a:extLst>
                        <a:ext uri="{FF2B5EF4-FFF2-40B4-BE49-F238E27FC236}">
                          <a16:creationId xmlns:a16="http://schemas.microsoft.com/office/drawing/2014/main" id="{8F96D2FE-3EB1-413A-984B-2CC4CFF9B4C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02044" y="3070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6" name="Straight Arrow Connector 1005">
                      <a:extLst>
                        <a:ext uri="{FF2B5EF4-FFF2-40B4-BE49-F238E27FC236}">
                          <a16:creationId xmlns:a16="http://schemas.microsoft.com/office/drawing/2014/main" id="{0A825E66-2C60-458E-B822-0C5AE8E3A25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540950" y="48970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7" name="Straight Arrow Connector 1006">
                      <a:extLst>
                        <a:ext uri="{FF2B5EF4-FFF2-40B4-BE49-F238E27FC236}">
                          <a16:creationId xmlns:a16="http://schemas.microsoft.com/office/drawing/2014/main" id="{1563069E-74E1-4537-B498-B0C925E0B5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328657" y="478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8" name="Straight Arrow Connector 1007">
                      <a:extLst>
                        <a:ext uri="{FF2B5EF4-FFF2-40B4-BE49-F238E27FC236}">
                          <a16:creationId xmlns:a16="http://schemas.microsoft.com/office/drawing/2014/main" id="{3D1FD06F-4C35-4599-A72F-586033BE4E1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1553" y="1982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9" name="Straight Arrow Connector 1008">
                      <a:extLst>
                        <a:ext uri="{FF2B5EF4-FFF2-40B4-BE49-F238E27FC236}">
                          <a16:creationId xmlns:a16="http://schemas.microsoft.com/office/drawing/2014/main" id="{C091E4BF-BE20-4034-92B0-CFF6CE05F8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5080" y="20928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0" name="Straight Arrow Connector 1009">
                      <a:extLst>
                        <a:ext uri="{FF2B5EF4-FFF2-40B4-BE49-F238E27FC236}">
                          <a16:creationId xmlns:a16="http://schemas.microsoft.com/office/drawing/2014/main" id="{F88311AD-F437-478E-974E-A17A3921FF2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9091" y="2209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1" name="Straight Arrow Connector 1010">
                      <a:extLst>
                        <a:ext uri="{FF2B5EF4-FFF2-40B4-BE49-F238E27FC236}">
                          <a16:creationId xmlns:a16="http://schemas.microsoft.com/office/drawing/2014/main" id="{008EA82F-721C-41E1-82CF-F6C4B6FCCAC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4211" y="23070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2" name="Straight Arrow Connector 1011">
                      <a:extLst>
                        <a:ext uri="{FF2B5EF4-FFF2-40B4-BE49-F238E27FC236}">
                          <a16:creationId xmlns:a16="http://schemas.microsoft.com/office/drawing/2014/main" id="{19B84A52-743B-464F-8610-B3BAF76C06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951154" y="4794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3" name="Straight Arrow Connector 1012">
                      <a:extLst>
                        <a:ext uri="{FF2B5EF4-FFF2-40B4-BE49-F238E27FC236}">
                          <a16:creationId xmlns:a16="http://schemas.microsoft.com/office/drawing/2014/main" id="{33A646C9-5C54-4371-BC88-364F675627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506542" y="48036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4" name="Straight Arrow Connector 1013">
                      <a:extLst>
                        <a:ext uri="{FF2B5EF4-FFF2-40B4-BE49-F238E27FC236}">
                          <a16:creationId xmlns:a16="http://schemas.microsoft.com/office/drawing/2014/main" id="{9C38D92E-BBC1-4F54-A9E9-B73823D607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840000">
                      <a:off x="5760318" y="47721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5" name="Straight Arrow Connector 1014">
                      <a:extLst>
                        <a:ext uri="{FF2B5EF4-FFF2-40B4-BE49-F238E27FC236}">
                          <a16:creationId xmlns:a16="http://schemas.microsoft.com/office/drawing/2014/main" id="{DC16952A-F48E-4ECE-AAAD-A9301DAF1D7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00732" y="48036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6" name="Straight Arrow Connector 1015">
                      <a:extLst>
                        <a:ext uri="{FF2B5EF4-FFF2-40B4-BE49-F238E27FC236}">
                          <a16:creationId xmlns:a16="http://schemas.microsoft.com/office/drawing/2014/main" id="{B9B342A7-EED2-4076-9F8A-669E80EC3EE3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952830" y="4900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7" name="Straight Arrow Connector 1016">
                      <a:extLst>
                        <a:ext uri="{FF2B5EF4-FFF2-40B4-BE49-F238E27FC236}">
                          <a16:creationId xmlns:a16="http://schemas.microsoft.com/office/drawing/2014/main" id="{5185E3F0-08EE-4062-A378-3EBEBBACE12E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79661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018" name="Group 1017">
                      <a:extLst>
                        <a:ext uri="{FF2B5EF4-FFF2-40B4-BE49-F238E27FC236}">
                          <a16:creationId xmlns:a16="http://schemas.microsoft.com/office/drawing/2014/main" id="{5B93C65E-55BD-43EA-A95C-81BDF5E288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40198" y="1906524"/>
                      <a:ext cx="3115597" cy="3018954"/>
                      <a:chOff x="2972567" y="1016064"/>
                      <a:chExt cx="3587420" cy="3555805"/>
                    </a:xfrm>
                  </p:grpSpPr>
                  <p:sp>
                    <p:nvSpPr>
                      <p:cNvPr id="1020" name="Rectangle 25">
                        <a:extLst>
                          <a:ext uri="{FF2B5EF4-FFF2-40B4-BE49-F238E27FC236}">
                            <a16:creationId xmlns:a16="http://schemas.microsoft.com/office/drawing/2014/main" id="{A621D8C1-A6F3-4765-992F-5279C6E93122}"/>
                          </a:ext>
                        </a:extLst>
                      </p:cNvPr>
                      <p:cNvSpPr/>
                      <p:nvPr/>
                    </p:nvSpPr>
                    <p:spPr>
                      <a:xfrm rot="8313649">
                        <a:off x="5083216" y="3993006"/>
                        <a:ext cx="315886" cy="215157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321753 w 660455"/>
                          <a:gd name="connsiteY0" fmla="*/ 285121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321753 w 660455"/>
                          <a:gd name="connsiteY4" fmla="*/ 285121 h 437756"/>
                          <a:gd name="connsiteX0" fmla="*/ 321753 w 615411"/>
                          <a:gd name="connsiteY0" fmla="*/ 171889 h 324524"/>
                          <a:gd name="connsiteX1" fmla="*/ 615412 w 615411"/>
                          <a:gd name="connsiteY1" fmla="*/ 0 h 324524"/>
                          <a:gd name="connsiteX2" fmla="*/ 587704 w 615411"/>
                          <a:gd name="connsiteY2" fmla="*/ 324524 h 324524"/>
                          <a:gd name="connsiteX3" fmla="*/ 0 w 615411"/>
                          <a:gd name="connsiteY3" fmla="*/ 206447 h 324524"/>
                          <a:gd name="connsiteX4" fmla="*/ 321753 w 615411"/>
                          <a:gd name="connsiteY4" fmla="*/ 171889 h 3245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5411" h="324524">
                            <a:moveTo>
                              <a:pt x="321753" y="171889"/>
                            </a:moveTo>
                            <a:lnTo>
                              <a:pt x="615412" y="0"/>
                            </a:lnTo>
                            <a:lnTo>
                              <a:pt x="587704" y="324524"/>
                            </a:lnTo>
                            <a:lnTo>
                              <a:pt x="0" y="206447"/>
                            </a:lnTo>
                            <a:lnTo>
                              <a:pt x="321753" y="171889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1" name="Rectangle 17">
                        <a:extLst>
                          <a:ext uri="{FF2B5EF4-FFF2-40B4-BE49-F238E27FC236}">
                            <a16:creationId xmlns:a16="http://schemas.microsoft.com/office/drawing/2014/main" id="{B51E7001-6A6D-49DD-B1BB-C95575D9FE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27487" y="3463817"/>
                        <a:ext cx="299825" cy="218075"/>
                      </a:xfrm>
                      <a:custGeom>
                        <a:avLst/>
                        <a:gdLst>
                          <a:gd name="connsiteX0" fmla="*/ 0 w 285538"/>
                          <a:gd name="connsiteY0" fmla="*/ 0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0 h 160924"/>
                          <a:gd name="connsiteX0" fmla="*/ 0 w 285538"/>
                          <a:gd name="connsiteY0" fmla="*/ 47625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47625 h 160924"/>
                          <a:gd name="connsiteX0" fmla="*/ 0 w 285538"/>
                          <a:gd name="connsiteY0" fmla="*/ 104775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04775 h 218074"/>
                          <a:gd name="connsiteX0" fmla="*/ 0 w 285538"/>
                          <a:gd name="connsiteY0" fmla="*/ 133350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33350 h 218074"/>
                          <a:gd name="connsiteX0" fmla="*/ 0 w 285538"/>
                          <a:gd name="connsiteY0" fmla="*/ 128588 h 213312"/>
                          <a:gd name="connsiteX1" fmla="*/ 266488 w 285538"/>
                          <a:gd name="connsiteY1" fmla="*/ 0 h 213312"/>
                          <a:gd name="connsiteX2" fmla="*/ 285538 w 285538"/>
                          <a:gd name="connsiteY2" fmla="*/ 213312 h 213312"/>
                          <a:gd name="connsiteX3" fmla="*/ 0 w 285538"/>
                          <a:gd name="connsiteY3" fmla="*/ 213312 h 213312"/>
                          <a:gd name="connsiteX4" fmla="*/ 0 w 285538"/>
                          <a:gd name="connsiteY4" fmla="*/ 128588 h 213312"/>
                          <a:gd name="connsiteX0" fmla="*/ 0 w 299825"/>
                          <a:gd name="connsiteY0" fmla="*/ 133351 h 218075"/>
                          <a:gd name="connsiteX1" fmla="*/ 299825 w 299825"/>
                          <a:gd name="connsiteY1" fmla="*/ 0 h 218075"/>
                          <a:gd name="connsiteX2" fmla="*/ 285538 w 299825"/>
                          <a:gd name="connsiteY2" fmla="*/ 218075 h 218075"/>
                          <a:gd name="connsiteX3" fmla="*/ 0 w 299825"/>
                          <a:gd name="connsiteY3" fmla="*/ 218075 h 218075"/>
                          <a:gd name="connsiteX4" fmla="*/ 0 w 299825"/>
                          <a:gd name="connsiteY4" fmla="*/ 133351 h 218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9825" h="218075">
                            <a:moveTo>
                              <a:pt x="0" y="133351"/>
                            </a:moveTo>
                            <a:lnTo>
                              <a:pt x="299825" y="0"/>
                            </a:lnTo>
                            <a:lnTo>
                              <a:pt x="285538" y="218075"/>
                            </a:lnTo>
                            <a:lnTo>
                              <a:pt x="0" y="218075"/>
                            </a:lnTo>
                            <a:lnTo>
                              <a:pt x="0" y="13335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2" name="Diamond 23">
                        <a:extLst>
                          <a:ext uri="{FF2B5EF4-FFF2-40B4-BE49-F238E27FC236}">
                            <a16:creationId xmlns:a16="http://schemas.microsoft.com/office/drawing/2014/main" id="{38079684-A9DA-4ED1-B621-4A4BEAE38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35261" y="4063546"/>
                        <a:ext cx="310165" cy="20317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3" name="Rectangle 20">
                        <a:extLst>
                          <a:ext uri="{FF2B5EF4-FFF2-40B4-BE49-F238E27FC236}">
                            <a16:creationId xmlns:a16="http://schemas.microsoft.com/office/drawing/2014/main" id="{AC71A2A8-D4CA-4879-B7A2-AE4F1A67CA4C}"/>
                          </a:ext>
                        </a:extLst>
                      </p:cNvPr>
                      <p:cNvSpPr/>
                      <p:nvPr/>
                    </p:nvSpPr>
                    <p:spPr>
                      <a:xfrm rot="20380867">
                        <a:off x="4165354" y="3829160"/>
                        <a:ext cx="282978" cy="14258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4" name="Rectangle 18">
                        <a:extLst>
                          <a:ext uri="{FF2B5EF4-FFF2-40B4-BE49-F238E27FC236}">
                            <a16:creationId xmlns:a16="http://schemas.microsoft.com/office/drawing/2014/main" id="{71F54004-9A8F-4FF2-A3F3-A670A2323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2081" y="2794804"/>
                        <a:ext cx="308679" cy="17396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5" name="Rectangle 26">
                        <a:extLst>
                          <a:ext uri="{FF2B5EF4-FFF2-40B4-BE49-F238E27FC236}">
                            <a16:creationId xmlns:a16="http://schemas.microsoft.com/office/drawing/2014/main" id="{2DF4ED4C-042B-4D4B-84D9-9342250E54EF}"/>
                          </a:ext>
                        </a:extLst>
                      </p:cNvPr>
                      <p:cNvSpPr/>
                      <p:nvPr/>
                    </p:nvSpPr>
                    <p:spPr>
                      <a:xfrm rot="14977703">
                        <a:off x="2987190" y="2374460"/>
                        <a:ext cx="246966" cy="276212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6" name="Pentagon 12">
                        <a:extLst>
                          <a:ext uri="{FF2B5EF4-FFF2-40B4-BE49-F238E27FC236}">
                            <a16:creationId xmlns:a16="http://schemas.microsoft.com/office/drawing/2014/main" id="{AE855C03-38C4-4B8F-AA0C-4D039B11FF94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031147" y="1546115"/>
                        <a:ext cx="227669" cy="219135"/>
                      </a:xfrm>
                      <a:prstGeom prst="pentagon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7" name="Rectangle 5">
                        <a:extLst>
                          <a:ext uri="{FF2B5EF4-FFF2-40B4-BE49-F238E27FC236}">
                            <a16:creationId xmlns:a16="http://schemas.microsoft.com/office/drawing/2014/main" id="{65D5F9F8-1185-482E-BF3B-A10EBC9891D7}"/>
                          </a:ext>
                        </a:extLst>
                      </p:cNvPr>
                      <p:cNvSpPr/>
                      <p:nvPr/>
                    </p:nvSpPr>
                    <p:spPr>
                      <a:xfrm rot="21390112">
                        <a:off x="3508202" y="1026209"/>
                        <a:ext cx="148012" cy="204995"/>
                      </a:xfrm>
                      <a:custGeom>
                        <a:avLst/>
                        <a:gdLst>
                          <a:gd name="connsiteX0" fmla="*/ 0 w 148012"/>
                          <a:gd name="connsiteY0" fmla="*/ 0 h 195470"/>
                          <a:gd name="connsiteX1" fmla="*/ 148012 w 148012"/>
                          <a:gd name="connsiteY1" fmla="*/ 0 h 195470"/>
                          <a:gd name="connsiteX2" fmla="*/ 148012 w 148012"/>
                          <a:gd name="connsiteY2" fmla="*/ 195470 h 195470"/>
                          <a:gd name="connsiteX3" fmla="*/ 0 w 148012"/>
                          <a:gd name="connsiteY3" fmla="*/ 195470 h 195470"/>
                          <a:gd name="connsiteX4" fmla="*/ 0 w 148012"/>
                          <a:gd name="connsiteY4" fmla="*/ 0 h 195470"/>
                          <a:gd name="connsiteX0" fmla="*/ 71437 w 148012"/>
                          <a:gd name="connsiteY0" fmla="*/ 0 h 204995"/>
                          <a:gd name="connsiteX1" fmla="*/ 148012 w 148012"/>
                          <a:gd name="connsiteY1" fmla="*/ 9525 h 204995"/>
                          <a:gd name="connsiteX2" fmla="*/ 148012 w 148012"/>
                          <a:gd name="connsiteY2" fmla="*/ 204995 h 204995"/>
                          <a:gd name="connsiteX3" fmla="*/ 0 w 148012"/>
                          <a:gd name="connsiteY3" fmla="*/ 204995 h 204995"/>
                          <a:gd name="connsiteX4" fmla="*/ 71437 w 148012"/>
                          <a:gd name="connsiteY4" fmla="*/ 0 h 204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8012" h="204995">
                            <a:moveTo>
                              <a:pt x="71437" y="0"/>
                            </a:moveTo>
                            <a:lnTo>
                              <a:pt x="148012" y="9525"/>
                            </a:lnTo>
                            <a:lnTo>
                              <a:pt x="148012" y="204995"/>
                            </a:lnTo>
                            <a:lnTo>
                              <a:pt x="0" y="204995"/>
                            </a:lnTo>
                            <a:lnTo>
                              <a:pt x="71437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8" name="Teardrop 7">
                        <a:extLst>
                          <a:ext uri="{FF2B5EF4-FFF2-40B4-BE49-F238E27FC236}">
                            <a16:creationId xmlns:a16="http://schemas.microsoft.com/office/drawing/2014/main" id="{1294CF78-CD5B-467B-B650-3E4FA439BF49}"/>
                          </a:ext>
                        </a:extLst>
                      </p:cNvPr>
                      <p:cNvSpPr/>
                      <p:nvPr/>
                    </p:nvSpPr>
                    <p:spPr>
                      <a:xfrm rot="4567277">
                        <a:off x="4238296" y="934992"/>
                        <a:ext cx="140321" cy="332709"/>
                      </a:xfrm>
                      <a:custGeom>
                        <a:avLst/>
                        <a:gdLst>
                          <a:gd name="connsiteX0" fmla="*/ 0 w 205657"/>
                          <a:gd name="connsiteY0" fmla="*/ 210726 h 421452"/>
                          <a:gd name="connsiteX1" fmla="*/ 102829 w 205657"/>
                          <a:gd name="connsiteY1" fmla="*/ 0 h 421452"/>
                          <a:gd name="connsiteX2" fmla="*/ 205657 w 205657"/>
                          <a:gd name="connsiteY2" fmla="*/ 0 h 421452"/>
                          <a:gd name="connsiteX3" fmla="*/ 205657 w 205657"/>
                          <a:gd name="connsiteY3" fmla="*/ 210726 h 421452"/>
                          <a:gd name="connsiteX4" fmla="*/ 102828 w 205657"/>
                          <a:gd name="connsiteY4" fmla="*/ 421452 h 421452"/>
                          <a:gd name="connsiteX5" fmla="*/ -1 w 205657"/>
                          <a:gd name="connsiteY5" fmla="*/ 210726 h 421452"/>
                          <a:gd name="connsiteX6" fmla="*/ 0 w 205657"/>
                          <a:gd name="connsiteY6" fmla="*/ 210726 h 421452"/>
                          <a:gd name="connsiteX0" fmla="*/ 1 w 205658"/>
                          <a:gd name="connsiteY0" fmla="*/ 210726 h 470406"/>
                          <a:gd name="connsiteX1" fmla="*/ 102830 w 205658"/>
                          <a:gd name="connsiteY1" fmla="*/ 0 h 470406"/>
                          <a:gd name="connsiteX2" fmla="*/ 205658 w 205658"/>
                          <a:gd name="connsiteY2" fmla="*/ 0 h 470406"/>
                          <a:gd name="connsiteX3" fmla="*/ 205658 w 205658"/>
                          <a:gd name="connsiteY3" fmla="*/ 210726 h 470406"/>
                          <a:gd name="connsiteX4" fmla="*/ 110356 w 205658"/>
                          <a:gd name="connsiteY4" fmla="*/ 470406 h 470406"/>
                          <a:gd name="connsiteX5" fmla="*/ 0 w 205658"/>
                          <a:gd name="connsiteY5" fmla="*/ 210726 h 470406"/>
                          <a:gd name="connsiteX6" fmla="*/ 1 w 205658"/>
                          <a:gd name="connsiteY6" fmla="*/ 210726 h 470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5658" h="470406">
                            <a:moveTo>
                              <a:pt x="1" y="210726"/>
                            </a:moveTo>
                            <a:cubicBezTo>
                              <a:pt x="1" y="94345"/>
                              <a:pt x="46039" y="0"/>
                              <a:pt x="102830" y="0"/>
                            </a:cubicBezTo>
                            <a:lnTo>
                              <a:pt x="205658" y="0"/>
                            </a:lnTo>
                            <a:lnTo>
                              <a:pt x="205658" y="210726"/>
                            </a:lnTo>
                            <a:cubicBezTo>
                              <a:pt x="205658" y="327107"/>
                              <a:pt x="167147" y="470406"/>
                              <a:pt x="110356" y="470406"/>
                            </a:cubicBezTo>
                            <a:cubicBezTo>
                              <a:pt x="53565" y="470406"/>
                              <a:pt x="0" y="327107"/>
                              <a:pt x="0" y="210726"/>
                            </a:cubicBezTo>
                            <a:lnTo>
                              <a:pt x="1" y="210726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9" name="Hexagon 30">
                        <a:extLst>
                          <a:ext uri="{FF2B5EF4-FFF2-40B4-BE49-F238E27FC236}">
                            <a16:creationId xmlns:a16="http://schemas.microsoft.com/office/drawing/2014/main" id="{0C0A4C8D-FE50-4D04-A774-E47A06FD54CD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4714135" y="1292231"/>
                        <a:ext cx="228419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8059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580594" y="272539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0" name="Rectangle 25">
                        <a:extLst>
                          <a:ext uri="{FF2B5EF4-FFF2-40B4-BE49-F238E27FC236}">
                            <a16:creationId xmlns:a16="http://schemas.microsoft.com/office/drawing/2014/main" id="{1B35D084-3EB3-4552-8B49-3AAFEF541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2220" y="1601757"/>
                        <a:ext cx="311035" cy="2662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0455" h="437756">
                            <a:moveTo>
                              <a:pt x="456627" y="264228"/>
                            </a:moveTo>
                            <a:lnTo>
                              <a:pt x="660455" y="0"/>
                            </a:lnTo>
                            <a:lnTo>
                              <a:pt x="587704" y="437756"/>
                            </a:lnTo>
                            <a:lnTo>
                              <a:pt x="0" y="319679"/>
                            </a:lnTo>
                            <a:lnTo>
                              <a:pt x="456627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1" name="Teardrop 9">
                        <a:extLst>
                          <a:ext uri="{FF2B5EF4-FFF2-40B4-BE49-F238E27FC236}">
                            <a16:creationId xmlns:a16="http://schemas.microsoft.com/office/drawing/2014/main" id="{B1B8A290-70BF-4EAE-B2E0-D82AC639A1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6421" y="1727503"/>
                        <a:ext cx="236368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957" h="435956">
                            <a:moveTo>
                              <a:pt x="157269" y="222893"/>
                            </a:moveTo>
                            <a:cubicBezTo>
                              <a:pt x="157269" y="105293"/>
                              <a:pt x="158761" y="39552"/>
                              <a:pt x="202139" y="10090"/>
                            </a:cubicBezTo>
                            <a:cubicBezTo>
                              <a:pt x="245517" y="-19372"/>
                              <a:pt x="361236" y="22779"/>
                              <a:pt x="417537" y="46119"/>
                            </a:cubicBezTo>
                            <a:cubicBezTo>
                              <a:pt x="439694" y="105427"/>
                              <a:pt x="440209" y="199261"/>
                              <a:pt x="404309" y="264234"/>
                            </a:cubicBezTo>
                            <a:cubicBezTo>
                              <a:pt x="368409" y="329207"/>
                              <a:pt x="313776" y="435956"/>
                              <a:pt x="202138" y="435956"/>
                            </a:cubicBezTo>
                            <a:cubicBezTo>
                              <a:pt x="90500" y="435956"/>
                              <a:pt x="0" y="340623"/>
                              <a:pt x="0" y="223023"/>
                            </a:cubicBezTo>
                            <a:lnTo>
                              <a:pt x="157269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2" name="Rectangle 10">
                        <a:extLst>
                          <a:ext uri="{FF2B5EF4-FFF2-40B4-BE49-F238E27FC236}">
                            <a16:creationId xmlns:a16="http://schemas.microsoft.com/office/drawing/2014/main" id="{536B6CB1-B31F-4C6B-8612-AF508B31F3B4}"/>
                          </a:ext>
                        </a:extLst>
                      </p:cNvPr>
                      <p:cNvSpPr/>
                      <p:nvPr/>
                    </p:nvSpPr>
                    <p:spPr>
                      <a:xfrm rot="6847757">
                        <a:off x="5363642" y="2084677"/>
                        <a:ext cx="180407" cy="13700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3" name="Right Triangle 14">
                        <a:extLst>
                          <a:ext uri="{FF2B5EF4-FFF2-40B4-BE49-F238E27FC236}">
                            <a16:creationId xmlns:a16="http://schemas.microsoft.com/office/drawing/2014/main" id="{684A3284-BB9E-4D50-BAE0-3A73C0BB62EF}"/>
                          </a:ext>
                        </a:extLst>
                      </p:cNvPr>
                      <p:cNvSpPr/>
                      <p:nvPr/>
                    </p:nvSpPr>
                    <p:spPr>
                      <a:xfrm rot="20342715" flipH="1">
                        <a:off x="4709593" y="2035970"/>
                        <a:ext cx="162822" cy="267884"/>
                      </a:xfrm>
                      <a:prstGeom prst="rtTriangle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4" name="Rectangle 19">
                        <a:extLst>
                          <a:ext uri="{FF2B5EF4-FFF2-40B4-BE49-F238E27FC236}">
                            <a16:creationId xmlns:a16="http://schemas.microsoft.com/office/drawing/2014/main" id="{56A8637D-9718-4DC1-B0C9-CDCDF3785C09}"/>
                          </a:ext>
                        </a:extLst>
                      </p:cNvPr>
                      <p:cNvSpPr/>
                      <p:nvPr/>
                    </p:nvSpPr>
                    <p:spPr>
                      <a:xfrm rot="13848220">
                        <a:off x="3802001" y="3307511"/>
                        <a:ext cx="289214" cy="253274"/>
                      </a:xfrm>
                      <a:custGeom>
                        <a:avLst/>
                        <a:gdLst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0 w 271647"/>
                          <a:gd name="connsiteY3" fmla="*/ 164509 h 164509"/>
                          <a:gd name="connsiteX4" fmla="*/ 0 w 271647"/>
                          <a:gd name="connsiteY4" fmla="*/ 0 h 164509"/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189357 w 271647"/>
                          <a:gd name="connsiteY3" fmla="*/ 41775 h 164509"/>
                          <a:gd name="connsiteX4" fmla="*/ 0 w 271647"/>
                          <a:gd name="connsiteY4" fmla="*/ 0 h 164509"/>
                          <a:gd name="connsiteX0" fmla="*/ 0 w 289214"/>
                          <a:gd name="connsiteY0" fmla="*/ 88765 h 253274"/>
                          <a:gd name="connsiteX1" fmla="*/ 289214 w 289214"/>
                          <a:gd name="connsiteY1" fmla="*/ 0 h 253274"/>
                          <a:gd name="connsiteX2" fmla="*/ 271647 w 289214"/>
                          <a:gd name="connsiteY2" fmla="*/ 253274 h 253274"/>
                          <a:gd name="connsiteX3" fmla="*/ 189357 w 289214"/>
                          <a:gd name="connsiteY3" fmla="*/ 130540 h 253274"/>
                          <a:gd name="connsiteX4" fmla="*/ 0 w 289214"/>
                          <a:gd name="connsiteY4" fmla="*/ 88765 h 253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9214" h="253274">
                            <a:moveTo>
                              <a:pt x="0" y="88765"/>
                            </a:moveTo>
                            <a:lnTo>
                              <a:pt x="289214" y="0"/>
                            </a:lnTo>
                            <a:lnTo>
                              <a:pt x="271647" y="253274"/>
                            </a:lnTo>
                            <a:lnTo>
                              <a:pt x="189357" y="130540"/>
                            </a:lnTo>
                            <a:lnTo>
                              <a:pt x="0" y="8876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5" name="Rectangle 26">
                        <a:extLst>
                          <a:ext uri="{FF2B5EF4-FFF2-40B4-BE49-F238E27FC236}">
                            <a16:creationId xmlns:a16="http://schemas.microsoft.com/office/drawing/2014/main" id="{AA9E658E-B9D6-4E2E-99ED-343904AB5ECA}"/>
                          </a:ext>
                        </a:extLst>
                      </p:cNvPr>
                      <p:cNvSpPr/>
                      <p:nvPr/>
                    </p:nvSpPr>
                    <p:spPr>
                      <a:xfrm rot="19119906">
                        <a:off x="4620551" y="3356257"/>
                        <a:ext cx="212142" cy="232539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6" name="Diamond 22">
                        <a:extLst>
                          <a:ext uri="{FF2B5EF4-FFF2-40B4-BE49-F238E27FC236}">
                            <a16:creationId xmlns:a16="http://schemas.microsoft.com/office/drawing/2014/main" id="{0108BEF1-17FA-44AE-8892-C8FEBA9794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6871" y="4032019"/>
                        <a:ext cx="317920" cy="20825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7" name="Rectangle 26">
                        <a:extLst>
                          <a:ext uri="{FF2B5EF4-FFF2-40B4-BE49-F238E27FC236}">
                            <a16:creationId xmlns:a16="http://schemas.microsoft.com/office/drawing/2014/main" id="{01C04369-99D6-4D53-B2D5-01999D4829FE}"/>
                          </a:ext>
                        </a:extLst>
                      </p:cNvPr>
                      <p:cNvSpPr/>
                      <p:nvPr/>
                    </p:nvSpPr>
                    <p:spPr>
                      <a:xfrm rot="1318376">
                        <a:off x="5323448" y="3486128"/>
                        <a:ext cx="209447" cy="214267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8" name="Oval 3">
                        <a:extLst>
                          <a:ext uri="{FF2B5EF4-FFF2-40B4-BE49-F238E27FC236}">
                            <a16:creationId xmlns:a16="http://schemas.microsoft.com/office/drawing/2014/main" id="{D6DAE1AC-55A2-471D-A7CC-706E68F7CC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7564" y="2731894"/>
                        <a:ext cx="375513" cy="194771"/>
                      </a:xfrm>
                      <a:custGeom>
                        <a:avLst/>
                        <a:gdLst>
                          <a:gd name="connsiteX0" fmla="*/ 0 w 914400"/>
                          <a:gd name="connsiteY0" fmla="*/ 218783 h 437565"/>
                          <a:gd name="connsiteX1" fmla="*/ 457200 w 914400"/>
                          <a:gd name="connsiteY1" fmla="*/ 0 h 437565"/>
                          <a:gd name="connsiteX2" fmla="*/ 914400 w 914400"/>
                          <a:gd name="connsiteY2" fmla="*/ 218783 h 437565"/>
                          <a:gd name="connsiteX3" fmla="*/ 457200 w 914400"/>
                          <a:gd name="connsiteY3" fmla="*/ 437566 h 437565"/>
                          <a:gd name="connsiteX4" fmla="*/ 0 w 914400"/>
                          <a:gd name="connsiteY4" fmla="*/ 218783 h 437565"/>
                          <a:gd name="connsiteX0" fmla="*/ 0 w 1133183"/>
                          <a:gd name="connsiteY0" fmla="*/ 219000 h 438096"/>
                          <a:gd name="connsiteX1" fmla="*/ 457200 w 1133183"/>
                          <a:gd name="connsiteY1" fmla="*/ 217 h 438096"/>
                          <a:gd name="connsiteX2" fmla="*/ 1133183 w 1133183"/>
                          <a:gd name="connsiteY2" fmla="*/ 252659 h 438096"/>
                          <a:gd name="connsiteX3" fmla="*/ 457200 w 1133183"/>
                          <a:gd name="connsiteY3" fmla="*/ 437783 h 438096"/>
                          <a:gd name="connsiteX4" fmla="*/ 0 w 1133183"/>
                          <a:gd name="connsiteY4" fmla="*/ 219000 h 438096"/>
                          <a:gd name="connsiteX0" fmla="*/ 0 w 1162061"/>
                          <a:gd name="connsiteY0" fmla="*/ 218999 h 438096"/>
                          <a:gd name="connsiteX1" fmla="*/ 486078 w 1162061"/>
                          <a:gd name="connsiteY1" fmla="*/ 217 h 438096"/>
                          <a:gd name="connsiteX2" fmla="*/ 1162061 w 1162061"/>
                          <a:gd name="connsiteY2" fmla="*/ 252659 h 438096"/>
                          <a:gd name="connsiteX3" fmla="*/ 486078 w 1162061"/>
                          <a:gd name="connsiteY3" fmla="*/ 437783 h 438096"/>
                          <a:gd name="connsiteX4" fmla="*/ 0 w 1162061"/>
                          <a:gd name="connsiteY4" fmla="*/ 218999 h 438096"/>
                          <a:gd name="connsiteX0" fmla="*/ 28 w 1162089"/>
                          <a:gd name="connsiteY0" fmla="*/ 237832 h 456929"/>
                          <a:gd name="connsiteX1" fmla="*/ 506733 w 1162089"/>
                          <a:gd name="connsiteY1" fmla="*/ 137 h 456929"/>
                          <a:gd name="connsiteX2" fmla="*/ 1162089 w 1162089"/>
                          <a:gd name="connsiteY2" fmla="*/ 271492 h 456929"/>
                          <a:gd name="connsiteX3" fmla="*/ 486106 w 1162089"/>
                          <a:gd name="connsiteY3" fmla="*/ 456616 h 456929"/>
                          <a:gd name="connsiteX4" fmla="*/ 28 w 1162089"/>
                          <a:gd name="connsiteY4" fmla="*/ 237832 h 456929"/>
                          <a:gd name="connsiteX0" fmla="*/ 28 w 1149713"/>
                          <a:gd name="connsiteY0" fmla="*/ 237751 h 456573"/>
                          <a:gd name="connsiteX1" fmla="*/ 506733 w 1149713"/>
                          <a:gd name="connsiteY1" fmla="*/ 56 h 456573"/>
                          <a:gd name="connsiteX2" fmla="*/ 1149713 w 1149713"/>
                          <a:gd name="connsiteY2" fmla="*/ 220978 h 456573"/>
                          <a:gd name="connsiteX3" fmla="*/ 486106 w 1149713"/>
                          <a:gd name="connsiteY3" fmla="*/ 456535 h 456573"/>
                          <a:gd name="connsiteX4" fmla="*/ 28 w 1149713"/>
                          <a:gd name="connsiteY4" fmla="*/ 237751 h 456573"/>
                          <a:gd name="connsiteX0" fmla="*/ 58 w 1149743"/>
                          <a:gd name="connsiteY0" fmla="*/ 237751 h 472332"/>
                          <a:gd name="connsiteX1" fmla="*/ 506763 w 1149743"/>
                          <a:gd name="connsiteY1" fmla="*/ 56 h 472332"/>
                          <a:gd name="connsiteX2" fmla="*/ 1149743 w 1149743"/>
                          <a:gd name="connsiteY2" fmla="*/ 220978 h 472332"/>
                          <a:gd name="connsiteX3" fmla="*/ 477885 w 1149743"/>
                          <a:gd name="connsiteY3" fmla="*/ 472295 h 472332"/>
                          <a:gd name="connsiteX4" fmla="*/ 58 w 1149743"/>
                          <a:gd name="connsiteY4" fmla="*/ 237751 h 472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49743" h="472332">
                            <a:moveTo>
                              <a:pt x="58" y="237751"/>
                            </a:moveTo>
                            <a:cubicBezTo>
                              <a:pt x="4871" y="159045"/>
                              <a:pt x="315149" y="2851"/>
                              <a:pt x="506763" y="56"/>
                            </a:cubicBezTo>
                            <a:cubicBezTo>
                              <a:pt x="698377" y="-2739"/>
                              <a:pt x="1149743" y="100147"/>
                              <a:pt x="1149743" y="220978"/>
                            </a:cubicBezTo>
                            <a:cubicBezTo>
                              <a:pt x="1149743" y="341809"/>
                              <a:pt x="669499" y="469500"/>
                              <a:pt x="477885" y="472295"/>
                            </a:cubicBezTo>
                            <a:cubicBezTo>
                              <a:pt x="286271" y="475090"/>
                              <a:pt x="-4755" y="316457"/>
                              <a:pt x="58" y="237751"/>
                            </a:cubicBez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9" name="Rectangle 26">
                        <a:extLst>
                          <a:ext uri="{FF2B5EF4-FFF2-40B4-BE49-F238E27FC236}">
                            <a16:creationId xmlns:a16="http://schemas.microsoft.com/office/drawing/2014/main" id="{0E66EF6E-AA13-4CC6-A4E8-CDD3F2732559}"/>
                          </a:ext>
                        </a:extLst>
                      </p:cNvPr>
                      <p:cNvSpPr/>
                      <p:nvPr/>
                    </p:nvSpPr>
                    <p:spPr>
                      <a:xfrm rot="1144548">
                        <a:off x="5899781" y="3244024"/>
                        <a:ext cx="216860" cy="271678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0" name="Rectangle 8">
                        <a:extLst>
                          <a:ext uri="{FF2B5EF4-FFF2-40B4-BE49-F238E27FC236}">
                            <a16:creationId xmlns:a16="http://schemas.microsoft.com/office/drawing/2014/main" id="{F20A158C-0593-4FC9-9575-AC7772278405}"/>
                          </a:ext>
                        </a:extLst>
                      </p:cNvPr>
                      <p:cNvSpPr/>
                      <p:nvPr/>
                    </p:nvSpPr>
                    <p:spPr>
                      <a:xfrm rot="2506827">
                        <a:off x="5380856" y="1214790"/>
                        <a:ext cx="247816" cy="300610"/>
                      </a:xfrm>
                      <a:custGeom>
                        <a:avLst/>
                        <a:gdLst>
                          <a:gd name="connsiteX0" fmla="*/ 0 w 275240"/>
                          <a:gd name="connsiteY0" fmla="*/ 0 h 151682"/>
                          <a:gd name="connsiteX1" fmla="*/ 275240 w 275240"/>
                          <a:gd name="connsiteY1" fmla="*/ 0 h 151682"/>
                          <a:gd name="connsiteX2" fmla="*/ 275240 w 275240"/>
                          <a:gd name="connsiteY2" fmla="*/ 151682 h 151682"/>
                          <a:gd name="connsiteX3" fmla="*/ 0 w 275240"/>
                          <a:gd name="connsiteY3" fmla="*/ 151682 h 151682"/>
                          <a:gd name="connsiteX4" fmla="*/ 0 w 275240"/>
                          <a:gd name="connsiteY4" fmla="*/ 0 h 151682"/>
                          <a:gd name="connsiteX0" fmla="*/ 0 w 275240"/>
                          <a:gd name="connsiteY0" fmla="*/ 0 h 203818"/>
                          <a:gd name="connsiteX1" fmla="*/ 275240 w 275240"/>
                          <a:gd name="connsiteY1" fmla="*/ 0 h 203818"/>
                          <a:gd name="connsiteX2" fmla="*/ 275240 w 275240"/>
                          <a:gd name="connsiteY2" fmla="*/ 151682 h 203818"/>
                          <a:gd name="connsiteX3" fmla="*/ 27424 w 275240"/>
                          <a:gd name="connsiteY3" fmla="*/ 203818 h 203818"/>
                          <a:gd name="connsiteX4" fmla="*/ 0 w 275240"/>
                          <a:gd name="connsiteY4" fmla="*/ 0 h 203818"/>
                          <a:gd name="connsiteX0" fmla="*/ 140081 w 247816"/>
                          <a:gd name="connsiteY0" fmla="*/ 80253 h 203818"/>
                          <a:gd name="connsiteX1" fmla="*/ 247816 w 247816"/>
                          <a:gd name="connsiteY1" fmla="*/ 0 h 203818"/>
                          <a:gd name="connsiteX2" fmla="*/ 247816 w 247816"/>
                          <a:gd name="connsiteY2" fmla="*/ 151682 h 203818"/>
                          <a:gd name="connsiteX3" fmla="*/ 0 w 247816"/>
                          <a:gd name="connsiteY3" fmla="*/ 203818 h 203818"/>
                          <a:gd name="connsiteX4" fmla="*/ 140081 w 247816"/>
                          <a:gd name="connsiteY4" fmla="*/ 80253 h 203818"/>
                          <a:gd name="connsiteX0" fmla="*/ 140081 w 247816"/>
                          <a:gd name="connsiteY0" fmla="*/ 215354 h 338919"/>
                          <a:gd name="connsiteX1" fmla="*/ 184586 w 247816"/>
                          <a:gd name="connsiteY1" fmla="*/ 0 h 338919"/>
                          <a:gd name="connsiteX2" fmla="*/ 247816 w 247816"/>
                          <a:gd name="connsiteY2" fmla="*/ 286783 h 338919"/>
                          <a:gd name="connsiteX3" fmla="*/ 0 w 247816"/>
                          <a:gd name="connsiteY3" fmla="*/ 338919 h 338919"/>
                          <a:gd name="connsiteX4" fmla="*/ 140081 w 247816"/>
                          <a:gd name="connsiteY4" fmla="*/ 215354 h 338919"/>
                          <a:gd name="connsiteX0" fmla="*/ 140081 w 247816"/>
                          <a:gd name="connsiteY0" fmla="*/ 177045 h 300610"/>
                          <a:gd name="connsiteX1" fmla="*/ 206042 w 247816"/>
                          <a:gd name="connsiteY1" fmla="*/ 0 h 300610"/>
                          <a:gd name="connsiteX2" fmla="*/ 247816 w 247816"/>
                          <a:gd name="connsiteY2" fmla="*/ 248474 h 300610"/>
                          <a:gd name="connsiteX3" fmla="*/ 0 w 247816"/>
                          <a:gd name="connsiteY3" fmla="*/ 300610 h 300610"/>
                          <a:gd name="connsiteX4" fmla="*/ 140081 w 247816"/>
                          <a:gd name="connsiteY4" fmla="*/ 177045 h 300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7816" h="300610">
                            <a:moveTo>
                              <a:pt x="140081" y="177045"/>
                            </a:moveTo>
                            <a:lnTo>
                              <a:pt x="206042" y="0"/>
                            </a:lnTo>
                            <a:lnTo>
                              <a:pt x="247816" y="248474"/>
                            </a:lnTo>
                            <a:lnTo>
                              <a:pt x="0" y="300610"/>
                            </a:lnTo>
                            <a:lnTo>
                              <a:pt x="140081" y="17704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1" name="Isosceles Triangle 11">
                        <a:extLst>
                          <a:ext uri="{FF2B5EF4-FFF2-40B4-BE49-F238E27FC236}">
                            <a16:creationId xmlns:a16="http://schemas.microsoft.com/office/drawing/2014/main" id="{7D811366-EA23-44B7-80C6-3E7E92AF2487}"/>
                          </a:ext>
                        </a:extLst>
                      </p:cNvPr>
                      <p:cNvSpPr/>
                      <p:nvPr/>
                    </p:nvSpPr>
                    <p:spPr>
                      <a:xfrm rot="865685">
                        <a:off x="6004131" y="1295028"/>
                        <a:ext cx="202561" cy="290389"/>
                      </a:xfrm>
                      <a:custGeom>
                        <a:avLst/>
                        <a:gdLst>
                          <a:gd name="connsiteX0" fmla="*/ 0 w 303186"/>
                          <a:gd name="connsiteY0" fmla="*/ 439868 h 439868"/>
                          <a:gd name="connsiteX1" fmla="*/ 151593 w 303186"/>
                          <a:gd name="connsiteY1" fmla="*/ 0 h 439868"/>
                          <a:gd name="connsiteX2" fmla="*/ 303186 w 303186"/>
                          <a:gd name="connsiteY2" fmla="*/ 439868 h 439868"/>
                          <a:gd name="connsiteX3" fmla="*/ 0 w 303186"/>
                          <a:gd name="connsiteY3" fmla="*/ 439868 h 439868"/>
                          <a:gd name="connsiteX0" fmla="*/ 0 w 325002"/>
                          <a:gd name="connsiteY0" fmla="*/ 492690 h 492690"/>
                          <a:gd name="connsiteX1" fmla="*/ 173409 w 325002"/>
                          <a:gd name="connsiteY1" fmla="*/ 0 h 492690"/>
                          <a:gd name="connsiteX2" fmla="*/ 325002 w 325002"/>
                          <a:gd name="connsiteY2" fmla="*/ 439868 h 492690"/>
                          <a:gd name="connsiteX3" fmla="*/ 0 w 325002"/>
                          <a:gd name="connsiteY3" fmla="*/ 492690 h 492690"/>
                          <a:gd name="connsiteX0" fmla="*/ 0 w 331540"/>
                          <a:gd name="connsiteY0" fmla="*/ 492690 h 492690"/>
                          <a:gd name="connsiteX1" fmla="*/ 173409 w 331540"/>
                          <a:gd name="connsiteY1" fmla="*/ 0 h 492690"/>
                          <a:gd name="connsiteX2" fmla="*/ 331540 w 331540"/>
                          <a:gd name="connsiteY2" fmla="*/ 449988 h 492690"/>
                          <a:gd name="connsiteX3" fmla="*/ 0 w 331540"/>
                          <a:gd name="connsiteY3" fmla="*/ 492690 h 492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31540" h="492690">
                            <a:moveTo>
                              <a:pt x="0" y="492690"/>
                            </a:moveTo>
                            <a:lnTo>
                              <a:pt x="173409" y="0"/>
                            </a:lnTo>
                            <a:lnTo>
                              <a:pt x="331540" y="449988"/>
                            </a:lnTo>
                            <a:lnTo>
                              <a:pt x="0" y="49269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2" name="Rectangle 4">
                        <a:extLst>
                          <a:ext uri="{FF2B5EF4-FFF2-40B4-BE49-F238E27FC236}">
                            <a16:creationId xmlns:a16="http://schemas.microsoft.com/office/drawing/2014/main" id="{F804EC1C-910D-496E-9556-2A2E42E0A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16981" y="1016064"/>
                        <a:ext cx="3543006" cy="355580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ln w="9525">
                            <a:solidFill>
                              <a:schemeClr val="tx1"/>
                            </a:solidFill>
                          </a:ln>
                        </a:endParaRPr>
                      </a:p>
                    </p:txBody>
                  </p:sp>
                  <p:sp>
                    <p:nvSpPr>
                      <p:cNvPr id="1043" name="Hexagon 30">
                        <a:extLst>
                          <a:ext uri="{FF2B5EF4-FFF2-40B4-BE49-F238E27FC236}">
                            <a16:creationId xmlns:a16="http://schemas.microsoft.com/office/drawing/2014/main" id="{57B44B99-5ABA-4492-A8F1-508914E8ED2A}"/>
                          </a:ext>
                        </a:extLst>
                      </p:cNvPr>
                      <p:cNvSpPr/>
                      <p:nvPr/>
                    </p:nvSpPr>
                    <p:spPr>
                      <a:xfrm rot="13401789">
                        <a:off x="4007360" y="2261578"/>
                        <a:ext cx="209553" cy="282777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0 w 461813"/>
                          <a:gd name="connsiteY0" fmla="*/ 165505 h 570407"/>
                          <a:gd name="connsiteX1" fmla="*/ 151145 w 461813"/>
                          <a:gd name="connsiteY1" fmla="*/ 0 h 570407"/>
                          <a:gd name="connsiteX2" fmla="*/ 461812 w 461813"/>
                          <a:gd name="connsiteY2" fmla="*/ 49579 h 570407"/>
                          <a:gd name="connsiteX3" fmla="*/ 233232 w 461813"/>
                          <a:gd name="connsiteY3" fmla="*/ 298757 h 570407"/>
                          <a:gd name="connsiteX4" fmla="*/ 398579 w 461813"/>
                          <a:gd name="connsiteY4" fmla="*/ 456775 h 570407"/>
                          <a:gd name="connsiteX5" fmla="*/ 148573 w 461813"/>
                          <a:gd name="connsiteY5" fmla="*/ 570407 h 570407"/>
                          <a:gd name="connsiteX6" fmla="*/ 0 w 46181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6181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233232" y="298757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4" name="Rectangle 25">
                        <a:extLst>
                          <a:ext uri="{FF2B5EF4-FFF2-40B4-BE49-F238E27FC236}">
                            <a16:creationId xmlns:a16="http://schemas.microsoft.com/office/drawing/2014/main" id="{5C8B8EB4-4EDA-491F-91E4-B7F141AE4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9849" y="2538198"/>
                        <a:ext cx="206260" cy="2801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213921 w 417749"/>
                          <a:gd name="connsiteY0" fmla="*/ 264228 h 437756"/>
                          <a:gd name="connsiteX1" fmla="*/ 417749 w 417749"/>
                          <a:gd name="connsiteY1" fmla="*/ 0 h 437756"/>
                          <a:gd name="connsiteX2" fmla="*/ 344998 w 417749"/>
                          <a:gd name="connsiteY2" fmla="*/ 437756 h 437756"/>
                          <a:gd name="connsiteX3" fmla="*/ 0 w 417749"/>
                          <a:gd name="connsiteY3" fmla="*/ 366655 h 437756"/>
                          <a:gd name="connsiteX4" fmla="*/ 213921 w 417749"/>
                          <a:gd name="connsiteY4" fmla="*/ 264228 h 437756"/>
                          <a:gd name="connsiteX0" fmla="*/ 234146 w 437974"/>
                          <a:gd name="connsiteY0" fmla="*/ 264228 h 460607"/>
                          <a:gd name="connsiteX1" fmla="*/ 437974 w 437974"/>
                          <a:gd name="connsiteY1" fmla="*/ 0 h 460607"/>
                          <a:gd name="connsiteX2" fmla="*/ 365223 w 437974"/>
                          <a:gd name="connsiteY2" fmla="*/ 437756 h 460607"/>
                          <a:gd name="connsiteX3" fmla="*/ 0 w 437974"/>
                          <a:gd name="connsiteY3" fmla="*/ 460607 h 460607"/>
                          <a:gd name="connsiteX4" fmla="*/ 234146 w 437974"/>
                          <a:gd name="connsiteY4" fmla="*/ 264228 h 4606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7974" h="460607">
                            <a:moveTo>
                              <a:pt x="234146" y="264228"/>
                            </a:moveTo>
                            <a:lnTo>
                              <a:pt x="437974" y="0"/>
                            </a:lnTo>
                            <a:lnTo>
                              <a:pt x="365223" y="437756"/>
                            </a:lnTo>
                            <a:lnTo>
                              <a:pt x="0" y="460607"/>
                            </a:lnTo>
                            <a:lnTo>
                              <a:pt x="234146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5" name="Hexagon 30">
                        <a:extLst>
                          <a:ext uri="{FF2B5EF4-FFF2-40B4-BE49-F238E27FC236}">
                            <a16:creationId xmlns:a16="http://schemas.microsoft.com/office/drawing/2014/main" id="{B8D507E8-9E5F-42E8-BCF5-6422D38F44BF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6000929" y="1965755"/>
                        <a:ext cx="169967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81823 w 432020"/>
                          <a:gd name="connsiteY0" fmla="*/ 250441 h 570407"/>
                          <a:gd name="connsiteX1" fmla="*/ 2572 w 432020"/>
                          <a:gd name="connsiteY1" fmla="*/ 0 h 570407"/>
                          <a:gd name="connsiteX2" fmla="*/ 313239 w 432020"/>
                          <a:gd name="connsiteY2" fmla="*/ 49579 h 570407"/>
                          <a:gd name="connsiteX3" fmla="*/ 432021 w 432020"/>
                          <a:gd name="connsiteY3" fmla="*/ 272539 h 570407"/>
                          <a:gd name="connsiteX4" fmla="*/ 250006 w 432020"/>
                          <a:gd name="connsiteY4" fmla="*/ 456775 h 570407"/>
                          <a:gd name="connsiteX5" fmla="*/ 0 w 432020"/>
                          <a:gd name="connsiteY5" fmla="*/ 570407 h 570407"/>
                          <a:gd name="connsiteX6" fmla="*/ 81823 w 432020"/>
                          <a:gd name="connsiteY6" fmla="*/ 250441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020" h="570407">
                            <a:moveTo>
                              <a:pt x="81823" y="250441"/>
                            </a:moveTo>
                            <a:lnTo>
                              <a:pt x="2572" y="0"/>
                            </a:lnTo>
                            <a:lnTo>
                              <a:pt x="313239" y="49579"/>
                            </a:lnTo>
                            <a:lnTo>
                              <a:pt x="432021" y="272539"/>
                            </a:lnTo>
                            <a:lnTo>
                              <a:pt x="250006" y="456775"/>
                            </a:lnTo>
                            <a:lnTo>
                              <a:pt x="0" y="570407"/>
                            </a:lnTo>
                            <a:lnTo>
                              <a:pt x="81823" y="25044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6" name="Teardrop 9">
                        <a:extLst>
                          <a:ext uri="{FF2B5EF4-FFF2-40B4-BE49-F238E27FC236}">
                            <a16:creationId xmlns:a16="http://schemas.microsoft.com/office/drawing/2014/main" id="{DDCFBFEB-9AAB-427C-A18C-E47652908FFA}"/>
                          </a:ext>
                        </a:extLst>
                      </p:cNvPr>
                      <p:cNvSpPr/>
                      <p:nvPr/>
                    </p:nvSpPr>
                    <p:spPr>
                      <a:xfrm rot="20134184">
                        <a:off x="4337021" y="2780475"/>
                        <a:ext cx="288004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  <a:gd name="connsiteX0" fmla="*/ 251851 w 527539"/>
                          <a:gd name="connsiteY0" fmla="*/ 222893 h 435956"/>
                          <a:gd name="connsiteX1" fmla="*/ 296721 w 527539"/>
                          <a:gd name="connsiteY1" fmla="*/ 10090 h 435956"/>
                          <a:gd name="connsiteX2" fmla="*/ 512119 w 527539"/>
                          <a:gd name="connsiteY2" fmla="*/ 46119 h 435956"/>
                          <a:gd name="connsiteX3" fmla="*/ 498891 w 527539"/>
                          <a:gd name="connsiteY3" fmla="*/ 264234 h 435956"/>
                          <a:gd name="connsiteX4" fmla="*/ 296720 w 527539"/>
                          <a:gd name="connsiteY4" fmla="*/ 435956 h 435956"/>
                          <a:gd name="connsiteX5" fmla="*/ 0 w 527539"/>
                          <a:gd name="connsiteY5" fmla="*/ 198353 h 435956"/>
                          <a:gd name="connsiteX6" fmla="*/ 251851 w 527539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27539" h="435956">
                            <a:moveTo>
                              <a:pt x="251851" y="222893"/>
                            </a:moveTo>
                            <a:cubicBezTo>
                              <a:pt x="251851" y="105293"/>
                              <a:pt x="253343" y="39552"/>
                              <a:pt x="296721" y="10090"/>
                            </a:cubicBezTo>
                            <a:cubicBezTo>
                              <a:pt x="340099" y="-19372"/>
                              <a:pt x="455818" y="22779"/>
                              <a:pt x="512119" y="46119"/>
                            </a:cubicBezTo>
                            <a:cubicBezTo>
                              <a:pt x="534276" y="105427"/>
                              <a:pt x="534791" y="199261"/>
                              <a:pt x="498891" y="264234"/>
                            </a:cubicBezTo>
                            <a:cubicBezTo>
                              <a:pt x="462991" y="329207"/>
                              <a:pt x="408358" y="435956"/>
                              <a:pt x="296720" y="435956"/>
                            </a:cubicBezTo>
                            <a:cubicBezTo>
                              <a:pt x="185082" y="435956"/>
                              <a:pt x="0" y="315953"/>
                              <a:pt x="0" y="198353"/>
                            </a:cubicBezTo>
                            <a:lnTo>
                              <a:pt x="251851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19" name="Rectangle 26">
                      <a:extLst>
                        <a:ext uri="{FF2B5EF4-FFF2-40B4-BE49-F238E27FC236}">
                          <a16:creationId xmlns:a16="http://schemas.microsoft.com/office/drawing/2014/main" id="{9D3B3D72-C715-4E68-B25F-2962010D7400}"/>
                        </a:ext>
                      </a:extLst>
                    </p:cNvPr>
                    <p:cNvSpPr/>
                    <p:nvPr/>
                  </p:nvSpPr>
                  <p:spPr>
                    <a:xfrm rot="9753531">
                      <a:off x="4167582" y="4703685"/>
                      <a:ext cx="227688" cy="247791"/>
                    </a:xfrm>
                    <a:custGeom>
                      <a:avLst/>
                      <a:gdLst>
                        <a:gd name="connsiteX0" fmla="*/ 0 w 302930"/>
                        <a:gd name="connsiteY0" fmla="*/ 0 h 475757"/>
                        <a:gd name="connsiteX1" fmla="*/ 302930 w 302930"/>
                        <a:gd name="connsiteY1" fmla="*/ 0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302930"/>
                        <a:gd name="connsiteY0" fmla="*/ 0 h 475757"/>
                        <a:gd name="connsiteX1" fmla="*/ 262349 w 302930"/>
                        <a:gd name="connsiteY1" fmla="*/ 19968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464364"/>
                        <a:gd name="connsiteY0" fmla="*/ 0 h 633620"/>
                        <a:gd name="connsiteX1" fmla="*/ 423783 w 464364"/>
                        <a:gd name="connsiteY1" fmla="*/ 177831 h 633620"/>
                        <a:gd name="connsiteX2" fmla="*/ 464364 w 464364"/>
                        <a:gd name="connsiteY2" fmla="*/ 633620 h 633620"/>
                        <a:gd name="connsiteX3" fmla="*/ 161434 w 464364"/>
                        <a:gd name="connsiteY3" fmla="*/ 633620 h 633620"/>
                        <a:gd name="connsiteX4" fmla="*/ 0 w 464364"/>
                        <a:gd name="connsiteY4" fmla="*/ 0 h 63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364" h="633620">
                          <a:moveTo>
                            <a:pt x="0" y="0"/>
                          </a:moveTo>
                          <a:lnTo>
                            <a:pt x="423783" y="177831"/>
                          </a:lnTo>
                          <a:lnTo>
                            <a:pt x="464364" y="633620"/>
                          </a:lnTo>
                          <a:lnTo>
                            <a:pt x="161434" y="6336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331D7E11-A86B-41B4-81B0-9FB47A85DA50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4" y="19967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2AA11C67-1B53-4046-9676-25C73EC33009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3" y="213942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567358F9-289E-467D-A3E0-0608E9AAB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300000">
                    <a:off x="3827558" y="25992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B1B3F1B8-22D7-46F0-9AB8-5AD8FA28277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657411" y="29061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38F64F46-4F6E-4FAD-9DC2-2BD1798C47D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809811" y="30585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532F0025-5E50-43DF-84D1-99D7D31DFC16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667213" y="30585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953485C3-4DA1-44AA-9B10-7AEE821ADA87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429689" y="30515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3F65CF48-9C80-4D01-BCE9-087024AF9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6714" y="305598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5B9167C8-7505-430C-996A-5A36E9D33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2115" y="32037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A3D53EA6-C7BC-4561-8058-67B6189FED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424961" y="32132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DE3FEAAD-E2B4-4B2C-9D98-23BB4D77CC47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946652" y="35104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CC82175D-C3E5-4D9C-B79C-0D810D1F9365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3970225" y="3674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EB91FF3A-6549-4166-8753-A5AB216927D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2916040" y="33636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3ECD93B5-D697-48F8-94F4-A599A9322A3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277863" y="2156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D8A29F5F-AACD-4D71-8367-2DB4A6A8F1E8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30252" y="21417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F150B377-41DC-4215-B140-8F0A493FBE92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70687" y="19980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98A0ECC0-7A52-4AFF-8154-723B0060A282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66678" y="21392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A1A90FAD-6F37-4435-A23E-343DF61685E7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274856" y="36562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498A2A47-A6C4-4D6E-9BAD-903750C4BCE2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3814993" y="36574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968CD884-4465-4AC4-A75E-400AA1F8B9A0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33487" y="305622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AE13AB50-DF17-4970-A9AF-6E5489930B77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442009" y="27414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500BF9A7-9606-40BE-997F-900D86F63321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23817" y="28979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61D8173F-6FD7-490C-B178-9BD5820A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000000">
                    <a:off x="4427883" y="40946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3F357733-5C56-44A9-93F5-CC0D1AB56C63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2923710" y="484796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033ADEC0-14A6-40B4-A58F-2F1E1A84438A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813422" y="45513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6ADC4C45-B757-4B7F-BE25-707CCBFFC27A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675478" y="455593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EF532D3A-4060-493F-AD87-D0B4D9D36C05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271367" y="51623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E0D6EBF3-B027-4019-861F-B1C30E35F7FB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433314" y="513318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EF3D2BF4-7536-4CB6-9770-FF2352287E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02652" y="411387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3A132C85-3208-4976-BBC0-8319AC96F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12125" y="42432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30E4CD4F-E42A-4145-87D5-88A1C389C9D1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347337" y="40870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28C6613F-6CFA-4B02-92FF-4AE4651FA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369192" y="424727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639E6F9F-ABEB-46A9-AAFA-4F7AA5AD176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523466" y="42764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6CDA388D-0673-4B69-8FF7-14E439560B8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665845" y="427178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D543617D-6B3D-445E-8563-8EB98D61DBDA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5" y="454951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8494747E-D27D-4BE9-85B6-F1CBACCD5F01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19450" y="470138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E3EE9BC2-EC45-42B2-9DDC-3114215A218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3" y="48538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Arrow Connector 329">
                    <a:extLst>
                      <a:ext uri="{FF2B5EF4-FFF2-40B4-BE49-F238E27FC236}">
                        <a16:creationId xmlns:a16="http://schemas.microsoft.com/office/drawing/2014/main" id="{12CC25B8-2D7F-42D1-B3A1-FAF7496C6508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69981" y="428779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Arrow Connector 330">
                    <a:extLst>
                      <a:ext uri="{FF2B5EF4-FFF2-40B4-BE49-F238E27FC236}">
                        <a16:creationId xmlns:a16="http://schemas.microsoft.com/office/drawing/2014/main" id="{36CB6ECF-30A1-4BD4-8905-B804444553D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74580" y="44163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726BE4DE-1B11-4884-BA75-3D275362F39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6592" y="426892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Arrow Connector 332">
                    <a:extLst>
                      <a:ext uri="{FF2B5EF4-FFF2-40B4-BE49-F238E27FC236}">
                        <a16:creationId xmlns:a16="http://schemas.microsoft.com/office/drawing/2014/main" id="{017A4174-61B9-4DC8-B570-0BA2AA74092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17077" y="44015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Arrow Connector 333">
                    <a:extLst>
                      <a:ext uri="{FF2B5EF4-FFF2-40B4-BE49-F238E27FC236}">
                        <a16:creationId xmlns:a16="http://schemas.microsoft.com/office/drawing/2014/main" id="{0DD58989-635C-4B0E-A081-AA90DAF46861}"/>
                      </a:ext>
                    </a:extLst>
                  </p:cNvPr>
                  <p:cNvCxnSpPr/>
                  <p:nvPr/>
                </p:nvCxnSpPr>
                <p:spPr>
                  <a:xfrm>
                    <a:off x="3672655" y="578751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91E61102-753A-4D2D-B927-4A2CFC5FBA98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580206" y="39374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772466FA-C50B-4E95-BD97-64F0E3E6EF9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731134" y="39232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177932B7-ADA3-460C-842D-2E0CEDAE6FB7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588063" y="576019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Arrow Connector 337">
                    <a:extLst>
                      <a:ext uri="{FF2B5EF4-FFF2-40B4-BE49-F238E27FC236}">
                        <a16:creationId xmlns:a16="http://schemas.microsoft.com/office/drawing/2014/main" id="{3255FD80-1BA2-4B9D-B023-BE5A0FBE06C7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352745" y="561622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97B44A5F-7D94-4CFC-8038-A04EC8FABBE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79562" y="56101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DDEFEF22-4B56-4F21-84EB-82152ADE978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65108" y="54718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49A0DD32-4C06-4A52-B7BC-78F87DE809F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31855" y="56148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66FB751B-3D80-40BB-87AA-89826B1C089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1766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7504D796-B1D8-43F2-8753-6C55A48097F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769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E00682E5-548E-4B2F-BB12-79C1374AB643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5611569" y="484435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CF1748D0-F370-4A84-901A-FE77CF0D9A79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641" y="5149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FD6FF32B-D82F-42EE-A65E-DF7B28B88A20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734" y="53115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Arrow Connector 346">
                    <a:extLst>
                      <a:ext uri="{FF2B5EF4-FFF2-40B4-BE49-F238E27FC236}">
                        <a16:creationId xmlns:a16="http://schemas.microsoft.com/office/drawing/2014/main" id="{DA796D11-325E-4DA6-8BF1-764445A768D7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5" y="51597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2D1331A5-969A-463A-99E7-31158956AF0A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4" y="532147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BF86C314-C8CD-40E0-8E2F-D69C9D65249A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5627284" y="50308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Arrow Connector 349">
                    <a:extLst>
                      <a:ext uri="{FF2B5EF4-FFF2-40B4-BE49-F238E27FC236}">
                        <a16:creationId xmlns:a16="http://schemas.microsoft.com/office/drawing/2014/main" id="{7E2EBFAA-3041-4592-A85B-C9CED4F28CDB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82144" y="50210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Arrow Connector 350">
                    <a:extLst>
                      <a:ext uri="{FF2B5EF4-FFF2-40B4-BE49-F238E27FC236}">
                        <a16:creationId xmlns:a16="http://schemas.microsoft.com/office/drawing/2014/main" id="{59E78A9D-7619-44AF-8E27-3107BB0DC1B3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67989" y="51591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1F03A946-C8AE-45F4-98A7-9253F6475A67}"/>
                      </a:ext>
                    </a:extLst>
                  </p:cNvPr>
                  <p:cNvCxnSpPr/>
                  <p:nvPr/>
                </p:nvCxnSpPr>
                <p:spPr>
                  <a:xfrm>
                    <a:off x="5489074" y="53030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DED1B43C-1A30-4F45-9F92-31A28A77CFEF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342677" y="531605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>
                    <a:extLst>
                      <a:ext uri="{FF2B5EF4-FFF2-40B4-BE49-F238E27FC236}">
                        <a16:creationId xmlns:a16="http://schemas.microsoft.com/office/drawing/2014/main" id="{B57CBED1-AD9C-4C89-A525-F520C5EF18EB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4568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>
                    <a:extLst>
                      <a:ext uri="{FF2B5EF4-FFF2-40B4-BE49-F238E27FC236}">
                        <a16:creationId xmlns:a16="http://schemas.microsoft.com/office/drawing/2014/main" id="{99F034DB-283B-44EB-B57B-08D96366DDB4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1561" y="50104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>
                    <a:extLst>
                      <a:ext uri="{FF2B5EF4-FFF2-40B4-BE49-F238E27FC236}">
                        <a16:creationId xmlns:a16="http://schemas.microsoft.com/office/drawing/2014/main" id="{FFE5E43B-1AA0-43F6-A46C-D6A2A24D8AF4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29178" y="50149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28A971B3-80FA-4CBA-8DC2-4DF7CCFE9E5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5080" y="48750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83FAC974-60FA-46EE-A62C-2991BA05DF33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316028" y="56276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Arrow Connector 358">
                    <a:extLst>
                      <a:ext uri="{FF2B5EF4-FFF2-40B4-BE49-F238E27FC236}">
                        <a16:creationId xmlns:a16="http://schemas.microsoft.com/office/drawing/2014/main" id="{21131FEE-3B0E-47EB-B50B-08C90C1C2FF6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5337372" y="54558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Arrow Connector 359">
                    <a:extLst>
                      <a:ext uri="{FF2B5EF4-FFF2-40B4-BE49-F238E27FC236}">
                        <a16:creationId xmlns:a16="http://schemas.microsoft.com/office/drawing/2014/main" id="{9347796F-DA82-4452-BA80-960806C53F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339457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Arrow Connector 360">
                    <a:extLst>
                      <a:ext uri="{FF2B5EF4-FFF2-40B4-BE49-F238E27FC236}">
                        <a16:creationId xmlns:a16="http://schemas.microsoft.com/office/drawing/2014/main" id="{288220F4-B32B-4878-811A-6300DDA47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487720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B079FB7E-2835-4B51-90DD-11265516A7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625055" y="42542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27672F8D-10D8-4541-9A09-E27BE9BF0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792042" y="426840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Arrow Connector 363">
                    <a:extLst>
                      <a:ext uri="{FF2B5EF4-FFF2-40B4-BE49-F238E27FC236}">
                        <a16:creationId xmlns:a16="http://schemas.microsoft.com/office/drawing/2014/main" id="{E4010EA3-4BD6-4224-85FE-269BC478688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0130" y="5762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EC8CF6B6-30C7-4F42-82C8-40EA4E6DCCD8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548476" y="57673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Arrow Connector 365">
                    <a:extLst>
                      <a:ext uri="{FF2B5EF4-FFF2-40B4-BE49-F238E27FC236}">
                        <a16:creationId xmlns:a16="http://schemas.microsoft.com/office/drawing/2014/main" id="{BC2FFCBE-749D-4C5D-A1DE-C49223DDDE9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700497" y="57626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Arrow Connector 366">
                    <a:extLst>
                      <a:ext uri="{FF2B5EF4-FFF2-40B4-BE49-F238E27FC236}">
                        <a16:creationId xmlns:a16="http://schemas.microsoft.com/office/drawing/2014/main" id="{96F16747-43A5-44CF-8E42-5591B89D6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320000">
                    <a:off x="6400131" y="43964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Arrow Connector 367">
                    <a:extLst>
                      <a:ext uri="{FF2B5EF4-FFF2-40B4-BE49-F238E27FC236}">
                        <a16:creationId xmlns:a16="http://schemas.microsoft.com/office/drawing/2014/main" id="{D6603689-C6A4-429F-8F8D-A16CAD47C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490573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Arrow Connector 368">
                    <a:extLst>
                      <a:ext uri="{FF2B5EF4-FFF2-40B4-BE49-F238E27FC236}">
                        <a16:creationId xmlns:a16="http://schemas.microsoft.com/office/drawing/2014/main" id="{6AB03216-0692-4101-858F-B1C85CA9F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647605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Arrow Connector 369">
                    <a:extLst>
                      <a:ext uri="{FF2B5EF4-FFF2-40B4-BE49-F238E27FC236}">
                        <a16:creationId xmlns:a16="http://schemas.microsoft.com/office/drawing/2014/main" id="{FC2F301D-9AB8-4E61-B80F-C53956C7F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04250" y="4804386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Arrow Connector 370">
                    <a:extLst>
                      <a:ext uri="{FF2B5EF4-FFF2-40B4-BE49-F238E27FC236}">
                        <a16:creationId xmlns:a16="http://schemas.microsoft.com/office/drawing/2014/main" id="{F4C3C566-0FCD-4607-9A40-59C94C3DA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750936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Arrow Connector 371">
                    <a:extLst>
                      <a:ext uri="{FF2B5EF4-FFF2-40B4-BE49-F238E27FC236}">
                        <a16:creationId xmlns:a16="http://schemas.microsoft.com/office/drawing/2014/main" id="{CB6A0EB6-8554-48F2-AEA8-0AC5DD82C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14005" y="3869789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Arrow Connector 372">
                    <a:extLst>
                      <a:ext uri="{FF2B5EF4-FFF2-40B4-BE49-F238E27FC236}">
                        <a16:creationId xmlns:a16="http://schemas.microsoft.com/office/drawing/2014/main" id="{ACD5A7F9-691B-48BB-81A6-D4C8D2E4E7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588992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Arrow Connector 373">
                    <a:extLst>
                      <a:ext uri="{FF2B5EF4-FFF2-40B4-BE49-F238E27FC236}">
                        <a16:creationId xmlns:a16="http://schemas.microsoft.com/office/drawing/2014/main" id="{CAB905AA-74E0-4C48-ABD1-3EF3FDFBA92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573634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Arrow Connector 374">
                    <a:extLst>
                      <a:ext uri="{FF2B5EF4-FFF2-40B4-BE49-F238E27FC236}">
                        <a16:creationId xmlns:a16="http://schemas.microsoft.com/office/drawing/2014/main" id="{92083CE0-5091-42E7-83DD-5F2320C94705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466173" y="38102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Arrow Connector 375">
                    <a:extLst>
                      <a:ext uri="{FF2B5EF4-FFF2-40B4-BE49-F238E27FC236}">
                        <a16:creationId xmlns:a16="http://schemas.microsoft.com/office/drawing/2014/main" id="{EAD79E95-03D3-4DD7-A9FE-560A9A45A101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641968" y="381491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Arrow Connector 376">
                    <a:extLst>
                      <a:ext uri="{FF2B5EF4-FFF2-40B4-BE49-F238E27FC236}">
                        <a16:creationId xmlns:a16="http://schemas.microsoft.com/office/drawing/2014/main" id="{C8FD08E4-F441-4A42-8932-04F83F2F6AF1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794804" y="38102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Arrow Connector 377">
                    <a:extLst>
                      <a:ext uri="{FF2B5EF4-FFF2-40B4-BE49-F238E27FC236}">
                        <a16:creationId xmlns:a16="http://schemas.microsoft.com/office/drawing/2014/main" id="{5D79AA2F-1E80-44FD-9BA6-63567FFEB94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952464" y="38051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Arrow Connector 378">
                    <a:extLst>
                      <a:ext uri="{FF2B5EF4-FFF2-40B4-BE49-F238E27FC236}">
                        <a16:creationId xmlns:a16="http://schemas.microsoft.com/office/drawing/2014/main" id="{B4356EC1-1E4B-485A-A6DD-41705F07508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661" y="23050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Arrow Connector 379">
                    <a:extLst>
                      <a:ext uri="{FF2B5EF4-FFF2-40B4-BE49-F238E27FC236}">
                        <a16:creationId xmlns:a16="http://schemas.microsoft.com/office/drawing/2014/main" id="{FE87E0DA-3570-402D-BDE3-75C07431DCBF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08223" y="244844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Arrow Connector 380">
                    <a:extLst>
                      <a:ext uri="{FF2B5EF4-FFF2-40B4-BE49-F238E27FC236}">
                        <a16:creationId xmlns:a16="http://schemas.microsoft.com/office/drawing/2014/main" id="{034D1B55-1802-4982-A8A9-369537A039DE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12766" y="2600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Arrow Connector 381">
                    <a:extLst>
                      <a:ext uri="{FF2B5EF4-FFF2-40B4-BE49-F238E27FC236}">
                        <a16:creationId xmlns:a16="http://schemas.microsoft.com/office/drawing/2014/main" id="{07947ADC-D390-4693-B507-688F1DB0DED9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386620" y="25960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Arrow Connector 382">
                    <a:extLst>
                      <a:ext uri="{FF2B5EF4-FFF2-40B4-BE49-F238E27FC236}">
                        <a16:creationId xmlns:a16="http://schemas.microsoft.com/office/drawing/2014/main" id="{538AF47E-2242-4EAB-8248-9E2DE9DF40E2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390133" y="2438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Arrow Connector 383">
                    <a:extLst>
                      <a:ext uri="{FF2B5EF4-FFF2-40B4-BE49-F238E27FC236}">
                        <a16:creationId xmlns:a16="http://schemas.microsoft.com/office/drawing/2014/main" id="{4560DEC9-2FDC-442A-99ED-3E306732CF94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571" y="274344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Arrow Connector 384">
                    <a:extLst>
                      <a:ext uri="{FF2B5EF4-FFF2-40B4-BE49-F238E27FC236}">
                        <a16:creationId xmlns:a16="http://schemas.microsoft.com/office/drawing/2014/main" id="{61E90A2E-3209-4194-8BF2-B932C84B825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2531" y="25994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0E93C8BA-2897-4846-AEE2-1CA8379409EA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34930" y="25945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589C931F-ACE2-4B98-B437-E5CD44296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420000">
                    <a:off x="5641968" y="2264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D42B05D4-D9C7-49CA-83CF-22CC4ABC4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60000">
                    <a:off x="5636592" y="21376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82B60460-508D-49E1-934C-1BAC2F6E2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03462" y="2242390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0107CD90-78F1-4CE3-B2B5-1B0D1164D5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41383" y="2123168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Arrow Connector 390">
                    <a:extLst>
                      <a:ext uri="{FF2B5EF4-FFF2-40B4-BE49-F238E27FC236}">
                        <a16:creationId xmlns:a16="http://schemas.microsoft.com/office/drawing/2014/main" id="{6CFFFBEE-5BA7-42FC-83E3-9F655864B660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342" y="290620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Arrow Connector 391">
                    <a:extLst>
                      <a:ext uri="{FF2B5EF4-FFF2-40B4-BE49-F238E27FC236}">
                        <a16:creationId xmlns:a16="http://schemas.microsoft.com/office/drawing/2014/main" id="{345E37D3-5B29-4949-B01E-5A39387A5F74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66855" y="306806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Arrow Connector 392">
                    <a:extLst>
                      <a:ext uri="{FF2B5EF4-FFF2-40B4-BE49-F238E27FC236}">
                        <a16:creationId xmlns:a16="http://schemas.microsoft.com/office/drawing/2014/main" id="{DB682778-AE99-41FC-8671-443231F4CDD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285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Arrow Connector 393">
                    <a:extLst>
                      <a:ext uri="{FF2B5EF4-FFF2-40B4-BE49-F238E27FC236}">
                        <a16:creationId xmlns:a16="http://schemas.microsoft.com/office/drawing/2014/main" id="{4FEBFF8A-C969-4A7F-9F0E-2C568D4CD580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41967" y="30636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Arrow Connector 394">
                    <a:extLst>
                      <a:ext uri="{FF2B5EF4-FFF2-40B4-BE49-F238E27FC236}">
                        <a16:creationId xmlns:a16="http://schemas.microsoft.com/office/drawing/2014/main" id="{52130172-484A-4CDD-A043-50FB55C924CF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08969" y="3205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Arrow Connector 395">
                    <a:extLst>
                      <a:ext uri="{FF2B5EF4-FFF2-40B4-BE49-F238E27FC236}">
                        <a16:creationId xmlns:a16="http://schemas.microsoft.com/office/drawing/2014/main" id="{1DD84760-7FA7-4D20-B10D-1131F66E669F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620748" y="289569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Arrow Connector 396">
                    <a:extLst>
                      <a:ext uri="{FF2B5EF4-FFF2-40B4-BE49-F238E27FC236}">
                        <a16:creationId xmlns:a16="http://schemas.microsoft.com/office/drawing/2014/main" id="{F6F06EE6-B8E1-4448-98D2-83EBE5BB7BF0}"/>
                      </a:ext>
                    </a:extLst>
                  </p:cNvPr>
                  <p:cNvCxnSpPr/>
                  <p:nvPr/>
                </p:nvCxnSpPr>
                <p:spPr>
                  <a:xfrm rot="8400000">
                    <a:off x="6385097" y="3183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Arrow Connector 397">
                    <a:extLst>
                      <a:ext uri="{FF2B5EF4-FFF2-40B4-BE49-F238E27FC236}">
                        <a16:creationId xmlns:a16="http://schemas.microsoft.com/office/drawing/2014/main" id="{F6B83DB7-9476-4F96-8F2E-7AC86395F3B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6244748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Arrow Connector 398">
                    <a:extLst>
                      <a:ext uri="{FF2B5EF4-FFF2-40B4-BE49-F238E27FC236}">
                        <a16:creationId xmlns:a16="http://schemas.microsoft.com/office/drawing/2014/main" id="{92CC17AC-CDAC-4167-9F40-B96B39ACE009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244236" y="33649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Arrow Connector 399">
                    <a:extLst>
                      <a:ext uri="{FF2B5EF4-FFF2-40B4-BE49-F238E27FC236}">
                        <a16:creationId xmlns:a16="http://schemas.microsoft.com/office/drawing/2014/main" id="{93F5980D-E282-4A63-8B05-8BEA3747931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346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Arrow Connector 400">
                    <a:extLst>
                      <a:ext uri="{FF2B5EF4-FFF2-40B4-BE49-F238E27FC236}">
                        <a16:creationId xmlns:a16="http://schemas.microsoft.com/office/drawing/2014/main" id="{0B06B82B-B708-4635-99D9-CDB9EFA1203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111026" y="31890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Straight Arrow Connector 401">
                    <a:extLst>
                      <a:ext uri="{FF2B5EF4-FFF2-40B4-BE49-F238E27FC236}">
                        <a16:creationId xmlns:a16="http://schemas.microsoft.com/office/drawing/2014/main" id="{6D8747EB-4888-4BCA-BA00-3E6C754064E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03634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Arrow Connector 402">
                    <a:extLst>
                      <a:ext uri="{FF2B5EF4-FFF2-40B4-BE49-F238E27FC236}">
                        <a16:creationId xmlns:a16="http://schemas.microsoft.com/office/drawing/2014/main" id="{6C653D8E-DDAB-47B2-BE79-B9320B924139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943948" y="30651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Arrow Connector 403">
                    <a:extLst>
                      <a:ext uri="{FF2B5EF4-FFF2-40B4-BE49-F238E27FC236}">
                        <a16:creationId xmlns:a16="http://schemas.microsoft.com/office/drawing/2014/main" id="{3C777A34-A535-47BE-8646-35A3A3CB0749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7703" y="30420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Arrow Connector 404">
                    <a:extLst>
                      <a:ext uri="{FF2B5EF4-FFF2-40B4-BE49-F238E27FC236}">
                        <a16:creationId xmlns:a16="http://schemas.microsoft.com/office/drawing/2014/main" id="{462D1BD9-650B-423A-95FD-10C2092AEAE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54205" y="24657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Arrow Connector 405">
                    <a:extLst>
                      <a:ext uri="{FF2B5EF4-FFF2-40B4-BE49-F238E27FC236}">
                        <a16:creationId xmlns:a16="http://schemas.microsoft.com/office/drawing/2014/main" id="{17397E8D-1486-4823-AA42-E9CC0D80A78C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404391" y="305789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Arrow Connector 406">
                    <a:extLst>
                      <a:ext uri="{FF2B5EF4-FFF2-40B4-BE49-F238E27FC236}">
                        <a16:creationId xmlns:a16="http://schemas.microsoft.com/office/drawing/2014/main" id="{8D92F6D8-F4C9-4AF4-91E6-D84056F0E1B7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6559878" y="36475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Arrow Connector 407">
                    <a:extLst>
                      <a:ext uri="{FF2B5EF4-FFF2-40B4-BE49-F238E27FC236}">
                        <a16:creationId xmlns:a16="http://schemas.microsoft.com/office/drawing/2014/main" id="{CA0EACF7-42D0-4F0C-898C-3DF10345DBF2}"/>
                      </a:ext>
                    </a:extLst>
                  </p:cNvPr>
                  <p:cNvCxnSpPr/>
                  <p:nvPr/>
                </p:nvCxnSpPr>
                <p:spPr>
                  <a:xfrm>
                    <a:off x="5056924" y="3442021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Arrow Connector 408">
                    <a:extLst>
                      <a:ext uri="{FF2B5EF4-FFF2-40B4-BE49-F238E27FC236}">
                        <a16:creationId xmlns:a16="http://schemas.microsoft.com/office/drawing/2014/main" id="{9CF3F8E2-25CD-482B-AF93-31AB02EBD29A}"/>
                      </a:ext>
                    </a:extLst>
                  </p:cNvPr>
                  <p:cNvCxnSpPr/>
                  <p:nvPr/>
                </p:nvCxnSpPr>
                <p:spPr>
                  <a:xfrm>
                    <a:off x="5056874" y="3621872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Arrow Connector 409">
                    <a:extLst>
                      <a:ext uri="{FF2B5EF4-FFF2-40B4-BE49-F238E27FC236}">
                        <a16:creationId xmlns:a16="http://schemas.microsoft.com/office/drawing/2014/main" id="{0FD8D1F8-349D-4430-80BA-A890E43CE811}"/>
                      </a:ext>
                    </a:extLst>
                  </p:cNvPr>
                  <p:cNvCxnSpPr/>
                  <p:nvPr/>
                </p:nvCxnSpPr>
                <p:spPr>
                  <a:xfrm>
                    <a:off x="5062051" y="3772598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Arrow Connector 410">
                    <a:extLst>
                      <a:ext uri="{FF2B5EF4-FFF2-40B4-BE49-F238E27FC236}">
                        <a16:creationId xmlns:a16="http://schemas.microsoft.com/office/drawing/2014/main" id="{019C0EE6-9F87-480E-A0B2-A87C57C2A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7780" y="3162300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Straight Arrow Connector 411">
                    <a:extLst>
                      <a:ext uri="{FF2B5EF4-FFF2-40B4-BE49-F238E27FC236}">
                        <a16:creationId xmlns:a16="http://schemas.microsoft.com/office/drawing/2014/main" id="{86193F13-7B75-47C0-8F0C-DD265856B4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2872" y="330044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Arrow Connector 412">
                    <a:extLst>
                      <a:ext uri="{FF2B5EF4-FFF2-40B4-BE49-F238E27FC236}">
                        <a16:creationId xmlns:a16="http://schemas.microsoft.com/office/drawing/2014/main" id="{EABBC53F-7824-49AD-9E35-BC512647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898250" y="301981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Arrow Connector 413">
                    <a:extLst>
                      <a:ext uri="{FF2B5EF4-FFF2-40B4-BE49-F238E27FC236}">
                        <a16:creationId xmlns:a16="http://schemas.microsoft.com/office/drawing/2014/main" id="{549E2EDF-42A5-45D4-B2E4-F8475E05C64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61313" y="22999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Arrow Connector 414">
                    <a:extLst>
                      <a:ext uri="{FF2B5EF4-FFF2-40B4-BE49-F238E27FC236}">
                        <a16:creationId xmlns:a16="http://schemas.microsoft.com/office/drawing/2014/main" id="{8EF5D205-93D4-4B1A-B666-A5E70AC162E6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55601" y="24235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Arrow Connector 415">
                    <a:extLst>
                      <a:ext uri="{FF2B5EF4-FFF2-40B4-BE49-F238E27FC236}">
                        <a16:creationId xmlns:a16="http://schemas.microsoft.com/office/drawing/2014/main" id="{66836B24-FC31-463C-BAE3-3C0208238C3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13168" y="230268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Arrow Connector 416">
                    <a:extLst>
                      <a:ext uri="{FF2B5EF4-FFF2-40B4-BE49-F238E27FC236}">
                        <a16:creationId xmlns:a16="http://schemas.microsoft.com/office/drawing/2014/main" id="{2440B02C-5667-46BE-A69F-7A0B6A4C45C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03643" y="243960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A8F519F8-50DA-42AC-90BA-B57B3A899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60000">
                  <a:off x="3915502" y="3498994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5DE2866B-32C4-4169-BC65-C6F7D631C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8006810" y="6014442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5-Point Star 26">
                <a:extLst>
                  <a:ext uri="{FF2B5EF4-FFF2-40B4-BE49-F238E27FC236}">
                    <a16:creationId xmlns:a16="http://schemas.microsoft.com/office/drawing/2014/main" id="{D16B29F1-2EF0-42D1-BDAA-1251BCA5BE72}"/>
                  </a:ext>
                </a:extLst>
              </p:cNvPr>
              <p:cNvSpPr/>
              <p:nvPr/>
            </p:nvSpPr>
            <p:spPr>
              <a:xfrm>
                <a:off x="7838054" y="5648482"/>
                <a:ext cx="218902" cy="218902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9BE9E1C-DB4C-4C94-AD63-4C744DE958B2}"/>
                </a:ext>
              </a:extLst>
            </p:cNvPr>
            <p:cNvCxnSpPr>
              <a:cxnSpLocks/>
            </p:cNvCxnSpPr>
            <p:nvPr/>
          </p:nvCxnSpPr>
          <p:spPr>
            <a:xfrm rot="9180000">
              <a:off x="6102173" y="2592829"/>
              <a:ext cx="82678" cy="0"/>
            </a:xfrm>
            <a:prstGeom prst="straightConnector1">
              <a:avLst/>
            </a:prstGeom>
            <a:ln w="6350">
              <a:solidFill>
                <a:schemeClr val="tx1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Group 5">
              <a:extLst>
                <a:ext uri="{FF2B5EF4-FFF2-40B4-BE49-F238E27FC236}">
                  <a16:creationId xmlns:a16="http://schemas.microsoft.com/office/drawing/2014/main" id="{BFA73C73-1E8C-4F65-BE64-6FB5BC9B7148}"/>
                </a:ext>
              </a:extLst>
            </p:cNvPr>
            <p:cNvGrpSpPr/>
            <p:nvPr/>
          </p:nvGrpSpPr>
          <p:grpSpPr>
            <a:xfrm rot="3412650">
              <a:off x="3870316" y="2078714"/>
              <a:ext cx="200474" cy="110032"/>
              <a:chOff x="5306214" y="1498822"/>
              <a:chExt cx="148895" cy="81463"/>
            </a:xfrm>
          </p:grpSpPr>
          <p:grpSp>
            <p:nvGrpSpPr>
              <p:cNvPr id="283" name="Group 6">
                <a:extLst>
                  <a:ext uri="{FF2B5EF4-FFF2-40B4-BE49-F238E27FC236}">
                    <a16:creationId xmlns:a16="http://schemas.microsoft.com/office/drawing/2014/main" id="{F6401DCF-9EA9-44AF-B461-47BF51BE23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85" name="Oval 7">
                  <a:extLst>
                    <a:ext uri="{FF2B5EF4-FFF2-40B4-BE49-F238E27FC236}">
                      <a16:creationId xmlns:a16="http://schemas.microsoft.com/office/drawing/2014/main" id="{413C15FB-BC52-4175-B92A-59EA7D0C4489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86" name="Pie 8">
                  <a:extLst>
                    <a:ext uri="{FF2B5EF4-FFF2-40B4-BE49-F238E27FC236}">
                      <a16:creationId xmlns:a16="http://schemas.microsoft.com/office/drawing/2014/main" id="{826F6D0B-B7EA-4484-A661-AB7A13E04DDF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84" name="Straight Arrow Connector 9">
                <a:extLst>
                  <a:ext uri="{FF2B5EF4-FFF2-40B4-BE49-F238E27FC236}">
                    <a16:creationId xmlns:a16="http://schemas.microsoft.com/office/drawing/2014/main" id="{608FC7C3-4112-4682-B72C-6FDC1994FC52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Group 5">
              <a:extLst>
                <a:ext uri="{FF2B5EF4-FFF2-40B4-BE49-F238E27FC236}">
                  <a16:creationId xmlns:a16="http://schemas.microsoft.com/office/drawing/2014/main" id="{3C7EC3F3-66A1-4F4E-99A9-4BEACFA74EC7}"/>
                </a:ext>
              </a:extLst>
            </p:cNvPr>
            <p:cNvGrpSpPr/>
            <p:nvPr/>
          </p:nvGrpSpPr>
          <p:grpSpPr>
            <a:xfrm rot="14151973">
              <a:off x="3926630" y="3335898"/>
              <a:ext cx="200474" cy="110032"/>
              <a:chOff x="5306214" y="1498822"/>
              <a:chExt cx="148895" cy="81463"/>
            </a:xfrm>
          </p:grpSpPr>
          <p:grpSp>
            <p:nvGrpSpPr>
              <p:cNvPr id="279" name="Group 6">
                <a:extLst>
                  <a:ext uri="{FF2B5EF4-FFF2-40B4-BE49-F238E27FC236}">
                    <a16:creationId xmlns:a16="http://schemas.microsoft.com/office/drawing/2014/main" id="{3AE4A8D7-CC3B-49AB-9977-D894118EAD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81" name="Oval 7">
                  <a:extLst>
                    <a:ext uri="{FF2B5EF4-FFF2-40B4-BE49-F238E27FC236}">
                      <a16:creationId xmlns:a16="http://schemas.microsoft.com/office/drawing/2014/main" id="{0F4D0C10-F820-4EDE-B37E-11596F6DEDE7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82" name="Pie 8">
                  <a:extLst>
                    <a:ext uri="{FF2B5EF4-FFF2-40B4-BE49-F238E27FC236}">
                      <a16:creationId xmlns:a16="http://schemas.microsoft.com/office/drawing/2014/main" id="{54F62A82-2DB0-43B5-BF1E-F61943F7E616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80" name="Straight Arrow Connector 9">
                <a:extLst>
                  <a:ext uri="{FF2B5EF4-FFF2-40B4-BE49-F238E27FC236}">
                    <a16:creationId xmlns:a16="http://schemas.microsoft.com/office/drawing/2014/main" id="{F48123EB-3D97-44F9-BAF8-78F1EF0090FB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5">
              <a:extLst>
                <a:ext uri="{FF2B5EF4-FFF2-40B4-BE49-F238E27FC236}">
                  <a16:creationId xmlns:a16="http://schemas.microsoft.com/office/drawing/2014/main" id="{1A8DE410-24AC-465A-B0BD-15414B2A4E47}"/>
                </a:ext>
              </a:extLst>
            </p:cNvPr>
            <p:cNvGrpSpPr/>
            <p:nvPr/>
          </p:nvGrpSpPr>
          <p:grpSpPr>
            <a:xfrm rot="14151973">
              <a:off x="771866" y="4227623"/>
              <a:ext cx="200649" cy="109771"/>
              <a:chOff x="5306214" y="1498920"/>
              <a:chExt cx="149025" cy="81270"/>
            </a:xfrm>
          </p:grpSpPr>
          <p:grpSp>
            <p:nvGrpSpPr>
              <p:cNvPr id="275" name="Group 6">
                <a:extLst>
                  <a:ext uri="{FF2B5EF4-FFF2-40B4-BE49-F238E27FC236}">
                    <a16:creationId xmlns:a16="http://schemas.microsoft.com/office/drawing/2014/main" id="{470F536F-F37E-4754-9AEE-A9F632CAC4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743" y="1498693"/>
                <a:ext cx="81270" cy="81723"/>
                <a:chOff x="3240515" y="1815146"/>
                <a:chExt cx="2552537" cy="2566804"/>
              </a:xfrm>
              <a:solidFill>
                <a:schemeClr val="bg2"/>
              </a:solidFill>
            </p:grpSpPr>
            <p:sp>
              <p:nvSpPr>
                <p:cNvPr id="277" name="Oval 7">
                  <a:extLst>
                    <a:ext uri="{FF2B5EF4-FFF2-40B4-BE49-F238E27FC236}">
                      <a16:creationId xmlns:a16="http://schemas.microsoft.com/office/drawing/2014/main" id="{265D1AE4-E7D6-47D8-B9C0-58E78FA4536B}"/>
                    </a:ext>
                  </a:extLst>
                </p:cNvPr>
                <p:cNvSpPr/>
                <p:nvPr/>
              </p:nvSpPr>
              <p:spPr>
                <a:xfrm rot="13869502">
                  <a:off x="3233394" y="1823326"/>
                  <a:ext cx="2566804" cy="2550444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 dirty="0"/>
                </a:p>
              </p:txBody>
            </p:sp>
            <p:sp>
              <p:nvSpPr>
                <p:cNvPr id="278" name="Pie 8">
                  <a:extLst>
                    <a:ext uri="{FF2B5EF4-FFF2-40B4-BE49-F238E27FC236}">
                      <a16:creationId xmlns:a16="http://schemas.microsoft.com/office/drawing/2014/main" id="{DC75FC7C-0CDD-4535-A910-2314AA7D11A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76" name="Straight Arrow Connector 9">
                <a:extLst>
                  <a:ext uri="{FF2B5EF4-FFF2-40B4-BE49-F238E27FC236}">
                    <a16:creationId xmlns:a16="http://schemas.microsoft.com/office/drawing/2014/main" id="{4B88F04D-0184-49B8-9E78-914E188FC888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5">
              <a:extLst>
                <a:ext uri="{FF2B5EF4-FFF2-40B4-BE49-F238E27FC236}">
                  <a16:creationId xmlns:a16="http://schemas.microsoft.com/office/drawing/2014/main" id="{A1CCEEBA-E03B-44AA-8A02-F7A6DA2A7AED}"/>
                </a:ext>
              </a:extLst>
            </p:cNvPr>
            <p:cNvGrpSpPr/>
            <p:nvPr/>
          </p:nvGrpSpPr>
          <p:grpSpPr>
            <a:xfrm rot="14151973">
              <a:off x="381046" y="1476567"/>
              <a:ext cx="200474" cy="110032"/>
              <a:chOff x="5306214" y="1498822"/>
              <a:chExt cx="148895" cy="81463"/>
            </a:xfrm>
          </p:grpSpPr>
          <p:grpSp>
            <p:nvGrpSpPr>
              <p:cNvPr id="271" name="Group 6">
                <a:extLst>
                  <a:ext uri="{FF2B5EF4-FFF2-40B4-BE49-F238E27FC236}">
                    <a16:creationId xmlns:a16="http://schemas.microsoft.com/office/drawing/2014/main" id="{9A0B5645-4EEC-4EDF-B606-F4D247075E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73" name="Oval 7">
                  <a:extLst>
                    <a:ext uri="{FF2B5EF4-FFF2-40B4-BE49-F238E27FC236}">
                      <a16:creationId xmlns:a16="http://schemas.microsoft.com/office/drawing/2014/main" id="{84250E71-E4B2-4672-A990-BDF05A637167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74" name="Pie 8">
                  <a:extLst>
                    <a:ext uri="{FF2B5EF4-FFF2-40B4-BE49-F238E27FC236}">
                      <a16:creationId xmlns:a16="http://schemas.microsoft.com/office/drawing/2014/main" id="{DCE23873-34AA-4B0C-95BF-D161ABAECC03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72" name="Straight Arrow Connector 9">
                <a:extLst>
                  <a:ext uri="{FF2B5EF4-FFF2-40B4-BE49-F238E27FC236}">
                    <a16:creationId xmlns:a16="http://schemas.microsoft.com/office/drawing/2014/main" id="{350C0433-B00C-4087-B93B-E02CCD43FC16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5">
              <a:extLst>
                <a:ext uri="{FF2B5EF4-FFF2-40B4-BE49-F238E27FC236}">
                  <a16:creationId xmlns:a16="http://schemas.microsoft.com/office/drawing/2014/main" id="{93FCD19C-E28F-4852-AEF9-5BF7F78E4201}"/>
                </a:ext>
              </a:extLst>
            </p:cNvPr>
            <p:cNvGrpSpPr/>
            <p:nvPr/>
          </p:nvGrpSpPr>
          <p:grpSpPr>
            <a:xfrm rot="3412650">
              <a:off x="2018861" y="1887999"/>
              <a:ext cx="200474" cy="110032"/>
              <a:chOff x="5306214" y="1498822"/>
              <a:chExt cx="148895" cy="81463"/>
            </a:xfrm>
          </p:grpSpPr>
          <p:grpSp>
            <p:nvGrpSpPr>
              <p:cNvPr id="267" name="Group 6">
                <a:extLst>
                  <a:ext uri="{FF2B5EF4-FFF2-40B4-BE49-F238E27FC236}">
                    <a16:creationId xmlns:a16="http://schemas.microsoft.com/office/drawing/2014/main" id="{7E149D6A-9EBB-4326-8001-4DE6A726B4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69" name="Oval 7">
                  <a:extLst>
                    <a:ext uri="{FF2B5EF4-FFF2-40B4-BE49-F238E27FC236}">
                      <a16:creationId xmlns:a16="http://schemas.microsoft.com/office/drawing/2014/main" id="{ACF8A58A-0369-404A-B9ED-AEE330DF7EC1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70" name="Pie 8">
                  <a:extLst>
                    <a:ext uri="{FF2B5EF4-FFF2-40B4-BE49-F238E27FC236}">
                      <a16:creationId xmlns:a16="http://schemas.microsoft.com/office/drawing/2014/main" id="{02045830-3641-4858-950D-3F9F28BAD5B8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8" name="Straight Arrow Connector 9">
                <a:extLst>
                  <a:ext uri="{FF2B5EF4-FFF2-40B4-BE49-F238E27FC236}">
                    <a16:creationId xmlns:a16="http://schemas.microsoft.com/office/drawing/2014/main" id="{18543996-BE20-41A5-89F3-CA605A37533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02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</p:spTree>
    <p:extLst>
      <p:ext uri="{BB962C8B-B14F-4D97-AF65-F5344CB8AC3E}">
        <p14:creationId xmlns:p14="http://schemas.microsoft.com/office/powerpoint/2010/main" val="197681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CCD1E5A6-796C-46BF-955B-27EBC1049170}"/>
              </a:ext>
            </a:extLst>
          </p:cNvPr>
          <p:cNvGrpSpPr/>
          <p:nvPr/>
        </p:nvGrpSpPr>
        <p:grpSpPr>
          <a:xfrm>
            <a:off x="4012314" y="2109065"/>
            <a:ext cx="1041400" cy="1041400"/>
            <a:chOff x="3402" y="3754"/>
            <a:chExt cx="1640" cy="1640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CB4015C3-5FD5-4A82-B146-5B05CDB9C4D2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219E945-3738-4350-8E48-AFB744A32014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35D77004-8766-470F-BD26-2493D3717C80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EA22E59-7187-4CF8-9DD8-54272A1486BC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A4768936-E60C-4143-8315-E7449D86D7EB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98248B71-CFA4-45E6-BEBE-5C553C1EE346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52B21D47-19F5-4DB3-9FCC-DFD43CA4BBEC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45A7E1D4-E110-48CE-B239-C550F63C3406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AAD96ACB-B661-450D-A8E5-BB0BD713CF9F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B51B15C6-5AE4-4841-B3C4-AAB649508D99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C7D58F8-CCAA-4489-8729-F3052E4290EC}"/>
              </a:ext>
            </a:extLst>
          </p:cNvPr>
          <p:cNvGrpSpPr/>
          <p:nvPr/>
        </p:nvGrpSpPr>
        <p:grpSpPr>
          <a:xfrm>
            <a:off x="4139314" y="2236065"/>
            <a:ext cx="1041400" cy="1041400"/>
            <a:chOff x="3402" y="3754"/>
            <a:chExt cx="1640" cy="1640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DA255E82-9CEC-45DF-BFFA-4C5DFA79238D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0C1FBEB5-F3AA-42A1-AAC1-046C29B1DB9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85BEE61B-B29B-447F-8462-42EB52DF9361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830717CC-D332-49B2-A7E7-E783B299AD65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5332BF25-A0D1-4E7F-BDE6-A60450F24CB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CD98BC1B-E544-44A9-95B2-AB6D2D2582ED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8E0F6D1B-E3B4-4993-9CD0-307ECB8D3126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8BEFF207-39EE-482B-A83B-EA383348AD5A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0B461284-43F0-4C6D-A076-B98B192279EB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B0125279-0BEC-4826-B400-03ECD13815AD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C8613D4A-5B61-43F2-B4FB-B2868F6C7E96}"/>
              </a:ext>
            </a:extLst>
          </p:cNvPr>
          <p:cNvGrpSpPr/>
          <p:nvPr/>
        </p:nvGrpSpPr>
        <p:grpSpPr>
          <a:xfrm>
            <a:off x="4266314" y="2363065"/>
            <a:ext cx="1041400" cy="1041400"/>
            <a:chOff x="3402" y="3754"/>
            <a:chExt cx="1640" cy="1640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05404FF1-391A-4799-959B-AB01BF891A40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AE01731C-0D9E-476A-9895-C513F3B36911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89BB0790-BA0A-41E0-A13D-7B188D336CFE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BFD7B4DF-2D1B-4829-9791-838F3DBF2DFB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AC84B18-FB11-40F9-A181-2F3FFA789C5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5382A177-CA12-406F-993A-CCB2ACD5D721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D1C074C2-9DFF-4549-9277-A1FACA9CF746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F96B1A18-C170-4F62-AE8E-E2C66F3D0FB0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B2E67DE5-2EEF-48F1-9E5F-A3E399F47C98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45E6076A-1812-4679-978E-BEE061CDA0DB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BEFBA4A2-AB12-4872-93B8-D0899DB14240}"/>
              </a:ext>
            </a:extLst>
          </p:cNvPr>
          <p:cNvSpPr/>
          <p:nvPr/>
        </p:nvSpPr>
        <p:spPr>
          <a:xfrm rot="1990832">
            <a:off x="1475908" y="4360677"/>
            <a:ext cx="996519" cy="985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C1A064A-B90A-42BE-A2C5-EF482C8754CE}"/>
              </a:ext>
            </a:extLst>
          </p:cNvPr>
          <p:cNvGrpSpPr/>
          <p:nvPr/>
        </p:nvGrpSpPr>
        <p:grpSpPr>
          <a:xfrm rot="18240314">
            <a:off x="1491453" y="4499711"/>
            <a:ext cx="1011508" cy="704533"/>
            <a:chOff x="3182" y="4175"/>
            <a:chExt cx="2010" cy="1400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06F54D79-1DBF-4121-BC6E-16BF4132DE1E}"/>
                </a:ext>
              </a:extLst>
            </p:cNvPr>
            <p:cNvCxnSpPr/>
            <p:nvPr/>
          </p:nvCxnSpPr>
          <p:spPr>
            <a:xfrm>
              <a:off x="3202" y="41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EC60C444-6974-41C4-BCFF-7A76D36208AD}"/>
                </a:ext>
              </a:extLst>
            </p:cNvPr>
            <p:cNvCxnSpPr/>
            <p:nvPr/>
          </p:nvCxnSpPr>
          <p:spPr>
            <a:xfrm>
              <a:off x="3212" y="446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55E1ACA4-1104-43B8-A0DB-F9B533575B27}"/>
                </a:ext>
              </a:extLst>
            </p:cNvPr>
            <p:cNvCxnSpPr/>
            <p:nvPr/>
          </p:nvCxnSpPr>
          <p:spPr>
            <a:xfrm>
              <a:off x="3182" y="475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37340F17-A0E8-4DFE-989D-758471818FDB}"/>
                </a:ext>
              </a:extLst>
            </p:cNvPr>
            <p:cNvCxnSpPr/>
            <p:nvPr/>
          </p:nvCxnSpPr>
          <p:spPr>
            <a:xfrm>
              <a:off x="3202" y="503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>
              <a:extLst>
                <a:ext uri="{FF2B5EF4-FFF2-40B4-BE49-F238E27FC236}">
                  <a16:creationId xmlns:a16="http://schemas.microsoft.com/office/drawing/2014/main" id="{DD9E2D14-B1E3-4EDE-BCB9-6CAC8F778991}"/>
                </a:ext>
              </a:extLst>
            </p:cNvPr>
            <p:cNvCxnSpPr/>
            <p:nvPr/>
          </p:nvCxnSpPr>
          <p:spPr>
            <a:xfrm>
              <a:off x="3192" y="531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>
              <a:extLst>
                <a:ext uri="{FF2B5EF4-FFF2-40B4-BE49-F238E27FC236}">
                  <a16:creationId xmlns:a16="http://schemas.microsoft.com/office/drawing/2014/main" id="{10AA76C5-B36D-476C-A73F-03517962B55B}"/>
                </a:ext>
              </a:extLst>
            </p:cNvPr>
            <p:cNvCxnSpPr/>
            <p:nvPr/>
          </p:nvCxnSpPr>
          <p:spPr>
            <a:xfrm>
              <a:off x="3192" y="55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F29F2CEA-A13E-4BEB-BAD4-3BA06179E494}"/>
              </a:ext>
            </a:extLst>
          </p:cNvPr>
          <p:cNvGrpSpPr/>
          <p:nvPr/>
        </p:nvGrpSpPr>
        <p:grpSpPr>
          <a:xfrm rot="2102817">
            <a:off x="1501925" y="4536948"/>
            <a:ext cx="1011508" cy="704533"/>
            <a:chOff x="852" y="3975"/>
            <a:chExt cx="2010" cy="1400"/>
          </a:xfrm>
        </p:grpSpPr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020B69E9-D252-406F-96DB-75F8FD2CA44B}"/>
                </a:ext>
              </a:extLst>
            </p:cNvPr>
            <p:cNvCxnSpPr/>
            <p:nvPr/>
          </p:nvCxnSpPr>
          <p:spPr>
            <a:xfrm>
              <a:off x="872" y="39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E3B328C2-35E0-45B5-A47B-F714D13D6B82}"/>
                </a:ext>
              </a:extLst>
            </p:cNvPr>
            <p:cNvCxnSpPr/>
            <p:nvPr/>
          </p:nvCxnSpPr>
          <p:spPr>
            <a:xfrm>
              <a:off x="882" y="426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C980DC5B-B841-41F0-92B9-6618B6FD2A6F}"/>
                </a:ext>
              </a:extLst>
            </p:cNvPr>
            <p:cNvCxnSpPr/>
            <p:nvPr/>
          </p:nvCxnSpPr>
          <p:spPr>
            <a:xfrm>
              <a:off x="852" y="455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7233F264-1E04-44F3-A501-929800493455}"/>
                </a:ext>
              </a:extLst>
            </p:cNvPr>
            <p:cNvCxnSpPr/>
            <p:nvPr/>
          </p:nvCxnSpPr>
          <p:spPr>
            <a:xfrm>
              <a:off x="872" y="483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D238A370-94C3-4930-A970-4905B58AE38E}"/>
                </a:ext>
              </a:extLst>
            </p:cNvPr>
            <p:cNvCxnSpPr/>
            <p:nvPr/>
          </p:nvCxnSpPr>
          <p:spPr>
            <a:xfrm>
              <a:off x="862" y="511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B11AAAB7-E597-48DA-BDB5-84601E8D262A}"/>
                </a:ext>
              </a:extLst>
            </p:cNvPr>
            <p:cNvCxnSpPr/>
            <p:nvPr/>
          </p:nvCxnSpPr>
          <p:spPr>
            <a:xfrm>
              <a:off x="862" y="53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730A1AD8-25A6-46ED-A102-1765386AB583}"/>
              </a:ext>
            </a:extLst>
          </p:cNvPr>
          <p:cNvGrpSpPr/>
          <p:nvPr/>
        </p:nvGrpSpPr>
        <p:grpSpPr>
          <a:xfrm rot="5400000">
            <a:off x="1818768" y="4767104"/>
            <a:ext cx="236220" cy="130175"/>
            <a:chOff x="5307206" y="1498823"/>
            <a:chExt cx="147904" cy="81464"/>
          </a:xfrm>
        </p:grpSpPr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8D6280BF-83DF-4009-9236-32B378461A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8201502">
              <a:off x="5373647" y="1498823"/>
              <a:ext cx="81464" cy="81463"/>
              <a:chOff x="3237475" y="1819263"/>
              <a:chExt cx="2558616" cy="2558616"/>
            </a:xfrm>
            <a:solidFill>
              <a:schemeClr val="bg2"/>
            </a:solidFill>
          </p:grpSpPr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5AF9CC95-BDB2-4FFC-916B-54EC844C8AB2}"/>
                  </a:ext>
                </a:extLst>
              </p:cNvPr>
              <p:cNvSpPr/>
              <p:nvPr/>
            </p:nvSpPr>
            <p:spPr>
              <a:xfrm rot="10020000">
                <a:off x="3237475" y="1819263"/>
                <a:ext cx="2558616" cy="255861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27" name="Pie 8">
                <a:extLst>
                  <a:ext uri="{FF2B5EF4-FFF2-40B4-BE49-F238E27FC236}">
                    <a16:creationId xmlns:a16="http://schemas.microsoft.com/office/drawing/2014/main" id="{5EE7FAD6-217F-4237-8C8F-08268C9B5DAD}"/>
                  </a:ext>
                </a:extLst>
              </p:cNvPr>
              <p:cNvSpPr/>
              <p:nvPr/>
            </p:nvSpPr>
            <p:spPr>
              <a:xfrm>
                <a:off x="3240515" y="1822304"/>
                <a:ext cx="2552537" cy="2552537"/>
              </a:xfrm>
              <a:prstGeom prst="pie">
                <a:avLst>
                  <a:gd name="adj1" fmla="val 0"/>
                  <a:gd name="adj2" fmla="val 10796979"/>
                </a:avLst>
              </a:prstGeom>
              <a:solidFill>
                <a:srgbClr val="D4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25" name="Straight Arrow Connector 1124">
              <a:extLst>
                <a:ext uri="{FF2B5EF4-FFF2-40B4-BE49-F238E27FC236}">
                  <a16:creationId xmlns:a16="http://schemas.microsoft.com/office/drawing/2014/main" id="{AF14A34A-AD27-49B7-8EA8-F1177638D7CC}"/>
                </a:ext>
              </a:extLst>
            </p:cNvPr>
            <p:cNvCxnSpPr/>
            <p:nvPr/>
          </p:nvCxnSpPr>
          <p:spPr>
            <a:xfrm rot="2070527" flipH="1">
              <a:off x="5307206" y="1505048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12700">
              <a:solidFill>
                <a:srgbClr val="0000FF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8" name="5-Point Star 26">
            <a:extLst>
              <a:ext uri="{FF2B5EF4-FFF2-40B4-BE49-F238E27FC236}">
                <a16:creationId xmlns:a16="http://schemas.microsoft.com/office/drawing/2014/main" id="{D15C71B7-098C-4A7C-9D34-D2A42F723032}"/>
              </a:ext>
            </a:extLst>
          </p:cNvPr>
          <p:cNvSpPr/>
          <p:nvPr/>
        </p:nvSpPr>
        <p:spPr>
          <a:xfrm>
            <a:off x="3029839" y="3511006"/>
            <a:ext cx="226060" cy="2260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Oval 1128">
            <a:extLst>
              <a:ext uri="{FF2B5EF4-FFF2-40B4-BE49-F238E27FC236}">
                <a16:creationId xmlns:a16="http://schemas.microsoft.com/office/drawing/2014/main" id="{70A0F1A2-87B2-4274-B63B-0A622A16CB6A}"/>
              </a:ext>
            </a:extLst>
          </p:cNvPr>
          <p:cNvSpPr/>
          <p:nvPr/>
        </p:nvSpPr>
        <p:spPr>
          <a:xfrm>
            <a:off x="1801827" y="5261393"/>
            <a:ext cx="711200" cy="3263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247001E4-683C-44D0-9004-70F581494DFD}"/>
              </a:ext>
            </a:extLst>
          </p:cNvPr>
          <p:cNvGrpSpPr/>
          <p:nvPr/>
        </p:nvGrpSpPr>
        <p:grpSpPr>
          <a:xfrm>
            <a:off x="2602616" y="2087679"/>
            <a:ext cx="1041400" cy="1041400"/>
            <a:chOff x="3402" y="3754"/>
            <a:chExt cx="1640" cy="1640"/>
          </a:xfrm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7983F201-5F1C-4452-9995-3409D95B3FA5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D7A7522A-333A-4243-9C0C-017FA7FCC93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BE7F4C87-CA7F-4E8B-88F2-BEB12BB0DD20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1F83FDED-B54B-4635-B617-02D00EA0F7C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D1255C79-ECB7-4046-B3F5-F1F481D0D15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6" name="Group 1135">
              <a:extLst>
                <a:ext uri="{FF2B5EF4-FFF2-40B4-BE49-F238E27FC236}">
                  <a16:creationId xmlns:a16="http://schemas.microsoft.com/office/drawing/2014/main" id="{52C52043-9218-4CC3-903C-6E0569CE7972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7691A8DF-942D-4F60-8651-5F04D593BF7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7438F3D7-CAD6-47B7-B60A-0E2F97413EF1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D8E7C63B-8238-4125-9E5D-007A707409A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F6FA7DE9-AE68-4BDA-9AE2-5B923CDF194A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4B932328-99D4-4178-BAFD-07FA5B102905}"/>
              </a:ext>
            </a:extLst>
          </p:cNvPr>
          <p:cNvGrpSpPr/>
          <p:nvPr/>
        </p:nvGrpSpPr>
        <p:grpSpPr>
          <a:xfrm>
            <a:off x="2729616" y="2214679"/>
            <a:ext cx="1041400" cy="1041400"/>
            <a:chOff x="3402" y="3754"/>
            <a:chExt cx="1640" cy="1640"/>
          </a:xfrm>
        </p:grpSpPr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D9413079-BBFA-4276-ADC8-4F824E971103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1C8F60EF-1C02-45B7-8B19-7B4A91F61479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9A7AE5C-1EF5-4C8E-A268-043BE9DC4F1F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9179E9A3-BC40-4F56-8DB0-27339555D2C3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66886A0A-1DA3-4F9E-8A09-BAAE8F79F4BD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47" name="Group 1146">
              <a:extLst>
                <a:ext uri="{FF2B5EF4-FFF2-40B4-BE49-F238E27FC236}">
                  <a16:creationId xmlns:a16="http://schemas.microsoft.com/office/drawing/2014/main" id="{34A3655D-CCDB-47C1-A82E-741B873EDD5E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B73E08BF-313D-4828-9476-A8F643415BCF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039D3C30-ABD4-418E-A210-CF3C48D3414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8A565628-E622-4102-A97D-34FF57572AF4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96896876-66F5-4A6A-BACD-AACB0020A4B5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BBD6CB55-0FF2-45F2-8747-2FA72D0AF8F9}"/>
              </a:ext>
            </a:extLst>
          </p:cNvPr>
          <p:cNvGrpSpPr/>
          <p:nvPr/>
        </p:nvGrpSpPr>
        <p:grpSpPr>
          <a:xfrm>
            <a:off x="2856616" y="2341679"/>
            <a:ext cx="1041400" cy="1041400"/>
            <a:chOff x="3402" y="3754"/>
            <a:chExt cx="1640" cy="1640"/>
          </a:xfrm>
        </p:grpSpPr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F0B41D56-1331-47CB-889F-AF10B0C908AD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311FCAD-DF77-4FC0-9CFF-C1E0CAC70C3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30F4F546-525B-4FC6-ACCF-0AFBAC7BD035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0896C57A-BEFD-41F1-A6D8-E813CEDEC91C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AE354F84-E9D7-4EA2-A676-8CB075CD919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8" name="Group 1157">
              <a:extLst>
                <a:ext uri="{FF2B5EF4-FFF2-40B4-BE49-F238E27FC236}">
                  <a16:creationId xmlns:a16="http://schemas.microsoft.com/office/drawing/2014/main" id="{C3DB7AAB-B71F-453D-8278-0E9B811F9ACF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59" name="Straight Connector 1158">
                <a:extLst>
                  <a:ext uri="{FF2B5EF4-FFF2-40B4-BE49-F238E27FC236}">
                    <a16:creationId xmlns:a16="http://schemas.microsoft.com/office/drawing/2014/main" id="{2E4266F6-AC28-4E69-B02C-2349D7FA0F35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9CE24FC0-76A8-4D8C-B431-98E30BDDEB97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AE8584D6-6A28-44DD-88F8-E9520B015D9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>
                <a:extLst>
                  <a:ext uri="{FF2B5EF4-FFF2-40B4-BE49-F238E27FC236}">
                    <a16:creationId xmlns:a16="http://schemas.microsoft.com/office/drawing/2014/main" id="{2CC932EF-4B87-4297-8644-AF03B723FB0E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3" name="Text Box 62">
            <a:extLst>
              <a:ext uri="{FF2B5EF4-FFF2-40B4-BE49-F238E27FC236}">
                <a16:creationId xmlns:a16="http://schemas.microsoft.com/office/drawing/2014/main" id="{DB164264-8EF5-4CCE-8F9A-2AE553295982}"/>
              </a:ext>
            </a:extLst>
          </p:cNvPr>
          <p:cNvSpPr txBox="1"/>
          <p:nvPr/>
        </p:nvSpPr>
        <p:spPr>
          <a:xfrm>
            <a:off x="4265741" y="134705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/>
              <a:t>(dx, dy)</a:t>
            </a:r>
          </a:p>
        </p:txBody>
      </p:sp>
      <p:sp>
        <p:nvSpPr>
          <p:cNvPr id="1164" name="Rectangle 1163">
            <a:extLst>
              <a:ext uri="{FF2B5EF4-FFF2-40B4-BE49-F238E27FC236}">
                <a16:creationId xmlns:a16="http://schemas.microsoft.com/office/drawing/2014/main" id="{D184F574-C449-4F12-8ED7-4B51061AF6AA}"/>
              </a:ext>
            </a:extLst>
          </p:cNvPr>
          <p:cNvSpPr/>
          <p:nvPr/>
        </p:nvSpPr>
        <p:spPr>
          <a:xfrm>
            <a:off x="5242361" y="1212527"/>
            <a:ext cx="100307" cy="719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B910423A-66F5-4ECF-A69E-91BAA8E82D94}"/>
              </a:ext>
            </a:extLst>
          </p:cNvPr>
          <p:cNvSpPr/>
          <p:nvPr/>
        </p:nvSpPr>
        <p:spPr>
          <a:xfrm>
            <a:off x="5640509" y="1061634"/>
            <a:ext cx="100330" cy="2162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E5B57416-03B8-4662-BB20-187F656B822B}"/>
              </a:ext>
            </a:extLst>
          </p:cNvPr>
          <p:cNvCxnSpPr/>
          <p:nvPr/>
        </p:nvCxnSpPr>
        <p:spPr>
          <a:xfrm>
            <a:off x="4947839" y="159957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C65B5F2A-C439-4CA1-8AAD-388256F037F2}"/>
              </a:ext>
            </a:extLst>
          </p:cNvPr>
          <p:cNvCxnSpPr>
            <a:cxnSpLocks/>
          </p:cNvCxnSpPr>
          <p:nvPr/>
        </p:nvCxnSpPr>
        <p:spPr>
          <a:xfrm>
            <a:off x="3885316" y="2850861"/>
            <a:ext cx="23442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7585B825-A90E-47C6-BDB7-D74E873D1F92}"/>
              </a:ext>
            </a:extLst>
          </p:cNvPr>
          <p:cNvCxnSpPr/>
          <p:nvPr/>
        </p:nvCxnSpPr>
        <p:spPr>
          <a:xfrm>
            <a:off x="5355394" y="1605194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9" name="Straight Arrow Connector 1168">
            <a:extLst>
              <a:ext uri="{FF2B5EF4-FFF2-40B4-BE49-F238E27FC236}">
                <a16:creationId xmlns:a16="http://schemas.microsoft.com/office/drawing/2014/main" id="{487C88BD-6555-4859-B8E3-80177BEECDA7}"/>
              </a:ext>
            </a:extLst>
          </p:cNvPr>
          <p:cNvCxnSpPr/>
          <p:nvPr/>
        </p:nvCxnSpPr>
        <p:spPr>
          <a:xfrm>
            <a:off x="5347774" y="2850314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0" name="Straight Arrow Connector 1169">
            <a:extLst>
              <a:ext uri="{FF2B5EF4-FFF2-40B4-BE49-F238E27FC236}">
                <a16:creationId xmlns:a16="http://schemas.microsoft.com/office/drawing/2014/main" id="{498A91A3-C609-4013-B53D-75046F060FA2}"/>
              </a:ext>
            </a:extLst>
          </p:cNvPr>
          <p:cNvCxnSpPr>
            <a:cxnSpLocks/>
            <a:endCxn id="1213" idx="1"/>
          </p:cNvCxnSpPr>
          <p:nvPr/>
        </p:nvCxnSpPr>
        <p:spPr>
          <a:xfrm>
            <a:off x="2591447" y="4853927"/>
            <a:ext cx="1310952" cy="748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1" name="Text Box 86">
            <a:extLst>
              <a:ext uri="{FF2B5EF4-FFF2-40B4-BE49-F238E27FC236}">
                <a16:creationId xmlns:a16="http://schemas.microsoft.com/office/drawing/2014/main" id="{3E19E62A-FA2F-4040-AB76-F8D996986E14}"/>
              </a:ext>
            </a:extLst>
          </p:cNvPr>
          <p:cNvSpPr txBox="1"/>
          <p:nvPr/>
        </p:nvSpPr>
        <p:spPr>
          <a:xfrm>
            <a:off x="625724" y="371771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Sensory input</a:t>
            </a:r>
          </a:p>
        </p:txBody>
      </p:sp>
      <p:sp>
        <p:nvSpPr>
          <p:cNvPr id="1172" name="Text Box 89">
            <a:extLst>
              <a:ext uri="{FF2B5EF4-FFF2-40B4-BE49-F238E27FC236}">
                <a16:creationId xmlns:a16="http://schemas.microsoft.com/office/drawing/2014/main" id="{2C5F1873-0374-4933-8051-0EC05374367A}"/>
              </a:ext>
            </a:extLst>
          </p:cNvPr>
          <p:cNvSpPr txBox="1"/>
          <p:nvPr/>
        </p:nvSpPr>
        <p:spPr>
          <a:xfrm>
            <a:off x="3754757" y="1670287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Proxy t</a:t>
            </a:r>
            <a:r>
              <a:rPr lang="en-US" altLang="en-US" sz="1100" dirty="0"/>
              <a:t>arget position</a:t>
            </a:r>
          </a:p>
        </p:txBody>
      </p:sp>
      <p:sp>
        <p:nvSpPr>
          <p:cNvPr id="1173" name="Text Box 90">
            <a:extLst>
              <a:ext uri="{FF2B5EF4-FFF2-40B4-BE49-F238E27FC236}">
                <a16:creationId xmlns:a16="http://schemas.microsoft.com/office/drawing/2014/main" id="{04AA34A9-3547-4B1D-9A54-A883685413B7}"/>
              </a:ext>
            </a:extLst>
          </p:cNvPr>
          <p:cNvSpPr txBox="1"/>
          <p:nvPr/>
        </p:nvSpPr>
        <p:spPr>
          <a:xfrm>
            <a:off x="3186493" y="3549411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Target</a:t>
            </a:r>
          </a:p>
        </p:txBody>
      </p:sp>
      <p:sp>
        <p:nvSpPr>
          <p:cNvPr id="1174" name="Teardrop 1173">
            <a:extLst>
              <a:ext uri="{FF2B5EF4-FFF2-40B4-BE49-F238E27FC236}">
                <a16:creationId xmlns:a16="http://schemas.microsoft.com/office/drawing/2014/main" id="{FA4A496C-ED99-40BE-881F-BEDCE5E4FA8F}"/>
              </a:ext>
            </a:extLst>
          </p:cNvPr>
          <p:cNvSpPr/>
          <p:nvPr/>
        </p:nvSpPr>
        <p:spPr>
          <a:xfrm rot="3780000">
            <a:off x="2061409" y="4113787"/>
            <a:ext cx="374015" cy="57912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Text Box 90">
            <a:extLst>
              <a:ext uri="{FF2B5EF4-FFF2-40B4-BE49-F238E27FC236}">
                <a16:creationId xmlns:a16="http://schemas.microsoft.com/office/drawing/2014/main" id="{F65D5A82-C80C-4D48-A10F-0F96395EC981}"/>
              </a:ext>
            </a:extLst>
          </p:cNvPr>
          <p:cNvSpPr txBox="1"/>
          <p:nvPr/>
        </p:nvSpPr>
        <p:spPr>
          <a:xfrm>
            <a:off x="2135902" y="3709679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Proxy </a:t>
            </a:r>
            <a:r>
              <a:rPr lang="en-US" altLang="en-US" sz="1050" dirty="0"/>
              <a:t>target</a:t>
            </a:r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95AA5FEC-0AD7-477E-B0C8-10234D7D4001}"/>
              </a:ext>
            </a:extLst>
          </p:cNvPr>
          <p:cNvSpPr/>
          <p:nvPr/>
        </p:nvSpPr>
        <p:spPr>
          <a:xfrm>
            <a:off x="1047329" y="3876802"/>
            <a:ext cx="1837958" cy="1880573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5-Point Star 52">
            <a:extLst>
              <a:ext uri="{FF2B5EF4-FFF2-40B4-BE49-F238E27FC236}">
                <a16:creationId xmlns:a16="http://schemas.microsoft.com/office/drawing/2014/main" id="{55539565-0E0B-47ED-AC86-6B065961A33B}"/>
              </a:ext>
            </a:extLst>
          </p:cNvPr>
          <p:cNvSpPr/>
          <p:nvPr/>
        </p:nvSpPr>
        <p:spPr>
          <a:xfrm>
            <a:off x="2505387" y="4015588"/>
            <a:ext cx="226060" cy="226060"/>
          </a:xfrm>
          <a:prstGeom prst="star5">
            <a:avLst/>
          </a:prstGeom>
          <a:noFill/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4157B5AA-D4FD-43E2-A052-90E3445CA27C}"/>
              </a:ext>
            </a:extLst>
          </p:cNvPr>
          <p:cNvGrpSpPr/>
          <p:nvPr/>
        </p:nvGrpSpPr>
        <p:grpSpPr>
          <a:xfrm>
            <a:off x="5312097" y="4360188"/>
            <a:ext cx="1041400" cy="1041400"/>
            <a:chOff x="3402" y="3754"/>
            <a:chExt cx="1640" cy="164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19952F18-0920-4370-9462-8581149A1533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0" name="Straight Connector 1179">
              <a:extLst>
                <a:ext uri="{FF2B5EF4-FFF2-40B4-BE49-F238E27FC236}">
                  <a16:creationId xmlns:a16="http://schemas.microsoft.com/office/drawing/2014/main" id="{7AF29CEA-C822-48E1-A589-85F4AC8F7C01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EEC5C73B-09FC-4046-B2DA-F47797D1B442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65CB4596-B735-416D-819B-2EEAEBD95974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B12B6F6C-53B5-4288-8675-1BD5EF6F7809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0A8686C9-82AA-4249-95BB-2975D00D774C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85" name="Straight Connector 1184">
                <a:extLst>
                  <a:ext uri="{FF2B5EF4-FFF2-40B4-BE49-F238E27FC236}">
                    <a16:creationId xmlns:a16="http://schemas.microsoft.com/office/drawing/2014/main" id="{C8FC26AD-6D1B-481B-B3F6-D7645A4E0D99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6" name="Straight Connector 1185">
                <a:extLst>
                  <a:ext uri="{FF2B5EF4-FFF2-40B4-BE49-F238E27FC236}">
                    <a16:creationId xmlns:a16="http://schemas.microsoft.com/office/drawing/2014/main" id="{E5DDD953-2F8F-4184-A9D2-EB442B992050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0E07E88C-01FE-46BF-8689-2BA7FEB5D59C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933BD728-1859-41D7-ADB6-EAEECE3EA9F7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540A6868-2866-482C-AB43-D527CB6BC80F}"/>
              </a:ext>
            </a:extLst>
          </p:cNvPr>
          <p:cNvGrpSpPr/>
          <p:nvPr/>
        </p:nvGrpSpPr>
        <p:grpSpPr>
          <a:xfrm>
            <a:off x="5439097" y="4487188"/>
            <a:ext cx="1041400" cy="1041400"/>
            <a:chOff x="3402" y="3754"/>
            <a:chExt cx="1640" cy="1640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82A77B73-A015-41DE-82F2-CDDE85C81AD2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A5B92D7A-0F65-49C5-BC49-448D33901637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DB028166-EEBE-4C86-BF57-51ECFFBE38E1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3" name="Straight Connector 1192">
              <a:extLst>
                <a:ext uri="{FF2B5EF4-FFF2-40B4-BE49-F238E27FC236}">
                  <a16:creationId xmlns:a16="http://schemas.microsoft.com/office/drawing/2014/main" id="{2BCC7738-53F2-4119-901B-CCE2D32D8F76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Straight Connector 1193">
              <a:extLst>
                <a:ext uri="{FF2B5EF4-FFF2-40B4-BE49-F238E27FC236}">
                  <a16:creationId xmlns:a16="http://schemas.microsoft.com/office/drawing/2014/main" id="{86E3B7A2-742B-41BC-A214-665A5EF05054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620826B0-2D93-4B07-A5FD-5667CA72CDDE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2593DD62-47B4-4DFD-9A89-38161F2E8979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55496586-BC46-498F-9FA3-8BDB7447263F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>
                <a:extLst>
                  <a:ext uri="{FF2B5EF4-FFF2-40B4-BE49-F238E27FC236}">
                    <a16:creationId xmlns:a16="http://schemas.microsoft.com/office/drawing/2014/main" id="{FB01D5C3-BC1F-4BEB-A68A-7046084A659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>
                <a:extLst>
                  <a:ext uri="{FF2B5EF4-FFF2-40B4-BE49-F238E27FC236}">
                    <a16:creationId xmlns:a16="http://schemas.microsoft.com/office/drawing/2014/main" id="{AB006902-1880-4EAE-BD73-3D964EBDCF12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E52A883-AF8E-44AA-B94A-EF59FAFB9FAA}"/>
              </a:ext>
            </a:extLst>
          </p:cNvPr>
          <p:cNvGrpSpPr/>
          <p:nvPr/>
        </p:nvGrpSpPr>
        <p:grpSpPr>
          <a:xfrm>
            <a:off x="5566097" y="4614188"/>
            <a:ext cx="1041400" cy="1041400"/>
            <a:chOff x="3402" y="3754"/>
            <a:chExt cx="1640" cy="1640"/>
          </a:xfrm>
        </p:grpSpPr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8CB5F44A-007F-4AD5-BE96-BC9D3BAE2108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2" name="Straight Connector 1201">
              <a:extLst>
                <a:ext uri="{FF2B5EF4-FFF2-40B4-BE49-F238E27FC236}">
                  <a16:creationId xmlns:a16="http://schemas.microsoft.com/office/drawing/2014/main" id="{01B3BAAA-1E63-475C-8D6A-078FCB95F533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3" name="Straight Connector 1202">
              <a:extLst>
                <a:ext uri="{FF2B5EF4-FFF2-40B4-BE49-F238E27FC236}">
                  <a16:creationId xmlns:a16="http://schemas.microsoft.com/office/drawing/2014/main" id="{4E6ACA67-ADFE-4089-B47C-26D455AF9A8B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4" name="Straight Connector 1203">
              <a:extLst>
                <a:ext uri="{FF2B5EF4-FFF2-40B4-BE49-F238E27FC236}">
                  <a16:creationId xmlns:a16="http://schemas.microsoft.com/office/drawing/2014/main" id="{3178341E-33A1-4D85-B4F4-4C4E242FA15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E5CED6EB-B53E-4B1B-B020-50AB17DBBFB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6" name="Group 1205">
              <a:extLst>
                <a:ext uri="{FF2B5EF4-FFF2-40B4-BE49-F238E27FC236}">
                  <a16:creationId xmlns:a16="http://schemas.microsoft.com/office/drawing/2014/main" id="{E696FC77-0555-4694-8514-2521A1845EB5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07" name="Straight Connector 1206">
                <a:extLst>
                  <a:ext uri="{FF2B5EF4-FFF2-40B4-BE49-F238E27FC236}">
                    <a16:creationId xmlns:a16="http://schemas.microsoft.com/office/drawing/2014/main" id="{F8B621F1-698E-44CC-A945-AB1DF86253F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8" name="Straight Connector 1207">
                <a:extLst>
                  <a:ext uri="{FF2B5EF4-FFF2-40B4-BE49-F238E27FC236}">
                    <a16:creationId xmlns:a16="http://schemas.microsoft.com/office/drawing/2014/main" id="{83493447-0311-4E95-8BF0-9AED70EBE4C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>
                <a:extLst>
                  <a:ext uri="{FF2B5EF4-FFF2-40B4-BE49-F238E27FC236}">
                    <a16:creationId xmlns:a16="http://schemas.microsoft.com/office/drawing/2014/main" id="{EA6044CE-307C-4CBF-A692-78DDE60057CD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>
                <a:extLst>
                  <a:ext uri="{FF2B5EF4-FFF2-40B4-BE49-F238E27FC236}">
                    <a16:creationId xmlns:a16="http://schemas.microsoft.com/office/drawing/2014/main" id="{3D55D663-8F91-4A58-AE92-9D5444753E08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11" name="Text Box 91">
            <a:extLst>
              <a:ext uri="{FF2B5EF4-FFF2-40B4-BE49-F238E27FC236}">
                <a16:creationId xmlns:a16="http://schemas.microsoft.com/office/drawing/2014/main" id="{B817A726-77D6-4656-80CA-7871D344C162}"/>
              </a:ext>
            </a:extLst>
          </p:cNvPr>
          <p:cNvSpPr txBox="1"/>
          <p:nvPr/>
        </p:nvSpPr>
        <p:spPr>
          <a:xfrm>
            <a:off x="5490464" y="5643205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Convolutional</a:t>
            </a:r>
          </a:p>
        </p:txBody>
      </p:sp>
      <p:grpSp>
        <p:nvGrpSpPr>
          <p:cNvPr id="1212" name="Group 1211">
            <a:extLst>
              <a:ext uri="{FF2B5EF4-FFF2-40B4-BE49-F238E27FC236}">
                <a16:creationId xmlns:a16="http://schemas.microsoft.com/office/drawing/2014/main" id="{EEC2CAF1-05F3-4204-84CE-464795CEDB1B}"/>
              </a:ext>
            </a:extLst>
          </p:cNvPr>
          <p:cNvGrpSpPr/>
          <p:nvPr/>
        </p:nvGrpSpPr>
        <p:grpSpPr>
          <a:xfrm>
            <a:off x="3902399" y="4338802"/>
            <a:ext cx="1041400" cy="1041400"/>
            <a:chOff x="3402" y="3754"/>
            <a:chExt cx="1640" cy="1640"/>
          </a:xfrm>
        </p:grpSpPr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DFC494D1-882E-4835-857C-CFFE80DE2F7A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4" name="Straight Connector 1213">
              <a:extLst>
                <a:ext uri="{FF2B5EF4-FFF2-40B4-BE49-F238E27FC236}">
                  <a16:creationId xmlns:a16="http://schemas.microsoft.com/office/drawing/2014/main" id="{B9CD0A31-EB4B-4857-AC23-98ED037A735B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5" name="Straight Connector 1214">
              <a:extLst>
                <a:ext uri="{FF2B5EF4-FFF2-40B4-BE49-F238E27FC236}">
                  <a16:creationId xmlns:a16="http://schemas.microsoft.com/office/drawing/2014/main" id="{382E8CC6-9D06-4F63-B9D0-EDE74146DF8C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Straight Connector 1215">
              <a:extLst>
                <a:ext uri="{FF2B5EF4-FFF2-40B4-BE49-F238E27FC236}">
                  <a16:creationId xmlns:a16="http://schemas.microsoft.com/office/drawing/2014/main" id="{5D919ECE-3B6E-45DB-BD60-46DFC0EA439F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7" name="Straight Connector 1216">
              <a:extLst>
                <a:ext uri="{FF2B5EF4-FFF2-40B4-BE49-F238E27FC236}">
                  <a16:creationId xmlns:a16="http://schemas.microsoft.com/office/drawing/2014/main" id="{7DA5AEE3-D91D-47C8-BDBA-EA829BB3BDF6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18" name="Group 1217">
              <a:extLst>
                <a:ext uri="{FF2B5EF4-FFF2-40B4-BE49-F238E27FC236}">
                  <a16:creationId xmlns:a16="http://schemas.microsoft.com/office/drawing/2014/main" id="{0F9532BA-8776-49C2-AA73-F099B1F4F807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19" name="Straight Connector 1218">
                <a:extLst>
                  <a:ext uri="{FF2B5EF4-FFF2-40B4-BE49-F238E27FC236}">
                    <a16:creationId xmlns:a16="http://schemas.microsoft.com/office/drawing/2014/main" id="{72859116-8133-4784-960F-7C6C392D58A0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>
                <a:extLst>
                  <a:ext uri="{FF2B5EF4-FFF2-40B4-BE49-F238E27FC236}">
                    <a16:creationId xmlns:a16="http://schemas.microsoft.com/office/drawing/2014/main" id="{2F8C8094-CDBA-437A-94DF-AC8BCB714F12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>
                <a:extLst>
                  <a:ext uri="{FF2B5EF4-FFF2-40B4-BE49-F238E27FC236}">
                    <a16:creationId xmlns:a16="http://schemas.microsoft.com/office/drawing/2014/main" id="{F1BD3BA0-3138-486C-A888-A1A0F66E2517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>
                <a:extLst>
                  <a:ext uri="{FF2B5EF4-FFF2-40B4-BE49-F238E27FC236}">
                    <a16:creationId xmlns:a16="http://schemas.microsoft.com/office/drawing/2014/main" id="{B8F94CEC-F1E7-48C9-B9FD-072D34155894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11A6E36F-642B-42D9-B47B-315A9FABB2F9}"/>
              </a:ext>
            </a:extLst>
          </p:cNvPr>
          <p:cNvGrpSpPr/>
          <p:nvPr/>
        </p:nvGrpSpPr>
        <p:grpSpPr>
          <a:xfrm>
            <a:off x="4029399" y="4465802"/>
            <a:ext cx="1041400" cy="1041400"/>
            <a:chOff x="3402" y="3754"/>
            <a:chExt cx="1640" cy="1640"/>
          </a:xfrm>
        </p:grpSpPr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9653DD2F-93DE-4F00-8EFD-2D09183BF286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5" name="Straight Connector 1224">
              <a:extLst>
                <a:ext uri="{FF2B5EF4-FFF2-40B4-BE49-F238E27FC236}">
                  <a16:creationId xmlns:a16="http://schemas.microsoft.com/office/drawing/2014/main" id="{1140203E-5430-495A-8A56-C3E3116CB09D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6" name="Straight Connector 1225">
              <a:extLst>
                <a:ext uri="{FF2B5EF4-FFF2-40B4-BE49-F238E27FC236}">
                  <a16:creationId xmlns:a16="http://schemas.microsoft.com/office/drawing/2014/main" id="{E57F4AA9-83ED-4869-B952-FCC812D2F4A3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7" name="Straight Connector 1226">
              <a:extLst>
                <a:ext uri="{FF2B5EF4-FFF2-40B4-BE49-F238E27FC236}">
                  <a16:creationId xmlns:a16="http://schemas.microsoft.com/office/drawing/2014/main" id="{51B683B5-B3D4-40B6-B1B1-93AEAD3D2BB7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8" name="Straight Connector 1227">
              <a:extLst>
                <a:ext uri="{FF2B5EF4-FFF2-40B4-BE49-F238E27FC236}">
                  <a16:creationId xmlns:a16="http://schemas.microsoft.com/office/drawing/2014/main" id="{4FB06CB8-9222-4388-8D7C-A8888363B72D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29" name="Group 1228">
              <a:extLst>
                <a:ext uri="{FF2B5EF4-FFF2-40B4-BE49-F238E27FC236}">
                  <a16:creationId xmlns:a16="http://schemas.microsoft.com/office/drawing/2014/main" id="{5414C413-C665-4B06-B4CC-8A9D47E65A50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30" name="Straight Connector 1229">
                <a:extLst>
                  <a:ext uri="{FF2B5EF4-FFF2-40B4-BE49-F238E27FC236}">
                    <a16:creationId xmlns:a16="http://schemas.microsoft.com/office/drawing/2014/main" id="{FB45D039-B4C2-4F61-9234-6CEF2AB79D92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>
                <a:extLst>
                  <a:ext uri="{FF2B5EF4-FFF2-40B4-BE49-F238E27FC236}">
                    <a16:creationId xmlns:a16="http://schemas.microsoft.com/office/drawing/2014/main" id="{80ADDDE2-4628-4120-8FE6-D6A2D4132FC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2" name="Straight Connector 1231">
                <a:extLst>
                  <a:ext uri="{FF2B5EF4-FFF2-40B4-BE49-F238E27FC236}">
                    <a16:creationId xmlns:a16="http://schemas.microsoft.com/office/drawing/2014/main" id="{325D06E1-4834-4AFB-AD6F-E6B4D12DCA66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3" name="Straight Connector 1232">
                <a:extLst>
                  <a:ext uri="{FF2B5EF4-FFF2-40B4-BE49-F238E27FC236}">
                    <a16:creationId xmlns:a16="http://schemas.microsoft.com/office/drawing/2014/main" id="{D1CD1C6D-BC7E-4DD0-B6F9-3F24D7D29CE7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Group 1233">
            <a:extLst>
              <a:ext uri="{FF2B5EF4-FFF2-40B4-BE49-F238E27FC236}">
                <a16:creationId xmlns:a16="http://schemas.microsoft.com/office/drawing/2014/main" id="{9301FFCB-6692-4662-B2A3-AA1E35A4F114}"/>
              </a:ext>
            </a:extLst>
          </p:cNvPr>
          <p:cNvGrpSpPr/>
          <p:nvPr/>
        </p:nvGrpSpPr>
        <p:grpSpPr>
          <a:xfrm>
            <a:off x="4156399" y="4592802"/>
            <a:ext cx="1041400" cy="1041400"/>
            <a:chOff x="3402" y="3754"/>
            <a:chExt cx="1640" cy="1640"/>
          </a:xfrm>
        </p:grpSpPr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EC1E226A-D7C2-4D38-BBC8-3C17F18C8BFF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6" name="Straight Connector 1235">
              <a:extLst>
                <a:ext uri="{FF2B5EF4-FFF2-40B4-BE49-F238E27FC236}">
                  <a16:creationId xmlns:a16="http://schemas.microsoft.com/office/drawing/2014/main" id="{4E971CAF-5275-455D-AF5A-64EB87509EB7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60A42235-1F85-486E-886B-5BDF00D02E03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8" name="Straight Connector 1237">
              <a:extLst>
                <a:ext uri="{FF2B5EF4-FFF2-40B4-BE49-F238E27FC236}">
                  <a16:creationId xmlns:a16="http://schemas.microsoft.com/office/drawing/2014/main" id="{98138B49-A36C-43CE-BA12-EBD6E9DDA64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Straight Connector 1238">
              <a:extLst>
                <a:ext uri="{FF2B5EF4-FFF2-40B4-BE49-F238E27FC236}">
                  <a16:creationId xmlns:a16="http://schemas.microsoft.com/office/drawing/2014/main" id="{09210500-D684-4B26-8379-53A876CAC6D9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66B46EB-558E-499A-BF04-EB07A16D826D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41" name="Straight Connector 1240">
                <a:extLst>
                  <a:ext uri="{FF2B5EF4-FFF2-40B4-BE49-F238E27FC236}">
                    <a16:creationId xmlns:a16="http://schemas.microsoft.com/office/drawing/2014/main" id="{87A5E324-1DA6-4CF1-A0C0-F44DB8A76E9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>
                <a:extLst>
                  <a:ext uri="{FF2B5EF4-FFF2-40B4-BE49-F238E27FC236}">
                    <a16:creationId xmlns:a16="http://schemas.microsoft.com/office/drawing/2014/main" id="{8447B874-7ED4-4A21-9FE7-8F1E0D8AAB14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>
                <a:extLst>
                  <a:ext uri="{FF2B5EF4-FFF2-40B4-BE49-F238E27FC236}">
                    <a16:creationId xmlns:a16="http://schemas.microsoft.com/office/drawing/2014/main" id="{D3E798EC-F695-4685-892C-DF4D90F07C5B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>
                <a:extLst>
                  <a:ext uri="{FF2B5EF4-FFF2-40B4-BE49-F238E27FC236}">
                    <a16:creationId xmlns:a16="http://schemas.microsoft.com/office/drawing/2014/main" id="{306236EF-F157-453B-B469-DC145B02B2BD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45" name="Text Box 62">
            <a:extLst>
              <a:ext uri="{FF2B5EF4-FFF2-40B4-BE49-F238E27FC236}">
                <a16:creationId xmlns:a16="http://schemas.microsoft.com/office/drawing/2014/main" id="{49B9A437-CCD5-458A-9210-5CA380FA10D1}"/>
              </a:ext>
            </a:extLst>
          </p:cNvPr>
          <p:cNvSpPr txBox="1"/>
          <p:nvPr/>
        </p:nvSpPr>
        <p:spPr>
          <a:xfrm>
            <a:off x="5565524" y="359818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/>
              <a:t>(dx, dy)</a:t>
            </a:r>
          </a:p>
        </p:txBody>
      </p:sp>
      <p:sp>
        <p:nvSpPr>
          <p:cNvPr id="1246" name="Rectangle 1245">
            <a:extLst>
              <a:ext uri="{FF2B5EF4-FFF2-40B4-BE49-F238E27FC236}">
                <a16:creationId xmlns:a16="http://schemas.microsoft.com/office/drawing/2014/main" id="{7CD469E5-773D-409E-8768-364EE10CA396}"/>
              </a:ext>
            </a:extLst>
          </p:cNvPr>
          <p:cNvSpPr/>
          <p:nvPr/>
        </p:nvSpPr>
        <p:spPr>
          <a:xfrm>
            <a:off x="6542144" y="3463650"/>
            <a:ext cx="100307" cy="719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3757D4D2-B5AB-494D-BC17-80920C975331}"/>
              </a:ext>
            </a:extLst>
          </p:cNvPr>
          <p:cNvSpPr/>
          <p:nvPr/>
        </p:nvSpPr>
        <p:spPr>
          <a:xfrm>
            <a:off x="6940292" y="3312757"/>
            <a:ext cx="100330" cy="2162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8" name="Straight Arrow Connector 1247">
            <a:extLst>
              <a:ext uri="{FF2B5EF4-FFF2-40B4-BE49-F238E27FC236}">
                <a16:creationId xmlns:a16="http://schemas.microsoft.com/office/drawing/2014/main" id="{991D77DE-7833-47D3-84AE-7D6BE9C4CAC4}"/>
              </a:ext>
            </a:extLst>
          </p:cNvPr>
          <p:cNvCxnSpPr/>
          <p:nvPr/>
        </p:nvCxnSpPr>
        <p:spPr>
          <a:xfrm>
            <a:off x="6247622" y="3850700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9" name="Straight Arrow Connector 1248">
            <a:extLst>
              <a:ext uri="{FF2B5EF4-FFF2-40B4-BE49-F238E27FC236}">
                <a16:creationId xmlns:a16="http://schemas.microsoft.com/office/drawing/2014/main" id="{E30D805E-4AAA-402C-BC40-1E137C8B5138}"/>
              </a:ext>
            </a:extLst>
          </p:cNvPr>
          <p:cNvCxnSpPr>
            <a:cxnSpLocks/>
          </p:cNvCxnSpPr>
          <p:nvPr/>
        </p:nvCxnSpPr>
        <p:spPr>
          <a:xfrm>
            <a:off x="5185099" y="5101984"/>
            <a:ext cx="23442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44E8F3B5-5CC0-40C9-9206-6AFFFABD99AD}"/>
              </a:ext>
            </a:extLst>
          </p:cNvPr>
          <p:cNvCxnSpPr/>
          <p:nvPr/>
        </p:nvCxnSpPr>
        <p:spPr>
          <a:xfrm>
            <a:off x="6655177" y="385631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80E5C952-76EB-4836-8F9E-9F8E8D721CEC}"/>
              </a:ext>
            </a:extLst>
          </p:cNvPr>
          <p:cNvCxnSpPr/>
          <p:nvPr/>
        </p:nvCxnSpPr>
        <p:spPr>
          <a:xfrm>
            <a:off x="6647557" y="510143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2" name="Text Box 89">
            <a:extLst>
              <a:ext uri="{FF2B5EF4-FFF2-40B4-BE49-F238E27FC236}">
                <a16:creationId xmlns:a16="http://schemas.microsoft.com/office/drawing/2014/main" id="{310DA596-8598-4D2A-BA16-C5E36EF74817}"/>
              </a:ext>
            </a:extLst>
          </p:cNvPr>
          <p:cNvSpPr txBox="1"/>
          <p:nvPr/>
        </p:nvSpPr>
        <p:spPr>
          <a:xfrm>
            <a:off x="5054540" y="3921410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Proxy t</a:t>
            </a:r>
            <a:r>
              <a:rPr lang="en-US" altLang="en-US" sz="1100" dirty="0"/>
              <a:t>arget position</a:t>
            </a:r>
          </a:p>
        </p:txBody>
      </p:sp>
      <p:sp>
        <p:nvSpPr>
          <p:cNvPr id="1253" name="Text Box 91">
            <a:extLst>
              <a:ext uri="{FF2B5EF4-FFF2-40B4-BE49-F238E27FC236}">
                <a16:creationId xmlns:a16="http://schemas.microsoft.com/office/drawing/2014/main" id="{11237FA9-AFA9-424A-833C-0A372462F7A3}"/>
              </a:ext>
            </a:extLst>
          </p:cNvPr>
          <p:cNvSpPr txBox="1"/>
          <p:nvPr/>
        </p:nvSpPr>
        <p:spPr>
          <a:xfrm>
            <a:off x="4169099" y="5634837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Convolutional</a:t>
            </a:r>
          </a:p>
        </p:txBody>
      </p:sp>
      <p:sp>
        <p:nvSpPr>
          <p:cNvPr id="1254" name="Text Box 92">
            <a:extLst>
              <a:ext uri="{FF2B5EF4-FFF2-40B4-BE49-F238E27FC236}">
                <a16:creationId xmlns:a16="http://schemas.microsoft.com/office/drawing/2014/main" id="{1C1CF6AF-C40D-412A-BDFC-B35FEA6D8EFE}"/>
              </a:ext>
            </a:extLst>
          </p:cNvPr>
          <p:cNvSpPr txBox="1"/>
          <p:nvPr/>
        </p:nvSpPr>
        <p:spPr>
          <a:xfrm>
            <a:off x="6548508" y="5640136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Fully connected</a:t>
            </a:r>
          </a:p>
        </p:txBody>
      </p: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E940B341-EA2F-4DCE-A8FE-9B581733B80E}"/>
              </a:ext>
            </a:extLst>
          </p:cNvPr>
          <p:cNvCxnSpPr>
            <a:stCxn id="1165" idx="3"/>
          </p:cNvCxnSpPr>
          <p:nvPr/>
        </p:nvCxnSpPr>
        <p:spPr>
          <a:xfrm>
            <a:off x="5740839" y="2143039"/>
            <a:ext cx="801305" cy="154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AD698FA5-5EA8-436F-8FC5-143256CA4131}"/>
                  </a:ext>
                </a:extLst>
              </p:cNvPr>
              <p:cNvSpPr txBox="1"/>
              <p:nvPr/>
            </p:nvSpPr>
            <p:spPr>
              <a:xfrm>
                <a:off x="7063593" y="4397120"/>
                <a:ext cx="4313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AD698FA5-5EA8-436F-8FC5-143256CA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93" y="4397120"/>
                <a:ext cx="431336" cy="261610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7" name="Straight Arrow Connector 1256">
            <a:extLst>
              <a:ext uri="{FF2B5EF4-FFF2-40B4-BE49-F238E27FC236}">
                <a16:creationId xmlns:a16="http://schemas.microsoft.com/office/drawing/2014/main" id="{B9BE44F3-2635-4307-8065-4051C6A2A9F8}"/>
              </a:ext>
            </a:extLst>
          </p:cNvPr>
          <p:cNvCxnSpPr>
            <a:cxnSpLocks/>
          </p:cNvCxnSpPr>
          <p:nvPr/>
        </p:nvCxnSpPr>
        <p:spPr>
          <a:xfrm flipV="1">
            <a:off x="1853225" y="3258701"/>
            <a:ext cx="820305" cy="9176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65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561D-CF56-49D1-BD50-0864A12B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757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107627</TotalTime>
  <Words>1726</Words>
  <Application>Microsoft Office PowerPoint</Application>
  <PresentationFormat>On-screen Show (4:3)</PresentationFormat>
  <Paragraphs>1554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Times New Roman</vt:lpstr>
      <vt:lpstr>Default Design</vt:lpstr>
      <vt:lpstr>Dynamics of nonspherical particle dynamics</vt:lpstr>
      <vt:lpstr>Geometry mediated colloidal particle assembly</vt:lpstr>
      <vt:lpstr>Maze navigation via model-based Markov decision process</vt:lpstr>
      <vt:lpstr>Manifold based optimal control of dynamic assembly processes</vt:lpstr>
      <vt:lpstr>PowerPoint Presentation</vt:lpstr>
      <vt:lpstr>Efficient navigation in unknown complex environments</vt:lpstr>
      <vt:lpstr>Efficient navigation in unknown complex environments</vt:lpstr>
      <vt:lpstr>Efficient navigation in unknown complex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In-place transformation</vt:lpstr>
      <vt:lpstr>In-place transformation</vt:lpstr>
      <vt:lpstr>In-place transformation</vt:lpstr>
      <vt:lpstr>In-place transformation</vt:lpstr>
      <vt:lpstr>In-place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Beckman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total internal reflection microscopy</dc:title>
  <dc:creator>Michael Bevan</dc:creator>
  <cp:lastModifiedBy>YUGUANG YANG</cp:lastModifiedBy>
  <cp:revision>4444</cp:revision>
  <cp:lastPrinted>2019-03-18T03:50:55Z</cp:lastPrinted>
  <dcterms:created xsi:type="dcterms:W3CDTF">2019-03-18T03:50:55Z</dcterms:created>
  <dcterms:modified xsi:type="dcterms:W3CDTF">2019-08-18T21:41:30Z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